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4" r:id="rId1"/>
  </p:sldMasterIdLst>
  <p:notesMasterIdLst>
    <p:notesMasterId r:id="rId48"/>
  </p:notesMasterIdLst>
  <p:handoutMasterIdLst>
    <p:handoutMasterId r:id="rId49"/>
  </p:handoutMasterIdLst>
  <p:sldIdLst>
    <p:sldId id="12471" r:id="rId2"/>
    <p:sldId id="12258" r:id="rId3"/>
    <p:sldId id="12224" r:id="rId4"/>
    <p:sldId id="12215" r:id="rId5"/>
    <p:sldId id="12454" r:id="rId6"/>
    <p:sldId id="12460" r:id="rId7"/>
    <p:sldId id="12447" r:id="rId8"/>
    <p:sldId id="12453" r:id="rId9"/>
    <p:sldId id="3713" r:id="rId10"/>
    <p:sldId id="12461" r:id="rId11"/>
    <p:sldId id="3718" r:id="rId12"/>
    <p:sldId id="12455" r:id="rId13"/>
    <p:sldId id="12451" r:id="rId14"/>
    <p:sldId id="4140" r:id="rId15"/>
    <p:sldId id="4137" r:id="rId16"/>
    <p:sldId id="4148" r:id="rId17"/>
    <p:sldId id="12462" r:id="rId18"/>
    <p:sldId id="4136" r:id="rId19"/>
    <p:sldId id="12463" r:id="rId20"/>
    <p:sldId id="4138" r:id="rId21"/>
    <p:sldId id="12452" r:id="rId22"/>
    <p:sldId id="3720" r:id="rId23"/>
    <p:sldId id="4141" r:id="rId24"/>
    <p:sldId id="4150" r:id="rId25"/>
    <p:sldId id="4149" r:id="rId26"/>
    <p:sldId id="4151" r:id="rId27"/>
    <p:sldId id="12456" r:id="rId28"/>
    <p:sldId id="4152" r:id="rId29"/>
    <p:sldId id="4139" r:id="rId30"/>
    <p:sldId id="3715" r:id="rId31"/>
    <p:sldId id="12465" r:id="rId32"/>
    <p:sldId id="12457" r:id="rId33"/>
    <p:sldId id="3714" r:id="rId34"/>
    <p:sldId id="12464" r:id="rId35"/>
    <p:sldId id="4143" r:id="rId36"/>
    <p:sldId id="12458" r:id="rId37"/>
    <p:sldId id="4145" r:id="rId38"/>
    <p:sldId id="12466" r:id="rId39"/>
    <p:sldId id="12445" r:id="rId40"/>
    <p:sldId id="12043" r:id="rId41"/>
    <p:sldId id="12030" r:id="rId42"/>
    <p:sldId id="12446" r:id="rId43"/>
    <p:sldId id="12079" r:id="rId44"/>
    <p:sldId id="4154" r:id="rId45"/>
    <p:sldId id="4144" r:id="rId46"/>
    <p:sldId id="12469" r:id="rId47"/>
  </p:sldIdLst>
  <p:sldSz cx="29260800" cy="16459200"/>
  <p:notesSz cx="6858000" cy="9117013"/>
  <p:defaultTextStyle>
    <a:defPPr>
      <a:defRPr lang="en-US"/>
    </a:defPPr>
    <a:lvl1pPr algn="l" rtl="0" eaLnBrk="0" fontAlgn="base" hangingPunct="0">
      <a:spcBef>
        <a:spcPct val="0"/>
      </a:spcBef>
      <a:spcAft>
        <a:spcPct val="0"/>
      </a:spcAft>
      <a:defRPr sz="5713" kern="1200">
        <a:solidFill>
          <a:schemeClr val="tx1"/>
        </a:solidFill>
        <a:latin typeface="Britannic Bold" pitchFamily="34" charset="0"/>
        <a:ea typeface="+mn-ea"/>
        <a:cs typeface="+mn-cs"/>
      </a:defRPr>
    </a:lvl1pPr>
    <a:lvl2pPr marL="1306151" algn="l" rtl="0" eaLnBrk="0" fontAlgn="base" hangingPunct="0">
      <a:spcBef>
        <a:spcPct val="0"/>
      </a:spcBef>
      <a:spcAft>
        <a:spcPct val="0"/>
      </a:spcAft>
      <a:defRPr sz="5713" kern="1200">
        <a:solidFill>
          <a:schemeClr val="tx1"/>
        </a:solidFill>
        <a:latin typeface="Britannic Bold" pitchFamily="34" charset="0"/>
        <a:ea typeface="+mn-ea"/>
        <a:cs typeface="+mn-cs"/>
      </a:defRPr>
    </a:lvl2pPr>
    <a:lvl3pPr marL="2612301" algn="l" rtl="0" eaLnBrk="0" fontAlgn="base" hangingPunct="0">
      <a:spcBef>
        <a:spcPct val="0"/>
      </a:spcBef>
      <a:spcAft>
        <a:spcPct val="0"/>
      </a:spcAft>
      <a:defRPr sz="5713" kern="1200">
        <a:solidFill>
          <a:schemeClr val="tx1"/>
        </a:solidFill>
        <a:latin typeface="Britannic Bold" pitchFamily="34" charset="0"/>
        <a:ea typeface="+mn-ea"/>
        <a:cs typeface="+mn-cs"/>
      </a:defRPr>
    </a:lvl3pPr>
    <a:lvl4pPr marL="3918452" algn="l" rtl="0" eaLnBrk="0" fontAlgn="base" hangingPunct="0">
      <a:spcBef>
        <a:spcPct val="0"/>
      </a:spcBef>
      <a:spcAft>
        <a:spcPct val="0"/>
      </a:spcAft>
      <a:defRPr sz="5713" kern="1200">
        <a:solidFill>
          <a:schemeClr val="tx1"/>
        </a:solidFill>
        <a:latin typeface="Britannic Bold" pitchFamily="34" charset="0"/>
        <a:ea typeface="+mn-ea"/>
        <a:cs typeface="+mn-cs"/>
      </a:defRPr>
    </a:lvl4pPr>
    <a:lvl5pPr marL="5224603" algn="l" rtl="0" eaLnBrk="0" fontAlgn="base" hangingPunct="0">
      <a:spcBef>
        <a:spcPct val="0"/>
      </a:spcBef>
      <a:spcAft>
        <a:spcPct val="0"/>
      </a:spcAft>
      <a:defRPr sz="5713" kern="1200">
        <a:solidFill>
          <a:schemeClr val="tx1"/>
        </a:solidFill>
        <a:latin typeface="Britannic Bold" pitchFamily="34" charset="0"/>
        <a:ea typeface="+mn-ea"/>
        <a:cs typeface="+mn-cs"/>
      </a:defRPr>
    </a:lvl5pPr>
    <a:lvl6pPr marL="6530754" algn="l" defTabSz="2612301" rtl="0" eaLnBrk="1" latinLnBrk="0" hangingPunct="1">
      <a:defRPr sz="5713" kern="1200">
        <a:solidFill>
          <a:schemeClr val="tx1"/>
        </a:solidFill>
        <a:latin typeface="Britannic Bold" pitchFamily="34" charset="0"/>
        <a:ea typeface="+mn-ea"/>
        <a:cs typeface="+mn-cs"/>
      </a:defRPr>
    </a:lvl6pPr>
    <a:lvl7pPr marL="7836904" algn="l" defTabSz="2612301" rtl="0" eaLnBrk="1" latinLnBrk="0" hangingPunct="1">
      <a:defRPr sz="5713" kern="1200">
        <a:solidFill>
          <a:schemeClr val="tx1"/>
        </a:solidFill>
        <a:latin typeface="Britannic Bold" pitchFamily="34" charset="0"/>
        <a:ea typeface="+mn-ea"/>
        <a:cs typeface="+mn-cs"/>
      </a:defRPr>
    </a:lvl7pPr>
    <a:lvl8pPr marL="9143055" algn="l" defTabSz="2612301" rtl="0" eaLnBrk="1" latinLnBrk="0" hangingPunct="1">
      <a:defRPr sz="5713" kern="1200">
        <a:solidFill>
          <a:schemeClr val="tx1"/>
        </a:solidFill>
        <a:latin typeface="Britannic Bold" pitchFamily="34" charset="0"/>
        <a:ea typeface="+mn-ea"/>
        <a:cs typeface="+mn-cs"/>
      </a:defRPr>
    </a:lvl8pPr>
    <a:lvl9pPr marL="10449206" algn="l" defTabSz="2612301" rtl="0" eaLnBrk="1" latinLnBrk="0" hangingPunct="1">
      <a:defRPr sz="5713" kern="1200">
        <a:solidFill>
          <a:schemeClr val="tx1"/>
        </a:solidFill>
        <a:latin typeface="Britannic Bold" pitchFamily="34" charset="0"/>
        <a:ea typeface="+mn-ea"/>
        <a:cs typeface="+mn-cs"/>
      </a:defRPr>
    </a:lvl9pPr>
  </p:defaultTextStyle>
  <p:extLst>
    <p:ext uri="{EFAFB233-063F-42B5-8137-9DF3F51BA10A}">
      <p15:sldGuideLst xmlns:p15="http://schemas.microsoft.com/office/powerpoint/2012/main">
        <p15:guide id="1" orient="horz" pos="5184" userDrawn="1">
          <p15:clr>
            <a:srgbClr val="A4A3A4"/>
          </p15:clr>
        </p15:guide>
        <p15:guide id="2" pos="9216" userDrawn="1">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ES ANDERSON" initials="CA" lastIdx="1" clrIdx="0">
    <p:extLst>
      <p:ext uri="{19B8F6BF-5375-455C-9EA6-DF929625EA0E}">
        <p15:presenceInfo xmlns:p15="http://schemas.microsoft.com/office/powerpoint/2012/main" userId="c739fa0a645559b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FF00CC"/>
    <a:srgbClr val="000000"/>
    <a:srgbClr val="F9072F"/>
    <a:srgbClr val="0066FF"/>
    <a:srgbClr val="D70528"/>
    <a:srgbClr val="FF66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94660"/>
  </p:normalViewPr>
  <p:slideViewPr>
    <p:cSldViewPr>
      <p:cViewPr varScale="1">
        <p:scale>
          <a:sx n="30" d="100"/>
          <a:sy n="30" d="100"/>
        </p:scale>
        <p:origin x="1032" y="108"/>
      </p:cViewPr>
      <p:guideLst>
        <p:guide orient="horz" pos="5184"/>
        <p:guide pos="9216"/>
      </p:guideLst>
    </p:cSldViewPr>
  </p:slideViewPr>
  <p:notesTextViewPr>
    <p:cViewPr>
      <p:scale>
        <a:sx n="100" d="100"/>
        <a:sy n="100" d="100"/>
      </p:scale>
      <p:origin x="0" y="0"/>
    </p:cViewPr>
  </p:notesTextViewPr>
  <p:sorterViewPr>
    <p:cViewPr>
      <p:scale>
        <a:sx n="20" d="100"/>
        <a:sy n="20" d="100"/>
      </p:scale>
      <p:origin x="0" y="-1242"/>
    </p:cViewPr>
  </p:sorterViewPr>
  <p:notesViewPr>
    <p:cSldViewPr>
      <p:cViewPr varScale="1">
        <p:scale>
          <a:sx n="42" d="100"/>
          <a:sy n="42" d="100"/>
        </p:scale>
        <p:origin x="-1337" y="-91"/>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3:41.573"/>
    </inkml:context>
    <inkml:brush xml:id="br0">
      <inkml:brushProperty name="width" value="0.14111" units="cm"/>
      <inkml:brushProperty name="height" value="0.14111" units="cm"/>
      <inkml:brushProperty name="color" value="#E71224"/>
    </inkml:brush>
  </inkml:definitions>
  <inkml:trace contextRef="#ctx0" brushRef="#br0">12519 0 24575,'-3'0'0,"1"1"0,-1 0 0,0-1 0,1 1 0,-1 0 0,1 0 0,-1 0 0,1 1 0,0-1 0,-1 1 0,1-1 0,0 1 0,0 0 0,0-1 0,0 1 0,1 0 0,-4 5 0,-24 39 0,14-19 0,-4 9 0,0 1 0,-17 53 0,24-61 0,0 0 0,-2-1 0,0-1 0,-25 33 0,16-24 0,-27 55 0,43-74 0,-1 1 0,0-1 0,0 1 0,-2-2 0,0 1 0,-21 24 0,-24 24 0,41-46 0,0-1 0,-1 0 0,-1-2 0,-1 0 0,-1 0 0,-37 24 0,-32 1 0,67-33 0,0 0 0,1 2 0,0 0 0,-32 24 0,8 0 0,0-2 0,-57 32 0,75-51 0,0-1 0,0-1 0,-1-1 0,0-2 0,-1 0 0,-33 4 0,24-6 0,0 0 0,1 3 0,0 1 0,-47 20 0,8 2 0,-76 38 0,71-32 0,-1-3 0,-152 42 0,135-47 0,65-17 0,0 1 0,0 2 0,-53 36 0,44-26 0,-48 23 0,-87 19 0,110-44 0,-117 59 0,69-17 0,-236 121 0,273-148 0,55-26 0,-1-2 0,-1 0 0,0-1 0,0-1 0,-41 8 0,-33-6 0,0-5 0,-107-6 0,107-3 0,0 5 0,-121 17 0,-57 41 0,217-46 0,0-3 0,-1-2 0,-71 2 0,-185-13 0,134-1 0,61 0 0,-136 4 0,228 1 0,0 2 0,0 1 0,1 1 0,-1 1 0,1 1 0,-41 20 0,39-15 0,0-2 0,-1 0 0,-1-2 0,1-2 0,-1-1 0,-49 4 0,-202-8 0,168-5 0,-73 4 0,-187-7 0,348 4 0,0-1 0,0-2 0,0 0 0,1-2 0,-43-17 0,68 23 0,-1 0 0,0 0 0,0 0 0,1 0 0,-1 0 0,1-1 0,-1 1 0,1-1 0,0 1 0,-1-1 0,1 1 0,0-1 0,0 0 0,0 0 0,0 1 0,0-1 0,1 0 0,-1 0 0,1 0 0,-1 0 0,1 0 0,-1-3 0,6-48 0,-4 46 0,0 0 0,0 1 0,0-1 0,-1 0 0,-1-10 0,-3 1 0,-1-1 0,-1 1 0,0 0 0,-1 0 0,-1 1 0,0 0 0,-13-17 0,6 11 0,-1 1 0,-1 1 0,0 0 0,-22-17 0,-142-90 0,12 12 0,78 43 0,-3 4 0,-3 4 0,-107-51 0,-43-14 0,231 120 0,-2 1 0,1 0 0,-1 1 0,0 1 0,0 1 0,0 0 0,-1 2 0,1 0 0,-1 1 0,-24 2 0,36-1 0,-1 1 0,1 0 0,0 0 0,0 0 0,-1 1 0,1 1 0,0-1 0,0 1 0,1 0 0,-1 1 0,1-1 0,-1 1 0,1 1 0,0-1 0,1 1 0,-1 0 0,1 0 0,0 1 0,0-1 0,1 1 0,-1 0 0,1 1 0,1-1 0,-1 1 0,1-1 0,0 1 0,1 0 0,-3 8 0,-1 20 0,1 1 0,2-1 0,1 1 0,4 53 0,0-53 0,-2-1 0,-1 1 0,-1-1 0,-13 61 0,0-38 0,-3 0 0,-3-2 0,-2 0 0,-31 55 0,-96 211 0,58-113 0,-44 114 0,128-306 0,0 0 0,-1-1 0,-1 0 0,0-1 0,-2 0 0,-23 25 0,-91 73 0,58-56 0,28-24 0,0-2 0,-3-2 0,-79 42 0,-144 48 0,167-79 0,-173 98 0,231-110 0,-56 52 0,70-56 0,-1-1 0,0-1 0,-2-1 0,-49 26 0,-27-4 0,70-30 0,0 2 0,1 1 0,1 1 0,-60 42 0,39-21 0,-1-3 0,-2-2 0,-81 34 0,-35 19 0,113-55 0,39-22 0,2 2 0,-1 0 0,-23 18 0,38-24 0,0 0 0,0 1 0,1-1 0,-1 1 0,1 1 0,0-1 0,1 1 0,0 0 0,0 0 0,0 0 0,1 0 0,0 1 0,-3 11 0,-7 30 0,-4 13 0,3 0 0,2 1 0,-3 65 0,13-27 0,1-39 0,-2-1 0,-15 87 0,4-62 0,-4 93 0,10-72 0,-20 63 0,16-108 0,-6 78 0,14 449 0,7-300 0,-3 482 0,1-731 0,2 1 0,2-1 0,2 0 0,1 0 0,3-1 0,15 42 0,110 215 0,0 3 0,-84-161 0,-21-61 0,35 131 0,-57-156 0,4 73 0,6 41 0,-4-90 0,-4 0 0,-3 1 0,-4 0 0,-8 125 0,3-189 0,-1-1 0,0 0 0,0 0 0,-2 0 0,1-1 0,-2 1 0,0-1 0,0 0 0,-1 0 0,0 0 0,0-1 0,-1 0 0,-1 0 0,0-1 0,0 0 0,-1 0 0,-18 13 0,15-13 0,1 0 0,0 1 0,1 0 0,0 1 0,1 0 0,0 0 0,0 1 0,1 0 0,1 0 0,0 1 0,1 0 0,0 1 0,1-1 0,0 1 0,1 0 0,-3 23 0,-14 55 0,5 0 0,-7 122 0,21-177 0,2 0 0,2 1 0,9 53 0,-8-77 0,1 0 0,0 0 0,1 0 0,0-1 0,1 0 0,1 0 0,0-1 0,1 0 0,0 0 0,0 0 0,2-1 0,15 15 0,2-3 0,2-1 0,0-2 0,1 0 0,38 17 0,134 54 0,-183-83 0,40 15 0,-58-23 0,-1 1 0,1-1 0,-1 0 0,1 1 0,-1-1 0,1 0 0,-1 0 0,1 0 0,-1 1 0,1-1 0,0 0-1,-1 0 1,1 0 0,-1 0 0,1 0 0,-1 0 0,1 0 0,0 0 0,-1 0 0,1 0 0,-1 0 0,1 0 0,-1-1 0,1 1 0,-1 0 0,1 0 0,-1-1-1,1 1 1,-1 0 0,1-1 0,-1 1 0,1 0 0,-1-1 0,0 1 0,1 0 0,-1-1 0,1 1 0,-1-1 0,0 1 0,0-1 0,1 1 0,-1-1-1,0 1 1,0-1 0,1 1 0,-1-1 0,0 0 0,-6-26-842,4 22 322,-16-43-6306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3:48.259"/>
    </inkml:context>
    <inkml:brush xml:id="br0">
      <inkml:brushProperty name="width" value="0.14111" units="cm"/>
      <inkml:brushProperty name="height" value="0.14111" units="cm"/>
      <inkml:brushProperty name="color" value="#E71224"/>
    </inkml:brush>
  </inkml:definitions>
  <inkml:trace contextRef="#ctx0" brushRef="#br0">1 1 24575,'1'20'0,"0"-1"0,2 1 0,0-1 0,2 1 0,6 18 0,40 95 0,-26-73 0,1 9 0,26 115 0,-27-85 0,-11-48 0,-2 0 0,9 102 0,-17-50 0,-5 0 0,-4-1 0,-19 107 0,9-116 0,4-25 0,-26 95 0,27-130 0,2 1 0,1 1 0,2-1 0,2 1 0,0 57 0,7-27 0,3 0 0,17 68 0,-6-28 0,-9-49 0,18 62 0,2-1 0,-22-80 0,2 0 0,1-1 0,2 0 0,18 34 0,-17-41 0,15 49 0,-21-56 0,1 1 0,1-1 0,0 0 0,19 28 0,56 67 0,33 51 0,-70-95 0,-25-41 0,-1 0 0,-1 1 0,-2 1 0,-2 1 0,22 66 0,-26-54 0,48 217 0,-21-117 0,-26-103 0,13 35 0,-15-50 0,-2 0 0,0 1 0,5 44 0,-5 166 0,-9-231 0,2 0 0,-1 0 0,1 0 0,1 0 0,0 0 0,0-1 0,0 1 0,1-1 0,1 0 0,-1 0 0,1 0 0,1-1 0,-1 1 0,1-1 0,1-1 0,-1 1 0,15 10 0,6 1 0,0-1 0,1-2 0,57 23 0,13 7 0,237 149 0,203 100 0,-160-136 0,13 6 0,-364-152 0,0 1 0,36 25 0,-55-32 0,0 0 0,0 1 0,-1 0 0,0 0 0,0 1 0,-1 0 0,0 0 0,0 0 0,-1 1 0,0 0 0,3 9 0,18 55 0,-17-45 0,21 46 0,-25-65 0,0 0 0,1 0 0,0 0 0,1 0 0,0-1 0,0 0 0,1-1 0,12 11 0,212 130 0,4 3 0,-191-120 0,0-1 0,3-3 0,0-1 0,1-3 0,2-2 0,57 16 0,25 5 0,-2 6 0,-2 6 0,178 101 0,-198-95 0,2-4 0,180 61 0,-207-82 0,93 53 0,-11-4 0,297 117 0,-318-130 0,-68-31 0,18 7 0,119 42 0,-198-84 0,0 1 0,-1 1 0,0 1 0,-1 0 0,1 1 0,-1 0 0,-1 1 0,0 0 0,-1 1 0,15 16 0,-21-19 0,1 0 0,-2 0 0,1 1 0,-1 0 0,0-1 0,-1 2 0,0-1 0,-1 0 0,1 1 0,-2 0 0,0 0 0,0 0 0,0 0 0,-1 0 0,-1 0 0,0 0 0,0 0 0,-3 12 0,1-7 0,0 1 0,-1-1 0,-1-1 0,-1 1 0,0 0 0,-1-1 0,-14 25 0,18-34 0,-2-1 0,1-1 0,0 1 0,-1 0 0,0-1 0,0 0 0,0 1 0,0-2 0,0 1 0,0 0 0,-1-1 0,0 0 0,1 0 0,-1 0 0,0-1 0,0 1 0,0-1 0,0 0 0,0-1 0,0 1 0,0-1 0,0 0 0,0 0 0,0-1 0,0 1 0,0-1 0,-6-2 0,1 0 0,0 0 0,0-1 0,0 0 0,1-1 0,-1 0 0,1 0 0,0-1 0,1 0 0,0-1 0,-15-14 0,-6-10 0,-35-48 0,38 45 0,-26-28-1365,1 6-5461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4:00.068"/>
    </inkml:context>
    <inkml:brush xml:id="br0">
      <inkml:brushProperty name="width" value="0.14111" units="cm"/>
      <inkml:brushProperty name="height" value="0.14111" units="cm"/>
      <inkml:brushProperty name="color" value="#E71224"/>
    </inkml:brush>
  </inkml:definitions>
  <inkml:trace contextRef="#ctx0" brushRef="#br0">5766 1 24575,'2'181'0,"-6"210"0,-1-333 0,-2 1 0,-2-1 0,-19 61 0,22-106 0,-1 0 0,0 0 0,-1-1 0,0 1 0,-1-2 0,0 0 0,-1 0 0,0 0 0,-1-1 0,0-1 0,-14 10 0,7-5 0,2 0 0,-1 1 0,-26 34 0,0 18 0,-35 74 0,-18 31 0,82-153 0,-1-1 0,0 0 0,-29 25 0,28-29 0,1 0 0,1 1 0,0 1 0,2 0 0,-14 21 0,-23 47 0,-37 73 0,74-132 0,2 1 0,0 0 0,2 1 0,-7 40 0,0 105 0,12-114 0,-15 88 0,2-57 0,5 2 0,-1 163 0,12-220 0,-1 0 0,-2 0 0,-11 45 0,10-62 0,-1 0 0,0-1 0,-1 1 0,-1-1 0,-1-1 0,0 1 0,-1-1 0,-15 18 0,-19 14 0,-2-2 0,-2-3 0,-98 69 0,7-5 0,66-53 0,-1-4 0,-96 49 0,-34 22 0,181-106 0,-8 5 0,0 2 0,2 0 0,-27 27 0,-15 16 0,-2-3 0,-92 58 0,126-92 0,20-14 0,1 2 0,0 0 0,1 0 0,1 2 0,1 0 0,0 1 0,1 0 0,1 1 0,-18 37 0,7 0 0,1 1 0,-17 80 0,19-77 0,-1 0 0,-31 57 0,-21 56 0,21-31 0,-35 108 0,62-174 0,14-44 0,1 0 0,1 0 0,-6 51 0,-15 105 0,17-115 0,-7 94 0,18-128 0,-3-1 0,-1 1 0,-2-1 0,-17 53 0,-4-14 0,-41 77 0,61-131 0,0 1 0,2 0 0,1 0 0,-6 49 0,-1 1 0,-56 175 0,63-228 0,0 1 0,2-1 0,0 1 0,2 1 0,0-1 0,1 0 0,2 0 0,0 1 0,1-1 0,2 0 0,6 25 0,1 8 0,-1 2 0,3 0 0,2-1 0,3 0 0,29 64 0,37 80 0,-67-162 0,1-1 0,26 39 0,14 29 0,116 220 0,-128-240 0,-27-48 0,28 40 0,-23-42 0,-1 1 0,-2 2 0,18 40 0,-30-53 0,0 0 0,-1 0 0,-2 0 0,0 1 0,-2 0 0,1 32 0,-6 9 0,-3 1 0,-23 121 0,-5 47 0,30-200 0,-2 0 0,-15 64 0,16-87 0,-1 0 0,-1 0 0,0 0 0,-1-1 0,0 0 0,-1 0 0,0 0 0,-1-1 0,0 0 0,-19 18 0,-24 15 0,26-24 0,1 2 0,1 0 0,-35 45 0,-142 234 0,183-280 0,-1 0 0,-2-1 0,1-1 0,-42 31 0,-100 55 0,71-49 0,-167 88 0,209-119 0,32-16 0,-1 0 0,1 2 0,1 0 0,0 1 0,1 0 0,0 2 0,1-1 0,0 1 0,-20 30 0,8 0 0,1 1 0,-24 62 0,34-76 0,8-18 0,-1-1 0,0 0 0,-1-1 0,0 1 0,-1-2 0,-13 13 0,-17 22 0,-87 110 0,102-128 0,2 1 0,1 2 0,1 0 0,-17 35 0,-53 139 0,64-147 0,-3 0 0,-2-1 0,-46 60 0,-41 71 0,91-135 0,3-6 0,-1 0 0,-43 56 0,36-62 0,3 2 0,1 0 0,3 2 0,1 1 0,2 1 0,-26 81 0,39-103 0,-1 0 0,-1 0 0,-24 35 0,5-7 0,1 1 0,2 2 0,2 0 0,3 2 0,-23 92 0,38-129 0,0 1 0,-1-2 0,-1 1 0,0-1 0,-2 0 0,0-1 0,-20 24 0,18-26 0,1 1 0,0 0 0,2 1 0,0 0 0,1 1 0,1 0 0,0 0 0,-5 27 0,7-1 0,2 1 0,3 78 0,3-85 0,-2-1 0,-2 0 0,-1 1 0,-13 61 0,1-29 0,3 1 0,4 0 0,3 0 0,5 97 0,2-135 0,1-1 0,1 0 0,13 48 0,38 98 0,-30-104 0,1 12 0,-3-8 0,35 76 0,-30-100 0,2-2 0,48 63 0,-73-108 0,36 43 0,3-2 0,2-2 0,87 70 0,-81-72 0,35 31 0,-5 3 0,77 95 0,-124-131 0,3 0 0,1-3 0,65 54 0,19 1 0,328 228 0,-396-291 0,1-2 0,1-2 0,2-3 0,0-3 0,1-2 0,109 21 0,-24-25 0,-77-9 0,69 15 0,57 8 0,5 1 0,-173-25 0,-1 2 0,0 0 0,0 2 0,-1 0 0,39 25 0,-1 3 0,-26-18 0,-2 3 0,53 42 0,-65-46 0,1-1 0,1-1 0,1-2 0,1 0 0,0-2 0,0 0 0,39 11 0,204 44 0,-248-64 0,80 14 0,188 8 0,105-27 0,-234-1 0,769-1 0,-882 5 0,73 12 0,-78-8 0,-3-3 0,-1-2 0,1-1 0,46-7 0,-5 0 0,98 3 0,-91 4 0,156-20 0,-235 19 0,-1-1 0,1 1 0,-1-1 0,1-1 0,-1 1 0,1-1 0,-1-1 0,10-5 0,-15 7 0,0 0 0,0 0 0,0 0 0,0-1 0,0 1 0,-1 0 0,1-1 0,-1 1 0,0-1 0,1 1 0,-1-1 0,0 1 0,-1-1 0,1 0 0,0 0 0,-1 1 0,0-1 0,1 0 0,-1 0 0,0 0 0,-1 1 0,1-1 0,0 0 0,-1 0 0,1 0 0,-3-4 0,-4-15 12,0 0-1,-2 1 0,0 0 0,-21-33 1,-58-75-361,49 75-724,-16-25-5753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4:06.832"/>
    </inkml:context>
    <inkml:brush xml:id="br0">
      <inkml:brushProperty name="width" value="0.14111" units="cm"/>
      <inkml:brushProperty name="height" value="0.14111" units="cm"/>
      <inkml:brushProperty name="color" value="#E71224"/>
    </inkml:brush>
  </inkml:definitions>
  <inkml:trace contextRef="#ctx0" brushRef="#br0">509 0 24575,'0'96'0,"4"193"0,1-226 0,2-1 0,25 98 0,202 524 0,-160-471 0,-47-127 0,3-1 0,44 83 0,-52-123 0,-2 1 0,27 94 0,9 102 0,-40-165 0,-6-29 0,40 156 0,12-17 0,-53-159 0,0 2 0,-2-1 0,-2 1 0,4 52 0,-8 126 0,-3-126 0,2-36 0,0 15 0,-2-1 0,-2 1 0,-16 74 0,4-58 0,4 0 0,-2 112 0,15 159 0,3-135 0,-6-174 0,-2 0 0,-2-1 0,-13 49 0,8-43 0,3 0 0,-4 48 0,9 35 0,-4 53 0,3-150 0,0 0 0,-2-1 0,-1 0 0,-12 31 0,2-17 0,2 1 0,3 1 0,1 0 0,2 0 0,-3 53 0,3-1 0,-4-2 0,-50 186 0,52-238 0,-32 95 0,35-120 0,0 0 0,-1 0 0,-1-1 0,-1-1 0,-20 25 0,-348 364 0,358-384 0,1 1 0,2 0 0,0 1 0,2 1 0,0 1 0,2 1 0,0 0 0,2 0 0,1 1 0,1 1 0,2 0 0,0 0 0,-5 45 0,4 4 0,1 153 0,9-156 0,-4 0 0,-13 90 0,11-137 0,2-6 0,-2 0 0,-7 24 0,9-37 0,0-1 0,-1 0 0,0 1 0,0-1 0,0-1 0,-1 1 0,0-1 0,-1 1 0,-6 5 0,-34 26 0,-27 25 0,69-58 0,-1-1 0,1 1 0,0 1 0,0-1 0,1 0 0,0 1 0,0 0 0,0-1 0,1 1 0,-1 0 0,-1 11 0,3-12 0,1-1 0,0 1 0,1-1 0,-1 1 0,1-1 0,0 1 0,0-1 0,0 0 0,1 0 0,-1 1 0,1-1 0,0 0 0,0 0 0,4 5 0,43 50 0,-44-54 0,104 97 0,-16-18 0,-89-80 0,28 29 0,1-2 0,2-1 0,44 29 0,39 18 0,120 70 0,471 295 0,-548-352 0,1 1 0,-131-71 0,229 144 0,-100-66 0,256 205 0,-403-292 0,1 0 0,-1 1 0,-1 0 0,0 0 0,-1 2 0,0-1 0,-1 1 0,-1 1 0,0 0 0,-1 0 0,-1 1 0,0 0 0,-1 0 0,-1 0 0,0 1 0,-1 0 0,-1 0 0,-1 0 0,0 0 0,-1 28 0,-1-42 0,1 34 0,-1 1 0,-2-1 0,-2 1 0,-11 49 0,11-77 0,1 1 0,0-1 0,1 1 0,0 0 0,1 0 0,0 0 0,1 0 0,0 0 0,1 0 0,0 0 0,5 18 0,-5-28-38,-1 0 0,1 0 0,0 0 1,-1 1-1,1-1 0,-1 0 0,1 0 0,-1 1 0,0-1 0,1 0 0,-1 1 0,0-1 0,0 0 0,0 1 0,0-1 0,0 0 1,0 1-1,-1-1 0,1 0 0,0 1 0,0-1 0,-1 0 0,1 0 0,-1 1 0,0-1 0,1 0 0,-1 0 0,0 0 0,1 0 1,-1 0-1,0 0 0,0 0 0,0 0 0,0 0 0,-2 1 0,-21 7-6788</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4:12.815"/>
    </inkml:context>
    <inkml:brush xml:id="br0">
      <inkml:brushProperty name="width" value="0.14111" units="cm"/>
      <inkml:brushProperty name="height" value="0.14111" units="cm"/>
      <inkml:brushProperty name="color" value="#E71224"/>
    </inkml:brush>
  </inkml:definitions>
  <inkml:trace contextRef="#ctx0" brushRef="#br0">1 9073 24575,'0'-1'0,"1"-1"0,-1 0 0,1 0 0,-1 0 0,1 0 0,0 0 0,0 1 0,0-1 0,0 0 0,0 1 0,0-1 0,0 1 0,0-1 0,1 1 0,-1-1 0,1 1 0,-1 0 0,1 0 0,-1 0 0,1 0 0,0 0 0,0 0 0,-1 0 0,1 1 0,0-1 0,2 0 0,61-14 0,-43 11 0,12-7 0,0-1 0,62-31 0,-19 8 0,-38 16 0,54-35 0,1 0 0,-35 17 0,-43 25 0,0 2 0,1 0 0,25-11 0,6 5 0,2 3 0,93-15 0,-80 18 0,73-22 0,138-64 0,47-13 0,172-12 0,-453 110 0,-1-2 0,0-1 0,-1-2 0,-1-2 0,40-25 0,16-7 0,-21 14 0,49-27 0,3 6 0,185-59 0,-110 69 0,31-9 0,-190 43 0,-1-1 0,0-2 0,61-35 0,32-25 0,112-72 0,-228 138 0,0 0 0,0 1 0,1 1 0,0 0 0,0 1 0,1 1 0,0 1 0,30-5 0,-1 4 0,1 3 0,54 3 0,0 3 0,23 1 0,0-5 0,167-23 0,-147 4 0,285-1 0,-409 22 0,0-2 0,0 0 0,0-2 0,0 0 0,0-1 0,-1-1 0,0-1 0,0-1 0,0 0 0,-1-2 0,0 0 0,25-18 0,62-35 0,-66 41 0,38-28 0,346-219 0,-350 232 0,85-28 0,-4 2 0,-57 17 0,-2-5 0,112-77 0,-169 102 0,2 1 0,1 2 0,57-22 0,136-35 0,-158 55 0,6-3 0,-24 6 0,91-18 0,424-110 0,-53 11 0,-452 127 0,0 4 0,1 2 0,86 7 0,-153-2 0,7 0 0,-1 0 0,1 0 0,0-1 0,-1 0 0,1-1 0,-1 0 0,18-6 0,-20 5 0,-1 0 0,0-1 0,-1 0 0,1 0 0,-1-1 0,0 1 0,0-1 0,0 0 0,0 0 0,-1-1 0,7-10 0,42-80 0,-45 76 0,1 2 0,2-1 0,-1 1 0,2 1 0,0 0 0,1 1 0,1 0 0,21-18 0,6-1 0,-3-1 0,46-56 0,-64 73 0,0 1 0,0 1 0,2 1 0,0 1 0,39-21 0,-30 20 0,-2-3 0,42-32 0,53-59 0,-4-5 0,199-248 0,-264 295 0,4 4 0,70-61 0,-82 80 0,-30 32 0,0 1 0,0 1 0,2 0 0,-1 1 0,1 1 0,40-12 0,-28 9 0,47-24 0,-31 9 0,154-94 0,-164 95 0,-1-1 0,-2-2 0,39-41 0,143-149 0,-164 173 0,1 3 0,3 1 0,84-47 0,88-65 0,-115 77 0,-4 4 0,-6 0 0,-72 53 0,-2 0 0,-1-2 0,0-1 0,35-38 0,0-10 0,126-109 0,164-171 0,-146 134 0,67-86 0,-17 18 0,-227 256 0,1 1 0,2 2 0,1 1 0,58-33 0,-58 37 0,0-2 0,-2-1 0,46-46 0,-45 39 0,2 1 0,56-37 0,-6 21 0,124-50 0,-87 43 0,253-82 0,-122 49 0,-200 66 0,175-72 0,-185 72 0,-2-2 0,-1-1 0,49-38 0,-36 24 0,2 3 0,2 2 0,90-38 0,-26 14 0,-44 19-1365,-10 6-5461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4:23.844"/>
    </inkml:context>
    <inkml:brush xml:id="br0">
      <inkml:brushProperty name="width" value="0.14111" units="cm"/>
      <inkml:brushProperty name="height" value="0.14111" units="cm"/>
      <inkml:brushProperty name="color" value="#E71224"/>
    </inkml:brush>
  </inkml:definitions>
  <inkml:trace contextRef="#ctx0" brushRef="#br0">1 0 24575,'0'3'0,"0"-1"0,1 1 0,-1-1 0,1 1 0,0-1 0,0 0 0,0 0 0,0 1 0,0-1 0,0 0 0,3 4 0,8 15 0,15 35 0,1-1 0,57 80 0,-42-70 0,35 72 0,-40-67 0,71 98 0,-58-93 0,141 168 0,-20-27 0,-158-197 0,40 57 0,-3 2 0,65 134 0,-108-188 0,0 1 0,-2 0 0,-1 0 0,0 0 0,-2 1 0,-2 0 0,-1 34 0,1-19 0,9 70 0,37 95 0,-27-128 0,-3 1 0,9 118 0,-23-122 0,-3-38 0,2 0 0,1 0 0,15 65 0,0-37 0,2 15 0,4-1 0,62 139 0,-53-152 0,-3 2 0,36 120 0,-5 12 0,-46-144 0,1 1 0,-3 1 0,8 77 0,12 85 0,-19-149 0,7 127 0,-19 652 0,-5-388 0,2-403 0,0 15 0,3-1 0,22 143 0,-10-128 0,5 146 0,-11-106 0,-7-109 0,1 1 0,1 0 0,1-1 0,7 22 0,-8-34 0,0 0 0,0 0 0,1 0 0,-1 0 0,2-1 0,-1 1 0,1-1 0,-1 0 0,2-1 0,-1 1 0,1-1 0,0 0 0,8 5 0,336 211 0,-325-204 0,-1 0 0,-1 2 0,40 41 0,51 74 0,-90-104 0,-12-14 0,-1-1 0,-1 2 0,-1 0 0,0 0 0,-1 0 0,-1 1 0,-1 0 0,0 1 0,-1 0 0,2 22 0,-3-4 0,-1 0 0,-2 0 0,-2 0 0,-6 48 0,1-52 0,-1 0 0,-15 40 0,13-48 0,1 1 0,2 0 0,-7 53 0,13-74 0,0 0 0,0 0 0,0-1 0,1 1 0,-1 0 0,1 0 0,1 0 0,-1-1 0,1 1 0,-1-1 0,1 1 0,1-1 0,-1 0 0,0 1 0,1-1 0,0 0 0,0-1 0,0 1 0,1 0 0,-1-1 0,1 0 0,0 0 0,0 0 0,0 0 0,6 2 0,8 4 0,2-1 0,-1-1 0,1-1 0,35 7 0,-30-7 0,56 9 0,0-2 0,90 1 0,169-10 0,-308-5 0,-1 2 0,1 1 0,-1 1 0,60 15 0,-78-14 0,0 0 0,-1 2 0,1-1 0,-1 2 0,-1-1 0,1 2 0,-1 0 0,-1 0 0,1 1 0,-2 0 0,1 0 0,-1 1 0,0 1 0,9 14 0,-4 0 0,0 1 0,-2 1 0,-2-1 0,0 2 0,-1-1 0,-2 1 0,-1 1 0,3 31 0,-2-25 0,1 0 0,2-1 0,2 0 0,1-1 0,1 0 0,2-1 0,35 52 0,48 102 0,6 8 0,23 33 0,-66-125 0,-36-55 0,2-1 0,61 73 0,-57-87 0,2-2 0,1-1 0,1-1 0,58 32 0,9 8 0,-83-56 0,0-1 0,0 0 0,1-2 0,33 11 0,-3-2 0,743 354 0,-724-337 0,43 25 0,143 101 0,-255-160 0,8 4 0,-1 1 0,0 1 0,0-1 0,10 14 0,-16-18 0,0 0 0,-1 0 0,1 0 0,-1 1 0,0-1 0,0 1 0,0-1 0,0 1 0,0-1 0,-1 1 0,1-1 0,-1 1 0,1 0 0,-1 0 0,0-1 0,0 1 0,0 0 0,-1-1 0,1 1 0,-1 0 0,1-1 0,-2 4 0,1-3 0,-5 13 0,1 1 0,0-1 0,-2 22 0,6-31 0,1 1 0,0-1 0,1 1 0,0-1 0,0 0 0,0 1 0,1-1 0,0 0 0,0 0 0,5 9 0,12 21 0,41 62 0,-53-89 0,3 4 0,1 0 0,0-1 0,1-1 0,1 0 0,0 0 0,0-2 0,1 1 0,0-2 0,19 10 0,20 7 0,73 26 0,-92-39 0,608 242 0,-579-234 0,1-2 0,1-3 0,80 9 0,197 3 0,-328-27 0,1425 17 0,-872-22 0,677 4 0,-1193-2 0,0-3 0,63-15 0,-62 10 0,98-6 0,-145 16 0,0 0 0,0 0 0,0 0 0,-1 0 0,1 1 0,0 0 0,0 0 0,0 0 0,0 1 0,-1 0 0,1 0 0,-1 0 0,1 0 0,-1 1 0,0-1 0,0 1 0,0 0 0,0 1 0,6 6 0,-2-4 22,0 0 1,1-1-1,-1 0 0,1 0 0,13 5 0,31 18-1520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4:31.998"/>
    </inkml:context>
    <inkml:brush xml:id="br0">
      <inkml:brushProperty name="width" value="0.14111" units="cm"/>
      <inkml:brushProperty name="height" value="0.14111" units="cm"/>
      <inkml:brushProperty name="color" value="#E71224"/>
    </inkml:brush>
  </inkml:definitions>
  <inkml:trace contextRef="#ctx0" brushRef="#br0">437 0 24575,'-2'133'0,"5"157"0,25-111 0,0-7 0,-20 83 0,-7-153 0,21 159 0,5-15 0,-21-162 0,3-1 0,36 142 0,-23-140 0,-4 1 0,-3 1 0,4 116 0,-16 270 0,-5-325 0,3 12 0,-5 123 0,0-221 0,-2 0 0,-22 89 0,-6-52 0,23-71 0,1 0 0,-8 38 0,14-45 0,-1 0 0,-1 0 0,-1 0 0,-1 0 0,-1-1 0,-1-1 0,-1 1 0,0-2 0,-20 26 0,16-24 0,2 0 0,0 0 0,1 2 0,-13 34 0,-26 96 0,29-82 0,-77 214 0,-21 66 0,84-245 0,22-68 0,2 0 0,1 1 0,2 0 0,1 0 0,-2 42 0,10 315 0,3-173 0,-3-192 0,2 1 0,0-1 0,3 0 0,0 0 0,2-1 0,1 1 0,2-2 0,0 1 0,2-1 0,1-1 0,24 37 0,-20-37 0,220 337 0,-227-351 0,0 0 0,1 0 0,0-1 0,0-1 0,2 0 0,-1-1 0,1 0 0,1-1 0,0 0 0,0-1 0,20 8 0,-13-9 0,1 0 0,0-2 0,0 0 0,0-2 0,0 0 0,0-2 0,38-1 0,362-18 0,-162-7 0,-57 2 0,712 8 0,-769 15 0,-73 1 0,120 17 0,-158-12 0,1 2 0,-1 1 0,0 2 0,-1 2 0,41 20 0,-45-17 0,-15-7 0,0-1 0,1-1 0,17 6 0,-31-12-97,0 0-1,0-1 1,0 0-1,0 1 1,0-1-1,0 0 1,0 0-1,1 0 1,-1 0-1,0-1 1,0 1-1,0 0 0,3-2 1,12-13-6729</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4:53.337"/>
    </inkml:context>
    <inkml:brush xml:id="br0">
      <inkml:brushProperty name="width" value="0.14111" units="cm"/>
      <inkml:brushProperty name="height" value="0.14111" units="cm"/>
      <inkml:brushProperty name="color" value="#E71224"/>
    </inkml:brush>
  </inkml:definitions>
  <inkml:trace contextRef="#ctx0" brushRef="#br0">15031 1 24575,'14'0'0,"1"0"0,-1 1 0,0 1 0,1 0 0,18 6 0,-26-5 0,0 0 0,0 0 0,0 0 0,-1 1 0,1 0 0,-1 0 0,0 1 0,-1-1 0,1 2 0,-1-1 0,0 0 0,5 7 0,32 50 0,-3 1 0,34 74 0,45 74 0,-64-130 0,202 323 0,-135-214 0,20 36 0,14 25 0,-55-97 0,-52-76 0,4-4 0,97 110 0,-129-160 0,-2 1 0,-1 1 0,-1 0 0,20 43 0,22 38 0,-17-49 0,72 78 0,24 33 0,-119-138 0,-1 0 0,-2 1 0,19 59 0,-33-89 0,8 25 0,-2 0 0,-1 1 0,-1 0 0,2 46 0,-8 117 0,0 4 0,7-150 0,20 82 0,-4-31 0,43 256 0,-50-284 0,26 72 0,-22-81 0,19 103 0,28 188 0,19-33 0,-64-249 0,-5-24 0,3 0 0,45 80 0,-35-73 0,29 72 0,263 700 0,-96-240 0,-152-350 0,-50-146 0,43 100 0,-36-130 0,2-1 0,3-2 0,64 77 0,-65-87 0,33 46 0,-29-36 0,3-1 0,1-2 0,3-3 0,54 47 0,65 36 0,131 102 0,-58-63 0,129 103 0,-322-239 0,-20-15 0,38 37 0,-55-49 0,-1 0 0,0 0 0,-1 1 0,0-1 0,0 1 0,-1 1 0,1-1 0,-2 1 0,1-1 0,1 10 0,-1 5 0,-1-1 0,0 46 0,-3-47 0,0 0 0,2 0 0,7 32 0,-7-46 0,0 0 0,0 0 0,1 0 0,0 0 0,1-1 0,0 1 0,0-1 0,0 0 0,0 0 0,1-1 0,0 1 0,0-1 0,1 0 0,7 6 0,97 59 0,16 12 0,-111-70 0,0 0 0,-1 1 0,0 0 0,-1 1 0,18 25 0,-14-9 0,-1 0 0,-2 0 0,0 1 0,12 49 0,2 0 0,-21-66 0,0 0 0,1-1 0,1 0 0,0 0 0,1-1 0,1 0 0,0 0 0,21 17 0,11 12 0,66 54 0,-79-72 0,-1 2 0,44 49 0,-29-16 0,-2 3 0,-3 1 0,-2 2 0,-4 2 0,31 84 0,-51-111 0,-2 1 0,8 60 0,6 24 0,-13-71 0,-2 1 0,5 106 0,-16 113 0,-1-130 0,3 19 0,-5 154 0,0-277 0,-1-1 0,-2 0 0,-1-1 0,-2 0 0,-2 0 0,-1-1 0,-35 66 0,22-47 0,3 1 0,3 1 0,1 1 0,-14 82 0,23-101 0,-3-1 0,-1 0 0,-21 38 0,6-11 0,12-31 0,-2-1 0,-1 0 0,-38 45 0,28-38 0,-34 59 0,52-82 0,0-1 0,0 0 0,-2 0 0,0-1 0,-1-1 0,0-1 0,-23 16 0,-24 23 0,26-16 0,2 1 0,1 1 0,2 2 0,2 2 0,2 0 0,2 2 0,-38 89 0,48-101 0,-1 0 0,-25 35 0,27-47 0,1 2 0,1-1 0,0 2 0,2 0 0,1 0 0,-10 34 0,2 19 0,-4-1 0,-38 89 0,-81 136 0,126-269 0,2 1 0,1 0 0,2 1 0,-6 39 0,-15 48 0,28-114 0,0 1 0,-1-1 0,0 0 0,0 0 0,0 0 0,-1 0 0,0-1 0,0 1 0,0-1 0,0 0 0,-1 0 0,0-1 0,0 1 0,-1-1 0,1 0 0,-1-1 0,0 1 0,-9 3 0,-3 0 0,-2-2 0,1 0 0,-1-1 0,-34 3 0,37-6 0,0 1 0,0 1 0,0 0 0,0 1 0,1 1 0,-27 11 0,40-14 0,0 0 0,1 0 0,-1 0 0,1 0 0,-1 1 0,1-1 0,0 0 0,0 1 0,0 0 0,0-1 0,1 1 0,-1 0 0,1 0 0,0 0 0,0 0 0,0 0 0,0 0 0,0 0 0,0 1 0,1-1 0,0 0 0,0 0 0,0 4 0,1 10 0,0-1 0,1 0 0,7 24 0,-2-4 0,7 102 0,-6 222 0,-9-296 0,3-32 0,2 1 0,0-1 0,16 54 0,6 47 0,-19-94 0,1 0 0,2 0 0,1 0 0,2-2 0,26 54 0,-29-68 0,-2 1 0,0 1 0,-2-1 0,-1 1 0,-1 0 0,2 27 0,-5 157 0,-3-128 0,1-29 0,5 211 0,0-219 0,2-1 0,2 1 0,1-2 0,18 48 0,113 236 0,-72-176 0,-57-121 0,-1 2 0,-1-1 0,-2 1 0,3 35 0,15 58 0,9 53 0,-9-35 0,-11-67 0,-3 1 0,3 98 0,-15 157 0,-2-170 0,5 88 0,-7 210 0,1-423 0,-3-1 0,-1 0 0,-1-1 0,-22 54 0,15-47 0,2 1 0,-12 61 0,17-50 0,-2-1 0,-28 76 0,28-99 0,-1 0 0,-2-1 0,-1-1 0,0-1 0,-35 43 0,26-36 0,1 1 0,2 1 0,-23 51 0,-12 21 0,7-29 0,23-38 0,2 0 0,-28 65 0,8 21 0,28-77 0,-1-1 0,-3 0 0,-28 48 0,27-61 0,2 1 0,2 1 0,1 0 0,-19 65 0,-72 223 0,75-236 0,18-39 0,1 1 0,3 0 0,-7 94 0,14-115 0,-31 188 0,17-129 0,14-67 0,-1-1 0,-1 1 0,-2-1 0,-14 35 0,18-50 0,-1 1 0,0-1 0,0 1 0,-1-1 0,1 0 0,-1-1 0,0 1 0,-1-1 0,0 0 0,0 0 0,0-1 0,0 0 0,0 0 0,-1 0 0,0-1 0,0 0 0,-9 3 0,-12 1 0,0-1 0,-1-1 0,-56 2 0,-93-11 0,94 0 0,24 3 0,-245-13 0,239 8 0,-1-4 0,-97-26 0,12-7 0,-210-66 0,-19-4 0,358 107 0,-11-4 0,-1 2 0,0 1 0,-1 2 0,1 1 0,-1 2 0,-65 5 0,-505 50 0,587-51 0,0 0 0,0 1 0,0 1 0,0 1 0,-30 12 0,39-12 0,0 1 0,0-1 0,1 2 0,-1-1 0,1 1 0,1 0 0,0 1 0,0 0 0,0 1 0,-10 15 0,-142 192 0,147-201 0,-1 0 0,0-1 0,-1-1 0,-1 0 0,0-1 0,0-1 0,-1 0 0,-1-1 0,0-1 0,0-1 0,-1-1 0,-28 8 0,27-8 0,0 2 0,1 0 0,-26 16 0,24-12 0,-43 18 0,-420 172 0,403-173 0,-1-4 0,-1-3 0,-125 17 0,141-30 0,40-8 0,0 2 0,0 1 0,1 1 0,-32 12 0,50-15 0,1 1 0,0-1 0,0 1 0,0 0 0,1 1 0,0 0 0,0 0 0,0 0 0,0 1 0,1 0 0,0 0 0,0 0 0,0 0 0,1 1 0,0 0 0,1 0 0,-1 0 0,1 1 0,-2 8 0,-8 30 0,-3 0 0,-1 0 0,-2-2 0,-33 58 0,-69 114 0,113-202 0,-1 0 0,0 0 0,-1-1 0,0-1 0,-20 19 0,-70 54 0,34-31 0,-161 130 0,78-44 0,104-96 0,16-19 0,-38 27 0,38-32 0,-46 44 0,38-28 0,-2-2 0,-1-2 0,-2-1 0,-72 40 0,87-58 0,0-1 0,-1-1 0,0-1 0,-40 7 0,-119 13 0,132-24 0,-1 2 0,1 3 0,-61 21 0,85-20 0,0 3 0,0 0 0,2 2 0,0 1 0,1 2 0,-32 28 0,40-32 0,0-1 0,-1-1 0,-1-1 0,-35 16 0,-99 32 0,149-58 0,-32 9 0,-2-1 0,1-2 0,-1-2 0,-61 3 0,-170-8 0,178-4 0,33 1 0,0 3 0,-118 18 0,-60 10 0,122-19 0,75-4 0,-45 12 0,48-9 0,-54 7 0,-383-9 0,276-11 0,-911 3 0,706-32 0,8 1 0,-285 33 0,604-6 0,0-4 0,0-3 0,-125-34 0,-5-22 0,97 28 0,42 12 0,1-2 0,1-4 0,2-2 0,-90-64 0,105 68 0,-93-41 0,-12-6 0,97 43 0,14 7 0,0 2 0,-2 2 0,-1 2 0,-74-24 0,55 29 0,20 7 0,0-3 0,1-1 0,1-3 0,-70-36 0,91 40 0,2-2 0,-1 0 0,2-1 0,0-2 0,1 0 0,1 0 0,1-2 0,-18-25 0,22 27 0,-2 0 0,-17-14 0,19 18 0,-1 1 0,2-2 0,-22-31 0,-140-312 0,55 103 0,67 136 0,38 83 0,-2 0 0,-1 1 0,-2 0 0,-28-39 0,-24-24 0,4-3 0,-98-202 0,147 266 0,-2 1 0,-42-56 0,42 64 0,2-1 0,0-1 0,-25-60 0,-25-104 0,37 100 0,23 75 0,-1-1 0,0 2 0,-1-1 0,-1 1 0,-1 1 0,-17-20 0,-93-90 0,80 86 0,18 19 0,0 1 0,-1 1 0,-1 2 0,-1 0 0,0 2 0,-50-22 0,-130-68 0,-57 20 0,204 69 0,-174-71 0,34 10 0,-57-13 0,-70-20 0,265 94 0,-1 3 0,0 2 0,-90-4 0,-264 16 0,236 3 0,188-3 7,1-1-1,0 0 0,-1 0 0,1 0 1,-1-1-1,1 0 0,-1 0 0,0-1 0,0 0 1,0 0-1,0-1 0,0 0 0,-1 0 1,0 0-1,0-1 0,0 0 0,7-8 1,3-6-320,-1-1 0,0-1 1,22-43-1,-33 56 86,25-44-6599</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4:57.492"/>
    </inkml:context>
    <inkml:brush xml:id="br0">
      <inkml:brushProperty name="width" value="0.14111" units="cm"/>
      <inkml:brushProperty name="height" value="0.14111" units="cm"/>
      <inkml:brushProperty name="color" value="#E71224"/>
    </inkml:brush>
  </inkml:definitions>
  <inkml:trace contextRef="#ctx0" brushRef="#br0">874 0 24575,'0'496'0,"-1"-469"0,-2 1 0,0-1 0,-2 0 0,-1 0 0,-1 0 0,-14 33 0,-76 148 0,93-200 0,-10 17 0,-1-2 0,0 1 0,-2-2 0,-1 0 0,-1-1 0,-30 26 0,-137 94 0,133-105 0,1 2 0,-82 80 0,124-107 0,1 1 0,1-1 0,-1 2 0,2-1 0,0 1 0,0 1 0,1-1 0,1 1 0,-5 19 0,0 11 0,-7 77 0,2-10 0,-1-3 0,-2 155 0,19 113 0,2-141 0,-2-213 0,0 0 0,1-1 0,1 1 0,1 0 0,1-1 0,1 0 0,1 0 0,0-1 0,2 0 0,0 0 0,2-1 0,0 0 0,1 0 0,21 25 0,40 47 0,119 200 0,-184-277 0,1 0 0,0-1 0,1 0 0,0-1 0,22 21 0,-30-32 0,-1 0 0,1 1 0,-1-1 0,1 0 0,0 0 0,-1 0 0,1 0 0,0 0 0,0 0 0,0-1 0,0 1 0,0 0 0,0-1 0,0 0 0,0 1 0,0-1 0,0 0 0,0 0 0,0 0 0,0 0 0,0-1 0,0 1 0,0 0 0,0-1 0,-1 0 0,1 1 0,0-1 0,0 0 0,0 0 0,0 0 0,-1 0 0,1 0 0,0 0 0,-1-1 0,1 1 0,-1 0 0,0-1 0,3-3 0,4-5 0,-1-2 0,0 1 0,-1-1 0,9-24 0,-9 23 0,14-38-195,-2 0 0,-2-1 0,-2-1 0,-3 0 0,-2-1 0,4-80 0,-12 68-6631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5:02.194"/>
    </inkml:context>
    <inkml:brush xml:id="br0">
      <inkml:brushProperty name="width" value="0.14111" units="cm"/>
      <inkml:brushProperty name="height" value="0.14111" units="cm"/>
      <inkml:brushProperty name="color" value="#E71224"/>
    </inkml:brush>
  </inkml:definitions>
  <inkml:trace contextRef="#ctx0" brushRef="#br0">0 1 24575,'8'2'0,"-1"0"0,0 0 0,1 1 0,-1 0 0,0 0 0,0 0 0,-1 1 0,1 0 0,9 9 0,2-1 0,20 12 0,-2 2 0,0 1 0,42 42 0,-60-50 0,0 1 0,-2 1 0,0 1 0,-1 0 0,-1 1 0,-1 0 0,10 27 0,26 74 0,63 144 0,-98-233 0,-3 1 0,0 0 0,6 47 0,-1-9 0,-3-7 0,-3 0 0,4 94 0,-15 137 0,-2-148 0,2-135 0,1 1 0,1 0 0,0-1 0,1 1 0,0-1 0,2 0 0,0 1 0,0-1 0,1-1 0,1 1 0,14 25 0,-7-20 0,-2 1 0,-1 1 0,0 0 0,-2 0 0,0 1 0,-2 0 0,7 45 0,-5 3 0,-2 97 0,-10-13 0,0-69 0,11 128 0,-5-188 0,2-1 0,1 1 0,1-1 0,1 0 0,1 0 0,1-1 0,2 0 0,0-1 0,20 31 0,-4-17 0,1-1 0,39 38 0,-62-70 0,-2 0 0,1 0 0,0 0 0,-1 1 0,0-1 0,0 1 0,0 0 0,0 0 0,-1 0 0,0 0 0,0 0 0,0 1 0,-1-1 0,0 0 0,1 7 0,-2-4 0,-1 1 0,0-1 0,0 0 0,0 1 0,-1-1 0,-1 0 0,1 0 0,-1 0 0,-8 13 0,-5 10 0,6-12 0,0 1 0,1 0 0,-8 29 0,16-44 0,-1 1 0,1 1 0,0-1 0,1 0 0,-1 0 0,1 0 0,0 0 0,1 0 0,0 0 0,0 1 0,0-1 0,1 0 0,-1-1 0,1 1 0,1 0 0,5 10 0,20 23 0,3-2 0,1-1 0,52 46 0,-29-35 0,2-2 0,69 39 0,-38-25 0,53 39 0,309 201 0,-425-284-273,0-1 0,1 0 0,1-2 0,43 13 0,-14-15-6553</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5:11.754"/>
    </inkml:context>
    <inkml:brush xml:id="br0">
      <inkml:brushProperty name="width" value="0.14111" units="cm"/>
      <inkml:brushProperty name="height" value="0.14111" units="cm"/>
      <inkml:brushProperty name="color" value="#E71224"/>
    </inkml:brush>
  </inkml:definitions>
  <inkml:trace contextRef="#ctx0" brushRef="#br0">6041 1 24575,'-6'1'0,"1"1"0,0 0 0,0 1 0,0-1 0,0 1 0,1 0 0,-1 0 0,1 0 0,0 1 0,0-1 0,-6 8 0,-2-1 0,-25 23 0,2 1 0,1 2 0,1 1 0,3 2 0,1 1 0,-35 64 0,50-81 0,0-1 0,-2 0 0,0-1 0,-1 0 0,-1-2 0,-1 0 0,-1-1 0,-30 21 0,22-16 0,2 2 0,1 0 0,1 1 0,1 2 0,1 0 0,2 1 0,1 2 0,-20 41 0,16-34 0,-1 0 0,-2-2 0,-1-1 0,-2-2 0,-1 0 0,-2-2 0,-1-2 0,-1-1 0,-58 36 0,71-52 0,0-2 0,0 0 0,-1-2 0,-1 0 0,1-2 0,-42 7 0,-143 3 0,57-8 0,-361 36 0,466-38 0,-49 15 0,51-10 0,-51 6 0,37-8 0,0 3 0,-56 20 0,96-28 0,-4 5 0,1 0 0,0 1 0,1 1 0,0 0 0,1 2 0,-27 22 0,-33 23 0,53-41 0,-1-2 0,0 0 0,-1-2 0,-1 0 0,-37 10 0,-71 14 0,-2-6 0,-190 18 0,-680-33 0,601-21 0,-87 6 0,480-1 0,-1 0 0,0 2 0,1 0 0,-1 0 0,1 2 0,0 0 0,-21 8 0,7 2 0,1 1 0,-36 25 0,-15 7-1365,-4-3-5461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5:15.066"/>
    </inkml:context>
    <inkml:brush xml:id="br0">
      <inkml:brushProperty name="width" value="0.14111" units="cm"/>
      <inkml:brushProperty name="height" value="0.14111" units="cm"/>
      <inkml:brushProperty name="color" value="#E71224"/>
    </inkml:brush>
  </inkml:definitions>
  <inkml:trace contextRef="#ctx0" brushRef="#br0">0 2 24575,'14'-1'0,"-1"1"0,1 0 0,0 1 0,-1 1 0,1 0 0,-1 1 0,0 0 0,0 1 0,0 1 0,21 10 0,37 22 0,103 38 0,-113-55 0,79 13 0,23 7 0,-96-19 0,30 10 0,1-4 0,139 21 0,-59-28 0,-1 9 0,246 72 0,-127-13 0,-278-82 0,-1 0 0,1 2 0,-1 0 0,-1 1 0,0 1 0,27 21 0,76 81 0,-56-50 0,-13-12 0,-2 1 0,-2 3 0,50 74 0,-43-41 0,-32-50 0,3 0 0,0-2 0,42 46 0,-39-56 0,0-1 0,2-2 0,44 27 0,29 21 0,12 12 0,-62-47 0,82 72 0,-103-76 0,131 112 0,-95-82 0,-53-46 0,1-1 0,1 0 0,0-1 0,18 11 0,79 33 0,32 21 0,-132-70 0,-1 1 0,-1 0 0,0 1 0,0 1 0,-1 0 0,15 20 0,41 77 0,-42-65 0,-23-41 0,27 41 0,-26-41 0,0 1 0,0-1 0,0 0 0,0 0 0,0 0 0,1 0 0,-1 0 0,1-1 0,0 1 0,-1-1 0,1 1 0,0-1 0,5 2 0,-7-3 0,1 0 0,-1 0 0,0 0 0,0 0 0,1 0 0,-1 0 0,0 0 0,0-1 0,0 1 0,1 0 0,-1-1 0,0 1 0,0-1 0,0 1 0,0-1 0,0 0 0,0 1 0,0-1 0,0 0 0,0 0 0,0 0 0,0 1 0,0-1 0,-1 0 0,1 0 0,0 0 0,-1-1 0,1 1 0,0-2 0,12-38 0,-12 36 0,10-70-1365,-4-3-5461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5:28.016"/>
    </inkml:context>
    <inkml:brush xml:id="br0">
      <inkml:brushProperty name="width" value="0.14111" units="cm"/>
      <inkml:brushProperty name="height" value="0.14111" units="cm"/>
      <inkml:brushProperty name="color" value="#E71224"/>
    </inkml:brush>
  </inkml:definitions>
  <inkml:trace contextRef="#ctx0" brushRef="#br0">1 1 24575,'872'0'0,"-817"4"0,-1 2 0,1 2 0,-2 3 0,102 35 0,-33-10 0,-91-25 0,0 1 0,0 2 0,-1 1 0,28 19 0,29 14 0,224 134 0,-175-99 0,155 71 0,69 26 0,119 50 0,-418-206 0,296 125 0,-346-144 0,0 1 0,0 0 0,19 15 0,-29-20 0,-1-1 0,1 1 0,-1-1 0,1 1 0,-1-1 0,1 1 0,-1-1 0,0 1 0,1 0 0,-1-1 0,0 1 0,0-1 0,1 1 0,-1 0 0,0-1 0,0 1 0,0 0 0,0-1 0,0 1 0,0 0 0,0-1 0,0 1 0,0 0 0,0-1 0,0 1 0,0 0 0,0-1 0,-1 1 0,1 0 0,0-1 0,0 1 0,-1-1 0,1 1 0,-1-1 0,1 1 0,0 0 0,-1-1 0,1 0 0,-1 1 0,1-1 0,-1 1 0,1-1 0,-2 1 0,-28 15 0,24-13 0,-7 3 0,1 0 0,0 1 0,0 0 0,1 1 0,0 1 0,0-1 0,1 2 0,0-1 0,1 2 0,0-1 0,0 1 0,2 0 0,-1 1 0,1 0 0,1 0 0,0 1 0,0-1 0,2 1 0,0 0 0,0 1 0,1-1 0,0 1 0,0 21 0,2-11 0,1-1 0,2 1 0,0-1 0,1 1 0,2-1 0,0 0 0,2-1 0,0 1 0,1-1 0,2 0 0,23 40 0,-2-19 0,44 48 0,21 28 0,91 189 0,-149-241 0,-24-44 0,2 0 0,1-1 0,0-1 0,2-1 0,0 0 0,38 29 0,144 87 0,-66-49 0,-91-53 0,63 64 0,20 17 0,-113-103 0,0 1 0,0 0 0,-2 1 0,1 0 0,-2 1 0,15 24 0,47 104 0,-58-108 0,1-1 0,2 0 0,1-2 0,32 41 0,-35-56-170,-1 0-1,-1 1 0,-1 0 1,0 1-1,-2 1 0,0 0 1,10 26-1,-14-14-6655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5:05.881"/>
    </inkml:context>
    <inkml:brush xml:id="br0">
      <inkml:brushProperty name="width" value="0.14111" units="cm"/>
      <inkml:brushProperty name="height" value="0.14111" units="cm"/>
      <inkml:brushProperty name="color" value="#E71224"/>
    </inkml:brush>
  </inkml:definitions>
  <inkml:trace contextRef="#ctx0" brushRef="#br0">0 1 24575,'57'0'0,"114"4"0,-149-1 0,0 0 0,0 2 0,0 0 0,-1 1 0,36 16 0,122 76 0,-113-60 0,96 42 0,-107-55 0,0 2 0,-2 2 0,-1 3 0,60 48 0,6 5 0,-15-10 0,107 99 0,-202-168 0,-1 1 0,1 0 0,-1 0 0,-1 0 0,0 1 0,0 0 0,0 1 0,-1-1 0,0 1 0,0 0 0,-1 0 0,-1 0 0,1 1 0,-2-1 0,1 1 0,1 12 0,-4 8 0,0 0 0,-2 0 0,-7 33 0,5-42 0,0 0 0,2 0 0,0 0 0,2 0 0,0 1 0,1-1 0,1 0 0,10 39 0,10-4 0,3-1 0,2-1 0,3-1 0,38 52 0,-66-102 0,1 1 0,-1 0 0,1-1 0,0 1 0,-1-1 0,2 0 0,-1 0 0,0 0 0,1 0 0,-1-1 0,1 1 0,0-1 0,0 0 0,0 0 0,0 0 0,0-1 0,0 1 0,0-1 0,1 0 0,-1 0 0,0 0 0,1-1 0,-1 0 0,1 0 0,-1 0 0,0 0 0,1-1 0,-1 1 0,1-1 0,4-2 0,90-28 0,-58 17 0,0 2 0,67-11 0,-92 21 0,1 1 0,0 0 0,-1 2 0,1 0 0,0 0 0,-1 2 0,0 0 0,1 1 0,-1 1 0,22 9 0,-15-4 0,289 132 0,-241-106 0,-2 4 0,90 68 0,-118-75 0,-25-18 0,0-2 0,1 0 0,0-1 0,1-1 0,0 0 0,1-2 0,29 12 0,-47-20 3,1-1-1,-1 1 0,1 0 1,0-1-1,-1 1 0,1-1 1,-1 0-1,1 1 1,0-1-1,0 0 0,-1 0 1,1 0-1,0 0 0,-1-1 1,1 1-1,0 0 1,-1-1-1,1 1 0,0-1 1,-1 1-1,1-1 0,-1 0 1,1 0-1,-1 0 1,1 0-1,-1 0 0,0 0 1,0 0-1,1 0 0,-1 0 1,0-1-1,0 1 1,0 0-1,0-1 0,0 1 1,0-1-1,-1 1 0,1-1 1,-1 1-1,1-1 1,-1 0-1,1 1 0,-1-4 1,1-6-202,0 0 0,-1 0 0,-1 0 0,0 0 0,-4-15 0,4 20-77,-9-46-6550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5:08.380"/>
    </inkml:context>
    <inkml:brush xml:id="br0">
      <inkml:brushProperty name="width" value="0.14111" units="cm"/>
      <inkml:brushProperty name="height" value="0.14111" units="cm"/>
      <inkml:brushProperty name="color" value="#E71224"/>
    </inkml:brush>
  </inkml:definitions>
  <inkml:trace contextRef="#ctx0" brushRef="#br0">0 2 24575,'4'0'0,"5"-1"0,-1 1 0,0 0 0,0 0 0,0 0 0,1 1 0,-1 0 0,0 1 0,0 0 0,0 0 0,0 1 0,-1 0 0,1 0 0,-1 0 0,1 1 0,11 9 0,50 37 0,105 57 0,36 25 0,-161-92 0,-2 2 0,54 63 0,54 49 0,-101-102 0,-3 1 0,-2 3 0,43 64 0,-66-86 0,13 22 0,-30-41 0,0 0 0,1-1 0,1-1 0,0 1 0,1-2 0,1 0 0,21 17 0,2-8 0,1-1 0,69 25 0,-48-22 0,20 8 0,91 21 0,-133-39 0,0 1 0,-1 1 0,-1 3 0,42 26 0,-36-19 0,0-3 0,60 24 0,-51-30 0,1-2 0,1-2 0,1-3 0,82 5 0,213-13 0,-188-4 0,405 1 0,-541 2 0,0 0 0,-1 2 0,1 0 0,0 2 0,40 11 0,-73-17-195,0-1 0,-1 0 0,1-1 0,0 0 0,1 0 0,-12-8 0,-17-20-6631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5:33.827"/>
    </inkml:context>
    <inkml:brush xml:id="br0">
      <inkml:brushProperty name="width" value="0.14111" units="cm"/>
      <inkml:brushProperty name="height" value="0.14111" units="cm"/>
      <inkml:brushProperty name="color" value="#E71224"/>
    </inkml:brush>
  </inkml:definitions>
  <inkml:trace contextRef="#ctx0" brushRef="#br0">1 0 24575,'5'1'0,"0"1"0,1 0 0,-1 0 0,0 0 0,0 1 0,0-1 0,0 1 0,-1 0 0,1 0 0,-1 1 0,0 0 0,0 0 0,6 7 0,4 2 0,-2-2 0,97 95 0,-99-93 0,1-1 0,-2 2 0,0-1 0,-1 2 0,0-1 0,-1 1 0,7 19 0,14 71 0,22 156 0,-43-215 0,5 11 0,1-1 0,35 88 0,57 99 0,-96-223 0,63 119 0,-47-97 0,-3 2 0,-1 0 0,22 73 0,-40-107 0,9 27 0,-2 0 0,-2 1 0,-2 0 0,-1 1 0,0 62 0,-5-100 0,-2 20 0,0-1 0,2 1 0,0 0 0,1 0 0,1-1 0,1 1 0,1-1 0,1 0 0,13 35 0,-2-14 0,14 57 0,-20-62 0,1-1 0,26 57 0,-9-31 0,-22-44 0,1-1 0,0 0 0,1-1 0,1 0 0,1 0 0,0-1 0,18 21 0,-4-17 0,0 0 0,1-2 0,1-1 0,0-1 0,1-1 0,40 12 0,-31-11 0,-1 1 0,-1 2 0,53 33 0,-77-42 0,0 0 0,-1 0 0,0 0 0,0 1 0,-1 1 0,0 0 0,0 0 0,-1 0 0,-1 1 0,0 0 0,0 0 0,-1 0 0,-1 1 0,0 0 0,4 16 0,-2 19 0,-1 0 0,-3 0 0,-1 0 0,-11 79 0,4-45 0,1-30 0,-2-1 0,-3 1 0,-2-2 0,-2 0 0,-2 0 0,-2-2 0,-45 83 0,-168 391 0,221-494 0,-49 130 0,36-88 0,-3-2 0,-68 124 0,-11-46 0,-11 18 0,104-143 0,2 0 0,0 1 0,1 0 0,1 0 0,1 1 0,-8 38 0,8 15 0,3 1 0,10 130 0,-1-70 0,-2-97 0,1 0 0,2 0 0,2 0 0,1-1 0,2 0 0,20 45 0,-14-47 0,1-1 0,2-1 0,35 45 0,83 87 0,-88-108 0,182 179 0,-141-150 0,90 111 0,148 178 0,-230-267 0,-84-93 0,-2 1 0,0 1 0,-1-1 0,-1 2 0,0 0 0,-1 0 0,-2 1 0,13 38 0,-14-25 0,0 1 0,-3-1 0,-1 1 0,-2 66 0,-3-45 0,0-29 0,0 0 0,2 1 0,1-1 0,1 0 0,1-1 0,13 51 0,68 206 0,-82-273 0,9 42 0,31 84 0,-36-120 0,1 1 0,0-1 0,1-1 0,1 0 0,0 0 0,1 0 0,1-1 0,0-1 0,21 19 0,8-1 0,1-1 0,61 31 0,99 38 0,-104-52 0,-30-14 0,170 77 0,-200-95 0,0-1 0,1-2 0,0-1 0,56 6 0,-88-15 0,-1-1 0,1 1 0,0-1 0,0 0 0,0 0 0,-1-1 0,1 0 0,0 0 0,-1 0 0,1-1 0,0 0 0,-1 0 0,0 0 0,1-1 0,-1 1 0,0-1 0,-1-1 0,9-5 0,-7 2 0,-1-1 0,1 1 0,-1-1 0,-1 0 0,1 0 0,-2 0 0,1-1 0,-1 0 0,0 1 0,3-16 0,2-21-455,-1 1 0,2-62 0,-8 48-6371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5:37.042"/>
    </inkml:context>
    <inkml:brush xml:id="br0">
      <inkml:brushProperty name="width" value="0.1" units="cm"/>
      <inkml:brushProperty name="height" value="0.1" units="cm"/>
      <inkml:brushProperty name="color" value="#E71224"/>
    </inkml:brush>
  </inkml:definitions>
  <inkml:trace contextRef="#ctx0" brushRef="#br0">0 1 24575,'34'2'0,"-1"1"0,0 2 0,0 1 0,-1 2 0,0 1 0,0 1 0,-1 2 0,0 1 0,-1 2 0,-1 0 0,29 22 0,-26-14 0,-2 2 0,0 2 0,-2 0 0,-1 2 0,24 33 0,-8-10 0,176 177 0,-194-204 0,-1 1 0,-1 1 0,-1 1 0,-2 1 0,24 44 0,-6 2 0,31 86 0,9 71 0,-26-72 0,-41-128 0,90 237 0,-77-215 0,2-1 0,62 93 0,-36-70 0,51 66 0,-14-31 0,-46-55 0,2-1 0,2-2 0,69 59 0,-103-103 0,0 0 0,0-1 0,0 0 0,1-1 0,0-1 0,1 0 0,0-1 0,-1-1 0,1 0 0,1-1 0,-1 0 0,0-2 0,1 1 0,26-3 0,7-3 0,-1-3 0,0-2 0,60-19 0,-67 20 0,-1 1 0,59-3 0,-19 3 0,-75 6-85,1 1 0,-1-1-1,0 0 1,0 0 0,0-1-1,1 1 1,-1-1 0,-1 0-1,1-1 1,0 1 0,0-1-1,-1 0 1,0 0 0,1 0-1,3-5 1,10-18-6741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5:40.556"/>
    </inkml:context>
    <inkml:brush xml:id="br0">
      <inkml:brushProperty name="width" value="0.17639" units="cm"/>
      <inkml:brushProperty name="height" value="0.17639" units="cm"/>
      <inkml:brushProperty name="color" value="#E71224"/>
    </inkml:brush>
  </inkml:definitions>
  <inkml:trace contextRef="#ctx0" brushRef="#br0">1 1 24575,'15'-1'0,"-1"2"0,1 0 0,-1 0 0,1 2 0,-1 0 0,1 0 0,24 11 0,-29-9 0,-1 0 0,0 1 0,0 0 0,0 0 0,-1 1 0,0 0 0,0 1 0,-1-1 0,1 2 0,-2-1 0,10 15 0,8 17 0,-2 2 0,-1 0 0,29 90 0,-18-40 0,68 137 0,-87-201 0,-2 1 0,-1 0 0,-2 1 0,0 0 0,-2 0 0,4 54 0,-11 190 0,-3-140 0,1-16 0,7 196 0,2-270 0,3-1 0,1 0 0,21 53 0,9 39 0,-29-99 0,1-1 0,2 0 0,26 47 0,-10-22 0,-9-19 0,2-1 0,2-1 0,1-2 0,2 0 0,2-2 0,1-1 0,37 32 0,-1 0 0,74 95 0,-71-77 0,-54-68 0,1 1 0,0-2 0,1 0 0,1-1 0,22 12 0,107 52 0,-72-40 0,-69-34 0,0-1 0,0 0 0,0 0 0,1 0 0,8 1 0,-15-3 0,1-1 0,-1 0 0,0 0 0,1 0 0,-1 1 0,0-1 0,1 0 0,-1-1 0,0 1 0,1 0 0,-1 0 0,0-1 0,0 1 0,1 0 0,-1-1 0,0 1 0,0-1 0,0 0 0,1 1 0,-1-1 0,0 0 0,0 0 0,0 0 0,0 0 0,0 1 0,0-1 0,-1-1 0,1 1 0,0 0 0,0 0 0,-1 0 0,1 0 0,-1 0 0,1-1 0,-1 1 0,1 0 0,-1-2 0,1-5 16,0 1-1,-1-1 0,1 1 0,-2-1 1,1 1-1,-4-15 0,3 14-225,-1 1 0,1-1-1,1 0 1,0 0 0,0 0-1,2-15 1,11-18-6616</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5:55.569"/>
    </inkml:context>
    <inkml:brush xml:id="br0">
      <inkml:brushProperty name="width" value="0.14111" units="cm"/>
      <inkml:brushProperty name="height" value="0.14111" units="cm"/>
      <inkml:brushProperty name="color" value="#E71224"/>
    </inkml:brush>
  </inkml:definitions>
  <inkml:trace contextRef="#ctx0" brushRef="#br0">747 0 24575,'1'6'0,"1"-1"0,-1 0 0,1 1 0,0-1 0,1 0 0,-1 0 0,1 0 0,0-1 0,1 1 0,5 7 0,8 11 0,-4 1 0,-2 0 0,0 0 0,-2 2 0,0-1 0,-2 1 0,-1 0 0,-1 0 0,2 37 0,-2 31 0,-8 98 0,-1-69 0,5 45 0,-5 143 0,-3-255 0,-3-1 0,-2-1 0,-20 57 0,15-59 0,3 0 0,2 0 0,-8 78 0,-9 84 0,0 6 0,28-206 0,0 25 0,-2 1 0,-2-1 0,-13 52 0,-61 140 0,39-124 0,9-9 0,-20 108 0,27-34 0,20-123 0,-3 0 0,-1-1 0,-21 64 0,0-21 0,15-43 0,-2-1 0,-3-1 0,-1-1 0,-42 71 0,33-67 0,2 1 0,3 2 0,-20 60 0,42-108 0,-8 29 0,2 0 0,1 0 0,2 1 0,1-1 0,1 1 0,3 41 0,-1-22 0,-10 71 0,8-103 0,-17 97 0,-5 150 0,22-194 0,4 0 0,2 0 0,21 114 0,-9-105 0,-3 1 0,-4 0 0,-3 97 0,-3-142 0,2-1 0,2 1 0,12 45 0,-7-38 0,7 80 0,-13 418 0,-8-282 0,6-200 0,4 0 0,22 98 0,-12-73 0,9 33 0,-11-59 0,-4 0 0,5 67 0,-16 72 0,2 33 0,-1-225 0,0-1 0,1 1 0,0-1 0,0 1 0,0-1 0,1 0 0,0 0 0,1 0 0,0-1 0,0 1 0,0-1 0,1 0 0,9 10 0,5 3 0,2-1 0,37 25 0,-37-29 0,72 48 0,122 60 0,116 37 0,-165-81 0,50 22 0,172 85 0,-379-179 0,-1 0 0,1 0 0,-1 1 0,0 1 0,-1-1 0,0 1 0,0 0 0,-1 1 0,0 0 0,0 0 0,-1 0 0,0 0 0,6 20 0,22 35 0,-22-46 0,-2 1 0,0 0 0,-1 1 0,-1-1 0,7 31 0,9 103 0,-20-132 0,-1-5 0,1 0 0,0 0 0,2 0 0,-1-1 0,12 24 0,-14-36 0,-1 1 0,1-1 0,1 0 0,-1 0 0,0 0 0,1 0 0,-1 0 0,1 0 0,0-1 0,0 1 0,0-1 0,6 4 0,-6-5 0,-1 0 0,0-1 0,1 1 0,-1-1 0,1 0 0,-1 1 0,1-1 0,-1 0 0,1 0 0,-1-1 0,1 1 0,-1-1 0,0 1 0,1-1 0,-1 0 0,0 1 0,1-1 0,-1 0 0,0-1 0,0 1 0,0 0 0,3-3 0,9-7-170,0-1-1,0-1 0,-1-1 1,-1 0-1,0 0 0,-1-1 1,12-22-1,8-16-6655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6:01.224"/>
    </inkml:context>
    <inkml:brush xml:id="br0">
      <inkml:brushProperty name="width" value="0.14111" units="cm"/>
      <inkml:brushProperty name="height" value="0.14111" units="cm"/>
      <inkml:brushProperty name="color" value="#E71224"/>
    </inkml:brush>
  </inkml:definitions>
  <inkml:trace contextRef="#ctx0" brushRef="#br0">0 2320 24575,'136'3'0,"158"-7"0,-255-2 0,52-13 0,22-4 0,47 11 0,189 11 0,36-2 0,-350 0 0,-1-2 0,0-1 0,0-2 0,-1-1 0,43-19 0,155-82 0,-127 57 0,-87 44 0,0 1 0,-1-2 0,0 0 0,-1-1 0,0-1 0,-1 0 0,17-19 0,-23 21 0,0-1 0,0-1 0,-1 1 0,-1-1 0,1 0 0,-2-1 0,0 1 0,-1-1 0,0 0 0,4-26 0,-2-11 0,-3 0 0,-1 0 0,-3 0 0,-10-71 0,4 84 0,-16-50 0,13 54 0,-10-66 0,16 67 0,-2 1 0,-1 0 0,-1 1 0,-2 0 0,0 0 0,-3 1 0,-23-42 0,27 55 0,-1 0 0,-1 0 0,-1 1 0,0 1 0,-1 0 0,0 0 0,-1 2 0,-1-1 0,0 2 0,-1 0 0,0 1 0,0 0 0,-27-10 0,4 6 0,35 9 0,16-1 0,34-6 0,-21 7 0,91-27 0,205-86 0,-306 112 0,45-25 0,-57 30 0,-1-1 0,1 0 0,-1 0 0,1 0 0,-1 0 0,0 0 0,1 0 0,-1-1 0,0 1 0,-1-1 0,1 1 0,0-1 0,-1 0 0,1 0 0,-1 0 0,2-5 0,-3 6 0,-1 0 0,1 1 0,0-1 0,-1 1 0,1-1 0,-1 0 0,0 1 0,1-1 0,-1 1 0,0-1 0,0 1 0,0 0 0,0-1 0,0 1 0,0 0 0,0 0 0,0 0 0,-1 0 0,1 0 0,0 0 0,-1 0 0,1 0 0,-1 0 0,1 1 0,-1-1 0,1 0 0,-3 0 0,-51-16 0,43 13 0,4 2 0,-228-73 0,190 58 0,2-3 0,0-1 0,-44-29 0,78 43-44,0-1 1,1-1-1,0 1 0,1-1 0,0-1 0,0 1 0,1-1 0,0-1 0,1 1 1,0-1-1,1-1 0,-7-19 0,1 8-751,-5-12-6031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6:08.753"/>
    </inkml:context>
    <inkml:brush xml:id="br0">
      <inkml:brushProperty name="width" value="0.1" units="cm"/>
      <inkml:brushProperty name="height" value="0.1" units="cm"/>
      <inkml:brushProperty name="color" value="#E71224"/>
    </inkml:brush>
  </inkml:definitions>
  <inkml:trace contextRef="#ctx0" brushRef="#br0">0 162 24575,'28'-3'0,"-1"0"0,0-2 0,0-1 0,-1-1 0,0-1 0,0-1 0,25-13 0,30-10 0,-25 11 0,-30 10 0,1 1 0,53-11 0,-69 19 0,-1 1 0,1 0 0,-1 1 0,1 1 0,-1-1 0,0 1 0,1 1 0,-1 0 0,0 1 0,0 0 0,17 7 0,-9-1 0,-1 0 0,1 2 0,-2 0 0,1 1 0,-2 1 0,0 0 0,0 1 0,-1 1 0,21 29 0,4 13 0,49 97 0,-60-99 0,72 102 0,-82-133 0,2-1 0,0-1 0,45 37 0,-54-51 0,0 0 0,1-1 0,0 0 0,1-1 0,-1-1 0,1 0 0,0 0 0,0-1 0,1-1 0,23 3 0,91-1 0,-93-5 0,0 1 0,-1 2 0,58 11 0,-80-10 0,0-1 0,-1 2 0,1-1 0,-1 2 0,0 0 0,-1 0 0,1 1 0,-1 0 0,0 0 0,-1 1 0,0 1 0,0 0 0,-1 0 0,10 13 0,-7-3 0,-1-1 0,0 1 0,-2 1 0,0 0 0,-1 0 0,5 26 0,-6-22 0,2 0 0,0-1 0,1 1 0,15 25 0,-13-29 0,0 2 0,-2-1 0,0 1 0,-2 1 0,0-1 0,-2 1 0,0 1 0,1 23 0,-1 27 0,-6 90 0,-2-83 0,5-56 0,1 0 0,1 0 0,1 0 0,1-1 0,1 0 0,1 0 0,15 29 0,-9-18 0,-1 0 0,11 48 0,-16-33 0,1 101 0,-9-117 0,1 0 0,1 0 0,2 0 0,1 0 0,2 0 0,20 57 0,-11-56 0,1-1 0,1-1 0,2-1 0,1 0 0,2-2 0,1 0 0,1-2 0,1 0 0,41 31 0,46 28 0,3-5 0,239 124 0,-342-199 0,9 4 0,2 0 0,26 9 0,-43-18 0,-1 0 0,0-1 0,1 0 0,-1 0 0,1 0 0,-1-1 0,1 0 0,-1 0 0,1-1 0,0 1 0,-1-2 0,0 1 0,8-3 0,27-12-682,66-38-1,-58 25-6143</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6:19.235"/>
    </inkml:context>
    <inkml:brush xml:id="br0">
      <inkml:brushProperty name="width" value="0.14111" units="cm"/>
      <inkml:brushProperty name="height" value="0.14111" units="cm"/>
      <inkml:brushProperty name="color" value="#E71224"/>
    </inkml:brush>
  </inkml:definitions>
  <inkml:trace contextRef="#ctx0" brushRef="#br0">0 0 24575,'1'13'0,"0"1"0,2-1 0,-1 0 0,1 0 0,1 0 0,1 0 0,0-1 0,0 1 0,1-1 0,0-1 0,2 1 0,13 17 0,-13-18 0,0 1 0,-1 0 0,0 1 0,0 0 0,-2 0 0,1 0 0,-2 0 0,0 1 0,0 0 0,2 26 0,-2 12 0,-3 89 0,1 21 0,0-140 0,1 0 0,1 0 0,1 0 0,1 0 0,1-1 0,1 0 0,1 0 0,1-1 0,0 0 0,2-1 0,0 0 0,25 29 0,169 149 0,-134-132 0,2-6 0,-53-45 0,-1 1 0,33 33 0,-36-30 0,1 0 0,0-2 0,1 0 0,0-1 0,2-1 0,26 14 0,-27-15 0,-1 0 0,-1 1 0,-1 1 0,0 1 0,-1 0 0,15 20 0,8 7 0,307 305 0,-267-281 0,-49-43 0,-1 2 0,51 57 0,-5-1 0,-56-63 0,-1 0 0,0 1 0,-2 1 0,0 1 0,15 28 0,150 253 0,-164-277 0,177 254 0,-155-232 0,2-1 0,1-2 0,78 63 0,22 7 0,-40-30 0,160 102 0,-236-174 0,0-1 0,2-2 0,-1 0 0,1-2 0,1-1 0,-1-1 0,37 2 0,-17-2 0,69 20 0,-68-11 0,62 20 0,223 39 0,-197-59 0,174 30 0,-269-36 0,-1 2 0,0 1 0,0 3 0,-1 1 0,48 27 0,149 90 0,-207-118 0,1-1 0,0-2 0,1-1 0,0-1 0,0-1 0,46 5 0,-38-8 0,-1 3 0,0 1 0,65 26 0,1 9 0,-59-27 0,-1 3 0,70 41 0,11 22 0,-4 6 0,-4 4 0,162 169 0,-240-219 0,65 54 0,-26-26 0,10 8 0,-80-72 0,1 1 0,-2 0 0,1 0 0,-1 1 0,0 0 0,-1 1 0,0 0 0,-1 0 0,0 0 0,6 20 0,3 14 0,14 69 0,-27-106 0,12 62 0,17 62 0,28 57 0,-51-165 0,0-1 0,-2 2 0,0-1 0,-2 1 0,2 29 0,-6-43 0,1 0 0,-2 0 0,1 0 0,-2 0 0,1 0 0,-2 0 0,1-1 0,-1 1 0,-1-1 0,0 0 0,-1 0 0,1 0 0,-2 0 0,-8 11 0,-3 0 0,0-1 0,-2-1 0,0 0 0,-1-2 0,-1 0 0,-1-1 0,0-1 0,-30 14 0,-3 2 0,2 2 0,1 2 0,2 3 0,1 2 0,-75 80 0,96-96 0,0-1 0,-2-1 0,-1-1 0,-55 27 0,58-34 0,0 1 0,1 2 0,1 0 0,1 2 0,0 1 0,-39 41 0,60-56 0,0-1 0,1 1 0,0 0 0,0 1 0,0-1 0,0 0 0,1 1 0,0-1 0,0 1 0,1 0 0,-1 0 0,0 10 0,2-12 0,0 1 0,1-1 0,-1 0 0,1 0 0,0 0 0,0 0 0,0 0 0,1 0 0,-1 0 0,1 0 0,0 0 0,0 0 0,0-1 0,1 1 0,-1-1 0,1 0 0,0 0 0,0 0 0,3 3 0,5 3-114,0 0 1,0-1-1,0-1 0,1 1 0,1-2 1,-1 0-1,1 0 0,0-2 0,0 1 1,1-2-1,13 3 0,19-3-6712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6:30.170"/>
    </inkml:context>
    <inkml:brush xml:id="br0">
      <inkml:brushProperty name="width" value="0.14111" units="cm"/>
      <inkml:brushProperty name="height" value="0.14111" units="cm"/>
      <inkml:brushProperty name="color" value="#E71224"/>
    </inkml:brush>
  </inkml:definitions>
  <inkml:trace contextRef="#ctx0" brushRef="#br0">0 0 24575,'0'15'0,"6"159"0,-3-149 0,1 0 0,1 0 0,2 0 0,16 44 0,12 16 0,30 111 0,-53-146 0,-1 1 0,-3 1 0,3 90 0,-11-64 0,5 100 0,-2-150 0,1 0 0,1-1 0,1 1 0,15 37 0,131 355 0,-77-180 0,-63-199 0,8 54 0,-12-52 0,15 47 0,41 62 0,-45-110 0,-1 0 0,-2 1 0,12 50 0,-12-15 0,-6-20 0,4 0 0,25 71 0,-10-56 0,3-2 0,4-2 0,2-1 0,89 119 0,-96-149 0,-1 1 0,-2 1 0,38 75 0,-42-66 0,47 66 0,11 20 0,-52-85 0,2-1 0,2-2 0,52 56 0,-6-7 0,-57-66 0,-1-1 0,0 0 0,2-1 0,1-2 0,2 0 0,52 39 0,-60-53 0,1-1 0,0-1 0,0-1 0,1-1 0,0 0 0,0-2 0,1 0 0,0-2 0,0 0 0,0-2 0,28 1 0,11 2 0,-1 3 0,0 2 0,69 23 0,-123-31 0,0-1 0,-1 0 0,1 1 0,0-2 0,0 1 0,0-1 0,0 0 0,0 0 0,0-1 0,0 1 0,0-1 0,6-2 0,-9 1 0,0 1 0,0-1 0,0 0 0,0 0 0,0 0 0,-1 0 0,1-1 0,-1 1 0,1-1 0,-1 1 0,0-1 0,0 0 0,0 0 0,-1 0 0,1 0 0,-1 0 0,1 0 0,-1-1 0,0 1 0,0 0 0,0-7 0,4-23 0,-1-1 0,-2-66 0,-3 66 0,2 1 0,1 0 0,8-44 0,-6 61 0,0-1 0,1 1 0,1 1 0,0-1 0,1 1 0,1 0 0,0 1 0,1-1 0,1 2 0,0-1 0,1 1 0,0 1 0,1 0 0,0 1 0,1 0 0,26-17 0,-24 18 0,0-1 0,-1 0 0,0-1 0,-1-1 0,20-25 0,47-77 0,-7 7 0,-23 50 0,2 3 0,2 1 0,3 4 0,98-70 0,53-60 0,-133 110 0,-40 42 0,1 1 0,72-40 0,-60 39 0,52-40 0,56-42 0,-87 58 0,148-86 0,-197 126 0,-1-2 0,-1-1 0,0 0 0,23-25 0,26-22 0,148-134 0,-64 52 0,-133 131 0,0-1 0,1 2 0,31-15 0,14-9 0,-51 28 0,218-148 0,-201 133 0,-1-1 0,-2-2 0,0-1 0,-2-1 0,32-45 0,-41 44 0,-2-1 0,0 0 0,-3 0 0,0-2 0,10-51 0,10-29 0,-9 50 0,3 1 0,2 1 0,3 2 0,3 1 0,43-58 0,-37 58-1365,-7 10-5461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6:34.825"/>
    </inkml:context>
    <inkml:brush xml:id="br0">
      <inkml:brushProperty name="width" value="0.14111" units="cm"/>
      <inkml:brushProperty name="height" value="0.14111" units="cm"/>
      <inkml:brushProperty name="color" value="#E71224"/>
    </inkml:brush>
  </inkml:definitions>
  <inkml:trace contextRef="#ctx0" brushRef="#br0">0 215 24575,'17'0'0,"51"4"0,-64-3 0,1 0 0,-1 1 0,0-1 0,0 1 0,1 0 0,-1 0 0,-1 0 0,1 0 0,0 1 0,0 0 0,-1 0 0,0 0 0,4 3 0,39 50 0,-2 2 0,62 108 0,50 137 0,-142-273 0,75 119 0,-33-60 0,-4-17 0,-40-58 0,-1 1 0,-1 1 0,0-1 0,0 2 0,7 17 0,63 230 0,-6-16 0,-63-222 0,1-1 0,0 0 0,2-1 0,1 0 0,27 32 0,100 95 0,-141-150 0,42 46 0,-2 2 0,48 77 0,-35-48 0,-42-59 0,0 0 0,-1 1 0,-2 0 0,0 1 0,-1 0 0,-1 0 0,-1 1 0,-1 0 0,-1 0 0,0 0 0,-2 1 0,-1-1 0,-2 31 0,1-37 0,-1 0 0,2 0 0,1 0 0,0 0 0,0-1 0,2 1 0,0-1 0,1 0 0,0 0 0,1 0 0,1 0 0,0-1 0,1 0 0,18 23 0,4 3 0,46 80 0,-1-2 0,-70-112 0,-1 0 0,1 0 0,0 0 0,0-1 0,1 0 0,-1 0 0,1 0 0,0-1 0,1 0 0,9 5 0,-11-7 0,-1-1 0,0 0 0,1 0 0,-1 0 0,1 0 0,-1-1 0,1 1 0,0-1 0,-1 0 0,1-1 0,-1 1 0,1-1 0,-1 0 0,1 0 0,-1 0 0,0-1 0,1 0 0,6-3 0,9-7 0,0 0 0,-1-1 0,0-1 0,-1-1 0,-1 0 0,18-22 0,-22 23 0,-1 0 0,-1-1 0,-1-1 0,0 1 0,-1-2 0,0 1 0,-1-1 0,7-25 0,-5 4 0,10-37 0,37-92 0,-33 105 0,-12 30 0,1 1 0,20-35 0,-13 27 0,-2-1 0,-2-1 0,14-51 0,4-12 0,16-35 0,35-161 0,-61 174 0,-15 68 0,3 2 0,27-80 0,6-22 0,-32 106 0,36-96 0,-43 133 0,1 0 0,1 1 0,0 0 0,1 0 0,1 1 0,0 0 0,1 1 0,0 0 0,0 1 0,22-17 0,-15 18 0,0 0 0,1 1 0,0 1 0,0 1 0,32-8 0,-22 7 0,47-21 0,-22 4 0,-12 6 0,60-38 0,-93 52 0,124-88 0,-114 77 0,-1-1 0,0 0 0,-1-2 0,23-31 0,-19 18 0,46-59 0,-44 63 0,-2-2 0,-2-1 0,22-43 0,-20 34 0,37-54 0,-51 85-107,0 1-33,-1 0 0,0 0 0,-1-1 1,0 0-1,0 0 0,0 0 0,-1-1 1,3-13-1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6:38.105"/>
    </inkml:context>
    <inkml:brush xml:id="br0">
      <inkml:brushProperty name="width" value="0.14111" units="cm"/>
      <inkml:brushProperty name="height" value="0.14111" units="cm"/>
      <inkml:brushProperty name="color" value="#E71224"/>
    </inkml:brush>
  </inkml:definitions>
  <inkml:trace contextRef="#ctx0" brushRef="#br0">1445 0 24575,'0'797'0,"-5"-725"0,-3-1 0,-4 0 0,-2 0 0,-25 74 0,2-6 0,23-91 0,-3 0 0,-38 80 0,20-44 0,26-60 0,0 0 0,-2-1 0,0 0 0,-1-1 0,-17 22 0,0-9 0,-2-2 0,-1 0 0,-1-3 0,-2 0 0,0-2 0,-3-2 0,0-2 0,-54 27 0,23-13 0,-107 79 0,-52 65 0,137-108 0,80-65 0,0 1 0,1 0 0,0 0 0,0 1 0,1 0 0,1 1 0,0 0 0,0 0 0,2 1 0,-1 0 0,1 0 0,1 0 0,1 1 0,0 0 0,0 0 0,1 0 0,1 0 0,0 21 0,1-20-151,-1 0-1,-1 0 0,0 0 0,0 0 1,-2-1-1,0 1 0,0-1 1,-16 26-1,-3 1-6674</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6:48.712"/>
    </inkml:context>
    <inkml:brush xml:id="br0">
      <inkml:brushProperty name="width" value="0.14111" units="cm"/>
      <inkml:brushProperty name="height" value="0.14111" units="cm"/>
      <inkml:brushProperty name="color" value="#E71224"/>
    </inkml:brush>
  </inkml:definitions>
  <inkml:trace contextRef="#ctx0" brushRef="#br0">1 0 24575,'4'1'0,"0"-1"0,0 1 0,0 0 0,0 0 0,0 1 0,0-1 0,-1 1 0,1 0 0,0 0 0,-1 0 0,1 0 0,-1 1 0,0-1 0,0 1 0,0 0 0,0 0 0,0 0 0,-1 0 0,1 1 0,-1-1 0,4 8 0,4 9 0,0 1 0,12 38 0,-13-35 0,72 204 0,-70-189 0,-1 0 0,-1 0 0,-3 1 0,4 79 0,-7-58 0,14 64 0,-4-58 0,32 91 0,-26-102 0,-13-32 0,2-1 0,0-1 0,1 0 0,2 0 0,0-1 0,1 0 0,21 25 0,-23-34 0,169 208 0,-139-165 0,-3 1 0,36 72 0,-65-115 0,0-1 0,1 0 0,0-1 0,0 1 0,1-2 0,1 0 0,13 11 0,-10-9 0,0 1 0,0 0 0,21 29 0,27 60 0,-37-58 0,37 49 0,-41-62 0,-1 2 0,-2 0 0,-1 1 0,-2 1 0,15 51 0,-10-30 0,29 58 0,-44-105 0,14 32 0,2-1 0,2-1 0,2-1 0,1-1 0,33 36 0,26 7 0,27 30 0,-105-98-1365</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7:04.555"/>
    </inkml:context>
    <inkml:brush xml:id="br0">
      <inkml:brushProperty name="width" value="0.14111" units="cm"/>
      <inkml:brushProperty name="height" value="0.14111" units="cm"/>
      <inkml:brushProperty name="color" value="#E71224"/>
    </inkml:brush>
  </inkml:definitions>
  <inkml:trace contextRef="#ctx0" brushRef="#br0">0 0 24575,'13'1'0,"-1"0"0,0 1 0,0 1 0,0-1 0,0 2 0,0 0 0,-1 0 0,1 1 0,-1 0 0,11 8 0,16 12 0,49 40 0,-54-39 0,-20-16 0,-1 0 0,1 1 0,-2 0 0,1 0 0,-2 1 0,1 1 0,-2 0 0,0 0 0,0 1 0,12 29 0,-17-34 0,9 19 0,-2 2 0,-1-1 0,12 62 0,-20-72 0,1 1 0,1-1 0,0 1 0,2-1 0,0-1 0,1 1 0,19 34 0,-14-32 0,-2 1 0,0 0 0,-1 1 0,-2 0 0,0 1 0,-1 0 0,-2 0 0,0 0 0,0 26 0,0-13 0,6 17 0,23 76 0,-29-113 0,12 30 0,2 0 0,25 45 0,10 26 0,7 25 0,21 59 0,-68-165 0,-2 2 0,-2-1 0,7 59 0,-14-71 0,1 0 0,2 0 0,15 48 0,-16-61 0,2-1 0,0 1 0,1-1 0,0 0 0,1 0 0,0-1 0,1 0 0,0-1 0,13 13 0,2-3 0,1-1 0,1 0 0,1-2 0,0-1 0,2-2 0,38 16 0,6-4 0,107 23 0,-162-45 0,-1 1 0,1 1 0,-1 0 0,0 2 0,19 10 0,-29-14 0,0 1 0,-1-1 0,0 1 0,0 0 0,0 1 0,0-1 0,-1 1 0,0 0 0,0 1 0,-1-1 0,0 1 0,0 0 0,0 0 0,4 12 0,-2 1 0,0 4 0,1 0 0,1-1 0,2 0 0,0-1 0,1 0 0,1 0 0,1-1 0,17 21 0,29 30 0,-36-42 0,2 0 0,1-2 0,44 38 0,-36-36 0,36 39 0,0 1 0,-23-23 0,52 65 0,-59-63 0,66 61 0,-96-101-124,2 0 0,-1-1 0,1 0 0,0-1 0,1-1 0,0 0-1,0 0 1,0-1 0,1-1 0,20 4 0,16 0-6702</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7:11.352"/>
    </inkml:context>
    <inkml:brush xml:id="br0">
      <inkml:brushProperty name="width" value="0.14111" units="cm"/>
      <inkml:brushProperty name="height" value="0.14111" units="cm"/>
      <inkml:brushProperty name="color" value="#E71224"/>
    </inkml:brush>
  </inkml:definitions>
  <inkml:trace contextRef="#ctx0" brushRef="#br0">1 751 24575,'4'-1'0,"1"0"0,0 0 0,0-1 0,-1 1 0,1-1 0,-1 0 0,1 0 0,6-6 0,25-9 0,169-28 0,328-60 0,-181 43 0,-197 35 0,0 8 0,308 1 0,-359 19 0,581-22 0,-345-7 0,-153 16 0,-145 7 0,1-2 0,-2-2 0,1-1 0,68-28 0,151-83 0,-188 84 0,7-5 0,-35 17 0,95-37 0,-126 57 0,0 1 0,0 0 0,0 1 0,0 1 0,0 0 0,1 1 0,-1 1 0,0 0 0,1 1 0,-1 0 0,25 6 0,-18-2 0,-1 2 0,1 0 0,-1 1 0,0 2 0,-1 0 0,0 0 0,25 20 0,-25-16 0,1-1 0,0-1 0,1 0 0,0-2 0,1 0 0,0-2 0,25 7 0,-40-13 0,0 0 0,-1 1 0,1 0 0,-1 0 0,0 0 0,0 1 0,0 0 0,0 0 0,-1 0 0,0 1 0,0 0 0,0 0 0,0 0 0,-1 1 0,8 11 0,-3 1 0,-1 1 0,0-1 0,-2 1 0,5 24 0,5 11 0,6 6-1365,0-5-5461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7:14.273"/>
    </inkml:context>
    <inkml:brush xml:id="br0">
      <inkml:brushProperty name="width" value="0.14111" units="cm"/>
      <inkml:brushProperty name="height" value="0.14111" units="cm"/>
      <inkml:brushProperty name="color" value="#E71224"/>
    </inkml:brush>
  </inkml:definitions>
  <inkml:trace contextRef="#ctx0" brushRef="#br0">1 626 24575,'81'-5'0,"0"-3"0,0-4 0,96-27 0,-36 8 0,175-44 0,-50 10 0,214-72 0,-275 82 0,8-2 0,28-38 0,-215 85 0,2 1 0,-1 1 0,1 2 0,1 1 0,-1 1 0,1 1 0,-1 2 0,1 0 0,39 6 0,-55-2 0,1 1 0,-1 0 0,0 1 0,-1 0 0,1 1 0,-1 0 0,0 1 0,0 1 0,-1 0 0,12 11 0,38 23 0,-38-30 0,1 0 0,0-2 0,0-1 0,1-1 0,1-1 0,-1-1 0,1-2 0,29 3 0,217-5 0,-173-5 0,-49 2 0,160 3 0,-179 1 0,0 1 0,-1 2 0,1 1 0,50 18 0,-9 6 0,76 46 0,-25-11 0,-105-57-341,-1 1 0,0 0-1,24 21 1,-6 1-6485</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37:23.521"/>
    </inkml:context>
    <inkml:brush xml:id="br0">
      <inkml:brushProperty name="width" value="0.14111" units="cm"/>
      <inkml:brushProperty name="height" value="0.14111" units="cm"/>
      <inkml:brushProperty name="color" value="#E71224"/>
    </inkml:brush>
  </inkml:definitions>
  <inkml:trace contextRef="#ctx0" brushRef="#br0">2621 1074 24575,'-1'-17'0,"-1"-1"0,0 1 0,-1 0 0,-1 0 0,-1 0 0,0 0 0,-1 1 0,-1 0 0,0 0 0,-1 1 0,-1 0 0,0 0 0,-19-22 0,7 14 0,0 1 0,-1 0 0,-1 1 0,-1 2 0,-1 0 0,-49-27 0,11 17 0,-2 1 0,-126-34 0,47 18 0,95 27 0,-120-42 0,-316-66 0,189 100 0,110 14 0,97 4 0,-185-21 0,256 26 0,0-1 0,1-1 0,-1-1 0,1 0 0,-30-13 0,39 13 0,0 1 0,1-1 0,-1 0 0,1-1 0,0 0 0,1 0 0,-1 0 0,1-1 0,1 0 0,-1 0 0,1-1 0,0 1 0,-4-11 0,8 17-30,-1-6-103,-2 0-1,1 1 1,-1-1-1,0 1 1,0 0-1,0 0 1,-1 0-1,0 1 1,-8-7-1,-12-2-6692</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43:46.871"/>
    </inkml:context>
    <inkml:brush xml:id="br0">
      <inkml:brushProperty name="width" value="0.14111" units="cm"/>
      <inkml:brushProperty name="height" value="0.14111" units="cm"/>
      <inkml:brushProperty name="color" value="#E71224"/>
    </inkml:brush>
  </inkml:definitions>
  <inkml:trace contextRef="#ctx0" brushRef="#br0">0 928 24575,'88'-3'0,"175"-28"0,77-44 0,130-55 0,-381 103 0,-56 16 0,2 1 0,35-5 0,205-40 0,-42 6 0,-43 10 0,261-90 0,-105 42 0,-235 64 0,-1-5 0,144-55 0,-80 19 0,-70 28 0,-83 29 0,1 0 0,0 2 0,0 0 0,0 2 0,0 0 0,1 1 0,0 2 0,27 2 0,-14 2 0,-1 3 0,1 0 0,-1 3 0,46 18 0,-17-4 0,12 3 0,136 72 0,-178-78 0,51 45 0,-52-39 0,48 31 0,151 66 84,-137-77-809,100 67 1,-151-81-6102</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43:51.386"/>
    </inkml:context>
    <inkml:brush xml:id="br0">
      <inkml:brushProperty name="width" value="0.14111" units="cm"/>
      <inkml:brushProperty name="height" value="0.14111" units="cm"/>
      <inkml:brushProperty name="color" value="#E71224"/>
    </inkml:brush>
  </inkml:definitions>
  <inkml:trace contextRef="#ctx0" brushRef="#br0">0 0 24575,'21'1'0,"-1"0"0,1 1 0,-1 1 0,0 1 0,0 1 0,0 1 0,-1 1 0,1 0 0,-2 1 0,1 1 0,-1 1 0,17 13 0,133 88 0,229 145 0,-265-178 0,150 63 0,16-24 0,-283-111 0,0 0 0,0 1 0,-1 0 0,1 1 0,-2 1 0,1 0 0,-1 1 0,-1 1 0,0 0 0,0 0 0,-1 1 0,-1 1 0,0 0 0,0 0 0,-2 1 0,0 0 0,0 0 0,-1 1 0,-1 0 0,0 0 0,-1 1 0,-1 0 0,-1 0 0,4 28 0,-5-17 0,2-1 0,0 1 0,2-1 0,1 0 0,1-1 0,2 0 0,0 0 0,1-1 0,2 0 0,0-1 0,2 0 0,24 29 0,-1-10-68,-28-33-61,0 0-1,-1 1 0,-1 0 0,0 0 1,0 1-1,-1 0 0,0 0 0,-1 1 1,9 23-1,-10 4-6696</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43:53.901"/>
    </inkml:context>
    <inkml:brush xml:id="br0">
      <inkml:brushProperty name="width" value="0.14111" units="cm"/>
      <inkml:brushProperty name="height" value="0.14111" units="cm"/>
      <inkml:brushProperty name="color" value="#E71224"/>
    </inkml:brush>
  </inkml:definitions>
  <inkml:trace contextRef="#ctx0" brushRef="#br0">0 0 24575,'346'15'0,"-301"-9"0,-1 2 0,0 1 0,-1 3 0,0 2 0,69 31 0,-45-13 0,182 100 0,-81-32 0,108 73 0,-228-133 0,80 86 0,-110-108 0,-5-7 0,2 0 0,-1-1 0,1 0 0,1-1 0,0-1 0,0 0 0,0-1 0,18 5 0,37 17 0,-14-5-110,-37-16 169,-1 0 0,0 1 1,33 22-1,-47-27-147,0 0 0,0 1 0,0-1 1,-1 1-1,0 0 0,0 0 0,0 0 1,0 0-1,-1 1 0,0 0 0,0-1 1,-1 1-1,0 0 0,0 0 0,0 1 1,2 12-1,-2 35-6738</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44:00.457"/>
    </inkml:context>
    <inkml:brush xml:id="br0">
      <inkml:brushProperty name="width" value="0.2" units="cm"/>
      <inkml:brushProperty name="height" value="0.2" units="cm"/>
      <inkml:brushProperty name="color" value="#E71224"/>
    </inkml:brush>
  </inkml:definitions>
  <inkml:trace contextRef="#ctx0" brushRef="#br0">0 1 24575,'15'0'0,"-1"0"0,0 0 0,0 2 0,0 0 0,0 0 0,-1 1 0,1 1 0,-1 0 0,1 1 0,-1 0 0,-1 1 0,15 9 0,16 11 0,-27-17 0,0 0 0,-1 1 0,-1 1 0,0 0 0,19 19 0,-9-4 0,-1 2 0,-1 0 0,-1 1 0,-1 1 0,-2 0 0,-2 2 0,18 43 0,-23-40 0,-2 1 0,-1 0 0,-1 1 0,2 61 0,-11 154 0,-1-122 0,2 366 0,-1-469 0,-1-1 0,-1 1 0,-11 38 0,7-34 0,-6 52 0,14-73 0,0 0 0,0 0 0,1 0 0,0 0 0,1 0 0,0-1 0,1 1 0,-1-1 0,2 1 0,0-1 0,0 0 0,0 0 0,1 0 0,1-1 0,-1 0 0,1 0 0,1 0 0,-1-1 0,1 0 0,1 0 0,-1-1 0,1 0 0,0 0 0,16 8 0,-2-2 0,2-1 0,0 0 0,0-2 0,1-1 0,0-1 0,0-1 0,0-1 0,33 2 0,358-4 0,-216-7 0,-150 2-455,-1-1 0,72-16 0,-60 6-6371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21:44:14.766"/>
    </inkml:context>
    <inkml:brush xml:id="br0">
      <inkml:brushProperty name="width" value="0.14111" units="cm"/>
      <inkml:brushProperty name="height" value="0.14111" units="cm"/>
      <inkml:brushProperty name="color" value="#E71224"/>
    </inkml:brush>
  </inkml:definitions>
  <inkml:trace contextRef="#ctx0" brushRef="#br0">1 0 24575,'1'18'0,"1"-1"0,1 0 0,0 0 0,2-1 0,0 1 0,1-1 0,0 0 0,17 29 0,16 42 0,10 47 0,48 148 0,-80-232 0,44 92 0,-32-78 0,-22-50 0,0 0 0,1 0 0,0-1 0,1 1 0,1-2 0,0 0 0,1 0 0,0 0 0,1-2 0,17 14 0,-12-13 0,1 0 0,1-1 0,-1-1 0,1-1 0,1-1 0,0 0 0,21 4 0,25-1 0,2-2 0,-1-4 0,126-6 0,-108-1 0,99 1-1365,-131 2-5461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1588"/>
            <a:ext cx="2971800" cy="45561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defRPr sz="100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886200" y="-1588"/>
            <a:ext cx="2971800" cy="45561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a:latin typeface="Times New Roman" pitchFamily="18" charset="0"/>
              </a:defRPr>
            </a:lvl1pPr>
          </a:lstStyle>
          <a:p>
            <a:pPr>
              <a:defRPr/>
            </a:pPr>
            <a:endParaRPr lang="en-US"/>
          </a:p>
        </p:txBody>
      </p:sp>
      <p:sp>
        <p:nvSpPr>
          <p:cNvPr id="88068" name="Rectangle 4"/>
          <p:cNvSpPr>
            <a:spLocks noGrp="1" noRot="1" noChangeAspect="1" noChangeArrowheads="1" noTextEdit="1"/>
          </p:cNvSpPr>
          <p:nvPr>
            <p:ph type="sldImg" idx="2"/>
          </p:nvPr>
        </p:nvSpPr>
        <p:spPr bwMode="auto">
          <a:xfrm>
            <a:off x="403225" y="690563"/>
            <a:ext cx="6051550" cy="3405187"/>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14400" y="4330700"/>
            <a:ext cx="5029200" cy="41021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8661400"/>
            <a:ext cx="2971800" cy="455613"/>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defRPr sz="1000" i="1">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3886200" y="8661400"/>
            <a:ext cx="2971800" cy="455613"/>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a:latin typeface="Times New Roman" pitchFamily="18" charset="0"/>
              </a:defRPr>
            </a:lvl1pPr>
          </a:lstStyle>
          <a:p>
            <a:pPr>
              <a:defRPr/>
            </a:pPr>
            <a:fld id="{C6468917-3B76-474B-97E3-2EFED5B292A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3428" kern="1200">
        <a:solidFill>
          <a:schemeClr val="tx1"/>
        </a:solidFill>
        <a:latin typeface="Times New Roman" pitchFamily="18" charset="0"/>
        <a:ea typeface="+mn-ea"/>
        <a:cs typeface="+mn-cs"/>
      </a:defRPr>
    </a:lvl1pPr>
    <a:lvl2pPr marL="1306151" algn="l" rtl="0" eaLnBrk="0" fontAlgn="base" hangingPunct="0">
      <a:spcBef>
        <a:spcPct val="30000"/>
      </a:spcBef>
      <a:spcAft>
        <a:spcPct val="0"/>
      </a:spcAft>
      <a:defRPr sz="3428" kern="1200">
        <a:solidFill>
          <a:schemeClr val="tx1"/>
        </a:solidFill>
        <a:latin typeface="Times New Roman" pitchFamily="18" charset="0"/>
        <a:ea typeface="+mn-ea"/>
        <a:cs typeface="+mn-cs"/>
      </a:defRPr>
    </a:lvl2pPr>
    <a:lvl3pPr marL="2612301" algn="l" rtl="0" eaLnBrk="0" fontAlgn="base" hangingPunct="0">
      <a:spcBef>
        <a:spcPct val="30000"/>
      </a:spcBef>
      <a:spcAft>
        <a:spcPct val="0"/>
      </a:spcAft>
      <a:defRPr sz="3428" kern="1200">
        <a:solidFill>
          <a:schemeClr val="tx1"/>
        </a:solidFill>
        <a:latin typeface="Times New Roman" pitchFamily="18" charset="0"/>
        <a:ea typeface="+mn-ea"/>
        <a:cs typeface="+mn-cs"/>
      </a:defRPr>
    </a:lvl3pPr>
    <a:lvl4pPr marL="3918452" algn="l" rtl="0" eaLnBrk="0" fontAlgn="base" hangingPunct="0">
      <a:spcBef>
        <a:spcPct val="30000"/>
      </a:spcBef>
      <a:spcAft>
        <a:spcPct val="0"/>
      </a:spcAft>
      <a:defRPr sz="3428" kern="1200">
        <a:solidFill>
          <a:schemeClr val="tx1"/>
        </a:solidFill>
        <a:latin typeface="Times New Roman" pitchFamily="18" charset="0"/>
        <a:ea typeface="+mn-ea"/>
        <a:cs typeface="+mn-cs"/>
      </a:defRPr>
    </a:lvl4pPr>
    <a:lvl5pPr marL="5224603" algn="l" rtl="0" eaLnBrk="0" fontAlgn="base" hangingPunct="0">
      <a:spcBef>
        <a:spcPct val="30000"/>
      </a:spcBef>
      <a:spcAft>
        <a:spcPct val="0"/>
      </a:spcAft>
      <a:defRPr sz="3428" kern="1200">
        <a:solidFill>
          <a:schemeClr val="tx1"/>
        </a:solidFill>
        <a:latin typeface="Times New Roman" pitchFamily="18" charset="0"/>
        <a:ea typeface="+mn-ea"/>
        <a:cs typeface="+mn-cs"/>
      </a:defRPr>
    </a:lvl5pPr>
    <a:lvl6pPr marL="6530754" algn="l" defTabSz="2612301" rtl="0" eaLnBrk="1" latinLnBrk="0" hangingPunct="1">
      <a:defRPr sz="3428" kern="1200">
        <a:solidFill>
          <a:schemeClr val="tx1"/>
        </a:solidFill>
        <a:latin typeface="+mn-lt"/>
        <a:ea typeface="+mn-ea"/>
        <a:cs typeface="+mn-cs"/>
      </a:defRPr>
    </a:lvl6pPr>
    <a:lvl7pPr marL="7836904" algn="l" defTabSz="2612301" rtl="0" eaLnBrk="1" latinLnBrk="0" hangingPunct="1">
      <a:defRPr sz="3428" kern="1200">
        <a:solidFill>
          <a:schemeClr val="tx1"/>
        </a:solidFill>
        <a:latin typeface="+mn-lt"/>
        <a:ea typeface="+mn-ea"/>
        <a:cs typeface="+mn-cs"/>
      </a:defRPr>
    </a:lvl7pPr>
    <a:lvl8pPr marL="9143055" algn="l" defTabSz="2612301" rtl="0" eaLnBrk="1" latinLnBrk="0" hangingPunct="1">
      <a:defRPr sz="3428" kern="1200">
        <a:solidFill>
          <a:schemeClr val="tx1"/>
        </a:solidFill>
        <a:latin typeface="+mn-lt"/>
        <a:ea typeface="+mn-ea"/>
        <a:cs typeface="+mn-cs"/>
      </a:defRPr>
    </a:lvl8pPr>
    <a:lvl9pPr marL="10449206" algn="l" defTabSz="2612301" rtl="0" eaLnBrk="1" latinLnBrk="0" hangingPunct="1">
      <a:defRPr sz="342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E0720-8E27-B79A-58F6-95FFB039FC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788CA1-84C4-84A8-8A8D-98E177DC51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BD1277-8717-0F32-FC4F-7C283BEE63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862D65-366B-72DE-775C-FB5D6B5534FD}"/>
              </a:ext>
            </a:extLst>
          </p:cNvPr>
          <p:cNvSpPr>
            <a:spLocks noGrp="1"/>
          </p:cNvSpPr>
          <p:nvPr>
            <p:ph type="sldNum" sz="quarter" idx="5"/>
          </p:nvPr>
        </p:nvSpPr>
        <p:spPr/>
        <p:txBody>
          <a:bodyPr/>
          <a:lstStyle/>
          <a:p>
            <a:pPr>
              <a:defRPr/>
            </a:pPr>
            <a:fld id="{C6468917-3B76-474B-97E3-2EFED5B292A8}" type="slidenum">
              <a:rPr lang="en-US" smtClean="0"/>
              <a:pPr>
                <a:defRPr/>
              </a:pPr>
              <a:t>1</a:t>
            </a:fld>
            <a:endParaRPr lang="en-US"/>
          </a:p>
        </p:txBody>
      </p:sp>
    </p:spTree>
    <p:extLst>
      <p:ext uri="{BB962C8B-B14F-4D97-AF65-F5344CB8AC3E}">
        <p14:creationId xmlns:p14="http://schemas.microsoft.com/office/powerpoint/2010/main" val="4066351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1FAC1-C4E0-F2A9-0660-EC1C3E988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1B40C-4A06-C7F6-8747-B7B1EADA1F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AC15BE-CC57-083D-9A0F-859DB896B9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B83070-57A5-F91E-15FB-1D3E497E148A}"/>
              </a:ext>
            </a:extLst>
          </p:cNvPr>
          <p:cNvSpPr>
            <a:spLocks noGrp="1"/>
          </p:cNvSpPr>
          <p:nvPr>
            <p:ph type="sldNum" sz="quarter" idx="5"/>
          </p:nvPr>
        </p:nvSpPr>
        <p:spPr/>
        <p:txBody>
          <a:bodyPr/>
          <a:lstStyle/>
          <a:p>
            <a:pPr>
              <a:defRPr/>
            </a:pPr>
            <a:fld id="{C6468917-3B76-474B-97E3-2EFED5B292A8}" type="slidenum">
              <a:rPr lang="en-US" smtClean="0"/>
              <a:pPr>
                <a:defRPr/>
              </a:pPr>
              <a:t>7</a:t>
            </a:fld>
            <a:endParaRPr lang="en-US"/>
          </a:p>
        </p:txBody>
      </p:sp>
    </p:spTree>
    <p:extLst>
      <p:ext uri="{BB962C8B-B14F-4D97-AF65-F5344CB8AC3E}">
        <p14:creationId xmlns:p14="http://schemas.microsoft.com/office/powerpoint/2010/main" val="1207782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6468917-3B76-474B-97E3-2EFED5B292A8}" type="slidenum">
              <a:rPr lang="en-US" smtClean="0"/>
              <a:pPr>
                <a:defRPr/>
              </a:pPr>
              <a:t>9</a:t>
            </a:fld>
            <a:endParaRPr lang="en-US"/>
          </a:p>
        </p:txBody>
      </p:sp>
    </p:spTree>
    <p:extLst>
      <p:ext uri="{BB962C8B-B14F-4D97-AF65-F5344CB8AC3E}">
        <p14:creationId xmlns:p14="http://schemas.microsoft.com/office/powerpoint/2010/main" val="60322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01AE7-1989-5D6D-66F3-224BCF4FF1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7EFFF-2176-3751-D25E-41F3E36006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351B35-F4D9-4A13-51AF-E7E6D24E9F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8C2365-1B17-0244-B00C-381AF5E5B1C5}"/>
              </a:ext>
            </a:extLst>
          </p:cNvPr>
          <p:cNvSpPr>
            <a:spLocks noGrp="1"/>
          </p:cNvSpPr>
          <p:nvPr>
            <p:ph type="sldNum" sz="quarter" idx="5"/>
          </p:nvPr>
        </p:nvSpPr>
        <p:spPr/>
        <p:txBody>
          <a:bodyPr/>
          <a:lstStyle/>
          <a:p>
            <a:pPr>
              <a:defRPr/>
            </a:pPr>
            <a:fld id="{C6468917-3B76-474B-97E3-2EFED5B292A8}" type="slidenum">
              <a:rPr lang="en-US" smtClean="0"/>
              <a:pPr>
                <a:defRPr/>
              </a:pPr>
              <a:t>12</a:t>
            </a:fld>
            <a:endParaRPr lang="en-US"/>
          </a:p>
        </p:txBody>
      </p:sp>
    </p:spTree>
    <p:extLst>
      <p:ext uri="{BB962C8B-B14F-4D97-AF65-F5344CB8AC3E}">
        <p14:creationId xmlns:p14="http://schemas.microsoft.com/office/powerpoint/2010/main" val="3301768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914400" y="6728460"/>
            <a:ext cx="5081" cy="728472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pPr>
              <a:defRPr/>
            </a:pPr>
            <a:endParaRPr lang="en-US" sz="20572"/>
          </a:p>
        </p:txBody>
      </p:sp>
      <p:sp>
        <p:nvSpPr>
          <p:cNvPr id="107522" name="Rectangle 2"/>
          <p:cNvSpPr>
            <a:spLocks noGrp="1" noChangeArrowheads="1"/>
          </p:cNvSpPr>
          <p:nvPr>
            <p:ph type="ctrTitle" sz="quarter"/>
          </p:nvPr>
        </p:nvSpPr>
        <p:spPr>
          <a:xfrm>
            <a:off x="2194560" y="4792981"/>
            <a:ext cx="24871680" cy="3436620"/>
          </a:xfrm>
        </p:spPr>
        <p:txBody>
          <a:bodyPr anchor="b" anchorCtr="1"/>
          <a:lstStyle>
            <a:lvl1pPr algn="ctr">
              <a:defRPr/>
            </a:lvl1pPr>
          </a:lstStyle>
          <a:p>
            <a:r>
              <a:rPr lang="en-US"/>
              <a:t>Click to edit Master title style</a:t>
            </a:r>
          </a:p>
        </p:txBody>
      </p:sp>
      <p:sp>
        <p:nvSpPr>
          <p:cNvPr id="107523" name="Rectangle 3"/>
          <p:cNvSpPr>
            <a:spLocks noGrp="1" noChangeArrowheads="1"/>
          </p:cNvSpPr>
          <p:nvPr>
            <p:ph type="subTitle" sz="quarter" idx="1"/>
          </p:nvPr>
        </p:nvSpPr>
        <p:spPr>
          <a:xfrm>
            <a:off x="4389120" y="9326880"/>
            <a:ext cx="20482560" cy="420624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5ED8D597-8D58-4B4E-8855-12874052785C}" type="slidenum">
              <a:rPr lang="en-US"/>
              <a:pPr>
                <a:defRPr/>
              </a:pPr>
              <a:t>‹#›</a:t>
            </a:fld>
            <a:endParaRPr lang="en-US"/>
          </a:p>
        </p:txBody>
      </p:sp>
      <p:sp>
        <p:nvSpPr>
          <p:cNvPr id="7" name="Rectangle 7"/>
          <p:cNvSpPr>
            <a:spLocks noGrp="1" noChangeArrowheads="1"/>
          </p:cNvSpPr>
          <p:nvPr>
            <p:ph type="dt" sz="quarter" idx="12"/>
          </p:nvPr>
        </p:nvSpPr>
        <p:spPr/>
        <p:txBody>
          <a:bodyPr/>
          <a:lstStyle>
            <a:lvl1pPr>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08B31F-D7B9-4FB5-8957-741C5B27F1F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11401" y="10576561"/>
            <a:ext cx="24871680" cy="3268980"/>
          </a:xfrm>
        </p:spPr>
        <p:txBody>
          <a:bodyPr anchor="t"/>
          <a:lstStyle>
            <a:lvl1pPr algn="l">
              <a:defRPr sz="9600" b="1" cap="all"/>
            </a:lvl1pPr>
          </a:lstStyle>
          <a:p>
            <a:r>
              <a:rPr lang="en-US"/>
              <a:t>Click to edit Master title style</a:t>
            </a:r>
          </a:p>
        </p:txBody>
      </p:sp>
      <p:sp>
        <p:nvSpPr>
          <p:cNvPr id="3" name="Text Placeholder 2"/>
          <p:cNvSpPr>
            <a:spLocks noGrp="1"/>
          </p:cNvSpPr>
          <p:nvPr>
            <p:ph type="body" idx="1"/>
          </p:nvPr>
        </p:nvSpPr>
        <p:spPr>
          <a:xfrm>
            <a:off x="2311401" y="6976113"/>
            <a:ext cx="24871680" cy="3600449"/>
          </a:xfrm>
        </p:spPr>
        <p:txBody>
          <a:bodyPr anchor="b"/>
          <a:lstStyle>
            <a:lvl1pPr marL="0" indent="0">
              <a:buNone/>
              <a:defRPr sz="4800"/>
            </a:lvl1pPr>
            <a:lvl2pPr marL="1097335" indent="0">
              <a:buNone/>
              <a:defRPr sz="4320"/>
            </a:lvl2pPr>
            <a:lvl3pPr marL="2194670" indent="0">
              <a:buNone/>
              <a:defRPr sz="3840"/>
            </a:lvl3pPr>
            <a:lvl4pPr marL="3292005" indent="0">
              <a:buNone/>
              <a:defRPr sz="3360"/>
            </a:lvl4pPr>
            <a:lvl5pPr marL="4389339" indent="0">
              <a:buNone/>
              <a:defRPr sz="3360"/>
            </a:lvl5pPr>
            <a:lvl6pPr marL="5486674" indent="0">
              <a:buNone/>
              <a:defRPr sz="3360"/>
            </a:lvl6pPr>
            <a:lvl7pPr marL="6584009" indent="0">
              <a:buNone/>
              <a:defRPr sz="3360"/>
            </a:lvl7pPr>
            <a:lvl8pPr marL="7681344" indent="0">
              <a:buNone/>
              <a:defRPr sz="3360"/>
            </a:lvl8pPr>
            <a:lvl9pPr marL="8778679" indent="0">
              <a:buNone/>
              <a:defRPr sz="336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001B34-F24D-4592-BA62-D1CFF732DB6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63040" y="4572000"/>
            <a:ext cx="12923520" cy="9875520"/>
          </a:xfrm>
        </p:spPr>
        <p:txBody>
          <a:bodyPr/>
          <a:lstStyle>
            <a:lvl1pPr>
              <a:defRPr sz="6720"/>
            </a:lvl1pPr>
            <a:lvl2pPr>
              <a:defRPr sz="5760"/>
            </a:lvl2pPr>
            <a:lvl3pPr>
              <a:defRPr sz="4800"/>
            </a:lvl3pPr>
            <a:lvl4pPr>
              <a:defRPr sz="4320"/>
            </a:lvl4pPr>
            <a:lvl5pPr>
              <a:defRPr sz="4320"/>
            </a:lvl5pPr>
            <a:lvl6pPr>
              <a:defRPr sz="4320"/>
            </a:lvl6pPr>
            <a:lvl7pPr>
              <a:defRPr sz="4320"/>
            </a:lvl7pPr>
            <a:lvl8pPr>
              <a:defRPr sz="4320"/>
            </a:lvl8pPr>
            <a:lvl9pPr>
              <a:defRPr sz="43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4874240" y="4572000"/>
            <a:ext cx="12923520" cy="9875520"/>
          </a:xfrm>
        </p:spPr>
        <p:txBody>
          <a:bodyPr/>
          <a:lstStyle>
            <a:lvl1pPr>
              <a:defRPr sz="6720"/>
            </a:lvl1pPr>
            <a:lvl2pPr>
              <a:defRPr sz="5760"/>
            </a:lvl2pPr>
            <a:lvl3pPr>
              <a:defRPr sz="4800"/>
            </a:lvl3pPr>
            <a:lvl4pPr>
              <a:defRPr sz="4320"/>
            </a:lvl4pPr>
            <a:lvl5pPr>
              <a:defRPr sz="4320"/>
            </a:lvl5pPr>
            <a:lvl6pPr>
              <a:defRPr sz="4320"/>
            </a:lvl6pPr>
            <a:lvl7pPr>
              <a:defRPr sz="4320"/>
            </a:lvl7pPr>
            <a:lvl8pPr>
              <a:defRPr sz="4320"/>
            </a:lvl8pPr>
            <a:lvl9pPr>
              <a:defRPr sz="43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3DBA73D-2C6D-4C7C-928A-6A6D455F58D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63040" y="659131"/>
            <a:ext cx="26334720" cy="2743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63040" y="3684272"/>
            <a:ext cx="12928601" cy="1535429"/>
          </a:xfrm>
        </p:spPr>
        <p:txBody>
          <a:bodyPr anchor="b"/>
          <a:lstStyle>
            <a:lvl1pPr marL="0" indent="0">
              <a:buNone/>
              <a:defRPr sz="5760" b="1"/>
            </a:lvl1pPr>
            <a:lvl2pPr marL="1097335" indent="0">
              <a:buNone/>
              <a:defRPr sz="4800" b="1"/>
            </a:lvl2pPr>
            <a:lvl3pPr marL="2194670" indent="0">
              <a:buNone/>
              <a:defRPr sz="4320" b="1"/>
            </a:lvl3pPr>
            <a:lvl4pPr marL="3292005" indent="0">
              <a:buNone/>
              <a:defRPr sz="3840" b="1"/>
            </a:lvl4pPr>
            <a:lvl5pPr marL="4389339" indent="0">
              <a:buNone/>
              <a:defRPr sz="3840" b="1"/>
            </a:lvl5pPr>
            <a:lvl6pPr marL="5486674" indent="0">
              <a:buNone/>
              <a:defRPr sz="3840" b="1"/>
            </a:lvl6pPr>
            <a:lvl7pPr marL="6584009" indent="0">
              <a:buNone/>
              <a:defRPr sz="3840" b="1"/>
            </a:lvl7pPr>
            <a:lvl8pPr marL="7681344" indent="0">
              <a:buNone/>
              <a:defRPr sz="3840" b="1"/>
            </a:lvl8pPr>
            <a:lvl9pPr marL="8778679" indent="0">
              <a:buNone/>
              <a:defRPr sz="3840" b="1"/>
            </a:lvl9pPr>
          </a:lstStyle>
          <a:p>
            <a:pPr lvl="0"/>
            <a:r>
              <a:rPr lang="en-US"/>
              <a:t>Click to edit Master text styles</a:t>
            </a:r>
          </a:p>
        </p:txBody>
      </p:sp>
      <p:sp>
        <p:nvSpPr>
          <p:cNvPr id="4" name="Content Placeholder 3"/>
          <p:cNvSpPr>
            <a:spLocks noGrp="1"/>
          </p:cNvSpPr>
          <p:nvPr>
            <p:ph sz="half" idx="2"/>
          </p:nvPr>
        </p:nvSpPr>
        <p:spPr>
          <a:xfrm>
            <a:off x="1463040" y="5219701"/>
            <a:ext cx="12928601" cy="9483091"/>
          </a:xfrm>
        </p:spPr>
        <p:txBody>
          <a:bodyPr/>
          <a:lstStyle>
            <a:lvl1pPr>
              <a:defRPr sz="5760"/>
            </a:lvl1pPr>
            <a:lvl2pPr>
              <a:defRPr sz="4800"/>
            </a:lvl2pPr>
            <a:lvl3pPr>
              <a:defRPr sz="4320"/>
            </a:lvl3pPr>
            <a:lvl4pPr>
              <a:defRPr sz="3840"/>
            </a:lvl4pPr>
            <a:lvl5pPr>
              <a:defRPr sz="3840"/>
            </a:lvl5pPr>
            <a:lvl6pPr>
              <a:defRPr sz="3840"/>
            </a:lvl6pPr>
            <a:lvl7pPr>
              <a:defRPr sz="3840"/>
            </a:lvl7pPr>
            <a:lvl8pPr>
              <a:defRPr sz="3840"/>
            </a:lvl8pPr>
            <a:lvl9pPr>
              <a:defRPr sz="38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4864081" y="3684272"/>
            <a:ext cx="12933680" cy="1535429"/>
          </a:xfrm>
        </p:spPr>
        <p:txBody>
          <a:bodyPr anchor="b"/>
          <a:lstStyle>
            <a:lvl1pPr marL="0" indent="0">
              <a:buNone/>
              <a:defRPr sz="5760" b="1"/>
            </a:lvl1pPr>
            <a:lvl2pPr marL="1097335" indent="0">
              <a:buNone/>
              <a:defRPr sz="4800" b="1"/>
            </a:lvl2pPr>
            <a:lvl3pPr marL="2194670" indent="0">
              <a:buNone/>
              <a:defRPr sz="4320" b="1"/>
            </a:lvl3pPr>
            <a:lvl4pPr marL="3292005" indent="0">
              <a:buNone/>
              <a:defRPr sz="3840" b="1"/>
            </a:lvl4pPr>
            <a:lvl5pPr marL="4389339" indent="0">
              <a:buNone/>
              <a:defRPr sz="3840" b="1"/>
            </a:lvl5pPr>
            <a:lvl6pPr marL="5486674" indent="0">
              <a:buNone/>
              <a:defRPr sz="3840" b="1"/>
            </a:lvl6pPr>
            <a:lvl7pPr marL="6584009" indent="0">
              <a:buNone/>
              <a:defRPr sz="3840" b="1"/>
            </a:lvl7pPr>
            <a:lvl8pPr marL="7681344" indent="0">
              <a:buNone/>
              <a:defRPr sz="3840" b="1"/>
            </a:lvl8pPr>
            <a:lvl9pPr marL="8778679"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4864081" y="5219701"/>
            <a:ext cx="12933680" cy="9483091"/>
          </a:xfrm>
        </p:spPr>
        <p:txBody>
          <a:bodyPr/>
          <a:lstStyle>
            <a:lvl1pPr>
              <a:defRPr sz="5760"/>
            </a:lvl1pPr>
            <a:lvl2pPr>
              <a:defRPr sz="4800"/>
            </a:lvl2pPr>
            <a:lvl3pPr>
              <a:defRPr sz="4320"/>
            </a:lvl3pPr>
            <a:lvl4pPr>
              <a:defRPr sz="3840"/>
            </a:lvl4pPr>
            <a:lvl5pPr>
              <a:defRPr sz="3840"/>
            </a:lvl5pPr>
            <a:lvl6pPr>
              <a:defRPr sz="3840"/>
            </a:lvl6pPr>
            <a:lvl7pPr>
              <a:defRPr sz="3840"/>
            </a:lvl7pPr>
            <a:lvl8pPr>
              <a:defRPr sz="3840"/>
            </a:lvl8pPr>
            <a:lvl9pPr>
              <a:defRPr sz="38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F0771BB-C174-4B6B-9C87-DF5804071F5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6A98438-40F7-4389-A2C6-9DDDA89596D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50B0D9D-00A0-40B4-9095-04631644D90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63042" y="655320"/>
            <a:ext cx="9626601" cy="2788920"/>
          </a:xfrm>
        </p:spPr>
        <p:txBody>
          <a:bodyPr anchor="b"/>
          <a:lstStyle>
            <a:lvl1pPr algn="l">
              <a:defRPr sz="4800" b="1"/>
            </a:lvl1pPr>
          </a:lstStyle>
          <a:p>
            <a:r>
              <a:rPr lang="en-US"/>
              <a:t>Click to edit Master title style</a:t>
            </a:r>
          </a:p>
        </p:txBody>
      </p:sp>
      <p:sp>
        <p:nvSpPr>
          <p:cNvPr id="3" name="Content Placeholder 2"/>
          <p:cNvSpPr>
            <a:spLocks noGrp="1"/>
          </p:cNvSpPr>
          <p:nvPr>
            <p:ph idx="1"/>
          </p:nvPr>
        </p:nvSpPr>
        <p:spPr>
          <a:xfrm>
            <a:off x="11440160" y="655322"/>
            <a:ext cx="16357600" cy="14047471"/>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63042" y="3444242"/>
            <a:ext cx="9626601" cy="11258551"/>
          </a:xfrm>
        </p:spPr>
        <p:txBody>
          <a:bodyPr/>
          <a:lstStyle>
            <a:lvl1pPr marL="0" indent="0">
              <a:buNone/>
              <a:defRPr sz="3360"/>
            </a:lvl1pPr>
            <a:lvl2pPr marL="1097335" indent="0">
              <a:buNone/>
              <a:defRPr sz="2880"/>
            </a:lvl2pPr>
            <a:lvl3pPr marL="2194670" indent="0">
              <a:buNone/>
              <a:defRPr sz="2400"/>
            </a:lvl3pPr>
            <a:lvl4pPr marL="3292005" indent="0">
              <a:buNone/>
              <a:defRPr sz="2160"/>
            </a:lvl4pPr>
            <a:lvl5pPr marL="4389339" indent="0">
              <a:buNone/>
              <a:defRPr sz="2160"/>
            </a:lvl5pPr>
            <a:lvl6pPr marL="5486674" indent="0">
              <a:buNone/>
              <a:defRPr sz="2160"/>
            </a:lvl6pPr>
            <a:lvl7pPr marL="6584009" indent="0">
              <a:buNone/>
              <a:defRPr sz="2160"/>
            </a:lvl7pPr>
            <a:lvl8pPr marL="7681344" indent="0">
              <a:buNone/>
              <a:defRPr sz="2160"/>
            </a:lvl8pPr>
            <a:lvl9pPr marL="8778679" indent="0">
              <a:buNone/>
              <a:defRPr sz="216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2B3923C-0126-4AA8-893E-E37B2D375AF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35321" y="11521441"/>
            <a:ext cx="17556480" cy="1360171"/>
          </a:xfrm>
        </p:spPr>
        <p:txBody>
          <a:bodyPr anchor="b"/>
          <a:lstStyle>
            <a:lvl1pPr algn="l">
              <a:defRPr sz="4800" b="1"/>
            </a:lvl1pPr>
          </a:lstStyle>
          <a:p>
            <a:r>
              <a:rPr lang="en-US"/>
              <a:t>Click to edit Master title style</a:t>
            </a:r>
          </a:p>
        </p:txBody>
      </p:sp>
      <p:sp>
        <p:nvSpPr>
          <p:cNvPr id="3" name="Picture Placeholder 2"/>
          <p:cNvSpPr>
            <a:spLocks noGrp="1"/>
          </p:cNvSpPr>
          <p:nvPr>
            <p:ph type="pic" idx="1"/>
          </p:nvPr>
        </p:nvSpPr>
        <p:spPr>
          <a:xfrm>
            <a:off x="5735321" y="1470660"/>
            <a:ext cx="17556480" cy="9875520"/>
          </a:xfrm>
        </p:spPr>
        <p:txBody>
          <a:bodyPr/>
          <a:lstStyle>
            <a:lvl1pPr marL="0" indent="0">
              <a:buNone/>
              <a:defRPr sz="7680"/>
            </a:lvl1pPr>
            <a:lvl2pPr marL="1097335" indent="0">
              <a:buNone/>
              <a:defRPr sz="6720"/>
            </a:lvl2pPr>
            <a:lvl3pPr marL="2194670" indent="0">
              <a:buNone/>
              <a:defRPr sz="5760"/>
            </a:lvl3pPr>
            <a:lvl4pPr marL="3292005" indent="0">
              <a:buNone/>
              <a:defRPr sz="4800"/>
            </a:lvl4pPr>
            <a:lvl5pPr marL="4389339" indent="0">
              <a:buNone/>
              <a:defRPr sz="4800"/>
            </a:lvl5pPr>
            <a:lvl6pPr marL="5486674" indent="0">
              <a:buNone/>
              <a:defRPr sz="4800"/>
            </a:lvl6pPr>
            <a:lvl7pPr marL="6584009" indent="0">
              <a:buNone/>
              <a:defRPr sz="4800"/>
            </a:lvl7pPr>
            <a:lvl8pPr marL="7681344" indent="0">
              <a:buNone/>
              <a:defRPr sz="4800"/>
            </a:lvl8pPr>
            <a:lvl9pPr marL="8778679" indent="0">
              <a:buNone/>
              <a:defRPr sz="4800"/>
            </a:lvl9pPr>
          </a:lstStyle>
          <a:p>
            <a:pPr lvl="0"/>
            <a:endParaRPr lang="en-US" noProof="0"/>
          </a:p>
        </p:txBody>
      </p:sp>
      <p:sp>
        <p:nvSpPr>
          <p:cNvPr id="4" name="Text Placeholder 3"/>
          <p:cNvSpPr>
            <a:spLocks noGrp="1"/>
          </p:cNvSpPr>
          <p:nvPr>
            <p:ph type="body" sz="half" idx="2"/>
          </p:nvPr>
        </p:nvSpPr>
        <p:spPr>
          <a:xfrm>
            <a:off x="5735321" y="12881612"/>
            <a:ext cx="17556480" cy="1931669"/>
          </a:xfrm>
        </p:spPr>
        <p:txBody>
          <a:bodyPr/>
          <a:lstStyle>
            <a:lvl1pPr marL="0" indent="0">
              <a:buNone/>
              <a:defRPr sz="3360"/>
            </a:lvl1pPr>
            <a:lvl2pPr marL="1097335" indent="0">
              <a:buNone/>
              <a:defRPr sz="2880"/>
            </a:lvl2pPr>
            <a:lvl3pPr marL="2194670" indent="0">
              <a:buNone/>
              <a:defRPr sz="2400"/>
            </a:lvl3pPr>
            <a:lvl4pPr marL="3292005" indent="0">
              <a:buNone/>
              <a:defRPr sz="2160"/>
            </a:lvl4pPr>
            <a:lvl5pPr marL="4389339" indent="0">
              <a:buNone/>
              <a:defRPr sz="2160"/>
            </a:lvl5pPr>
            <a:lvl6pPr marL="5486674" indent="0">
              <a:buNone/>
              <a:defRPr sz="2160"/>
            </a:lvl6pPr>
            <a:lvl7pPr marL="6584009" indent="0">
              <a:buNone/>
              <a:defRPr sz="2160"/>
            </a:lvl7pPr>
            <a:lvl8pPr marL="7681344" indent="0">
              <a:buNone/>
              <a:defRPr sz="2160"/>
            </a:lvl8pPr>
            <a:lvl9pPr marL="8778679" indent="0">
              <a:buNone/>
              <a:defRPr sz="216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805A3F3-0FFB-48B5-84F8-D117A648435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E91CFD-7DE5-4A1E-ABF5-316F56A9DDC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214080" y="701040"/>
            <a:ext cx="6583680" cy="137464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63040" y="701040"/>
            <a:ext cx="19263360" cy="13746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F3BFE3-2FBE-4C30-BDF8-AC74672B01A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463040" y="701040"/>
            <a:ext cx="26334720" cy="13746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72057C6-338E-462C-9724-C3E5E3983D86}" type="slidenum">
              <a:rPr lang="en-US"/>
              <a:pPr>
                <a:defRPr/>
              </a:pPr>
              <a:t>‹#›</a:t>
            </a:fld>
            <a:endParaRPr lang="en-US"/>
          </a:p>
        </p:txBody>
      </p:sp>
    </p:spTree>
    <p:extLst>
      <p:ext uri="{BB962C8B-B14F-4D97-AF65-F5344CB8AC3E}">
        <p14:creationId xmlns:p14="http://schemas.microsoft.com/office/powerpoint/2010/main" val="781951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bwMode="auto">
          <a:xfrm>
            <a:off x="1463040" y="701040"/>
            <a:ext cx="26334720" cy="3322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6499" name="Rectangle 3"/>
          <p:cNvSpPr>
            <a:spLocks noGrp="1" noChangeArrowheads="1"/>
          </p:cNvSpPr>
          <p:nvPr>
            <p:ph type="body" idx="1"/>
          </p:nvPr>
        </p:nvSpPr>
        <p:spPr bwMode="auto">
          <a:xfrm>
            <a:off x="1463040" y="4572000"/>
            <a:ext cx="26334720" cy="98755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6500" name="Rectangle 4"/>
          <p:cNvSpPr>
            <a:spLocks noGrp="1" noChangeArrowheads="1"/>
          </p:cNvSpPr>
          <p:nvPr>
            <p:ph type="dt" sz="half" idx="2"/>
          </p:nvPr>
        </p:nvSpPr>
        <p:spPr bwMode="auto">
          <a:xfrm>
            <a:off x="1463040" y="14988540"/>
            <a:ext cx="682752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3360">
                <a:effectLst>
                  <a:outerShdw blurRad="38100" dist="38100" dir="2700000" algn="tl">
                    <a:srgbClr val="010199"/>
                  </a:outerShdw>
                </a:effectLst>
                <a:latin typeface="Arial" charset="0"/>
              </a:defRPr>
            </a:lvl1pPr>
          </a:lstStyle>
          <a:p>
            <a:pPr>
              <a:defRPr/>
            </a:pPr>
            <a:endParaRPr lang="en-US"/>
          </a:p>
        </p:txBody>
      </p:sp>
      <p:sp>
        <p:nvSpPr>
          <p:cNvPr id="106501" name="Rectangle 5"/>
          <p:cNvSpPr>
            <a:spLocks noGrp="1" noChangeArrowheads="1"/>
          </p:cNvSpPr>
          <p:nvPr>
            <p:ph type="ftr" sz="quarter" idx="3"/>
          </p:nvPr>
        </p:nvSpPr>
        <p:spPr bwMode="auto">
          <a:xfrm>
            <a:off x="9997440" y="14988540"/>
            <a:ext cx="926592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3360">
                <a:effectLst>
                  <a:outerShdw blurRad="38100" dist="38100" dir="2700000" algn="tl">
                    <a:srgbClr val="010199"/>
                  </a:outerShdw>
                </a:effectLst>
                <a:latin typeface="Arial" charset="0"/>
              </a:defRPr>
            </a:lvl1pPr>
          </a:lstStyle>
          <a:p>
            <a:pPr>
              <a:defRPr/>
            </a:pPr>
            <a:endParaRPr lang="en-US"/>
          </a:p>
        </p:txBody>
      </p:sp>
      <p:sp>
        <p:nvSpPr>
          <p:cNvPr id="106502" name="Rectangle 6"/>
          <p:cNvSpPr>
            <a:spLocks noGrp="1" noChangeArrowheads="1"/>
          </p:cNvSpPr>
          <p:nvPr>
            <p:ph type="sldNum" sz="quarter" idx="4"/>
          </p:nvPr>
        </p:nvSpPr>
        <p:spPr bwMode="auto">
          <a:xfrm>
            <a:off x="20970240" y="14988540"/>
            <a:ext cx="682752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3360">
                <a:effectLst>
                  <a:outerShdw blurRad="38100" dist="38100" dir="2700000" algn="tl">
                    <a:srgbClr val="010199"/>
                  </a:outerShdw>
                </a:effectLst>
                <a:latin typeface="Arial" charset="0"/>
              </a:defRPr>
            </a:lvl1pPr>
          </a:lstStyle>
          <a:p>
            <a:pPr>
              <a:defRPr/>
            </a:pPr>
            <a:fld id="{C1BB61DA-3156-4EB4-B534-33E0ACCE3132}"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906"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 id="2147483907" r:id="rId12"/>
  </p:sldLayoutIdLst>
  <p:txStyles>
    <p:titleStyle>
      <a:lvl1pPr algn="l" rtl="0" eaLnBrk="0" fontAlgn="base" hangingPunct="0">
        <a:spcBef>
          <a:spcPct val="0"/>
        </a:spcBef>
        <a:spcAft>
          <a:spcPct val="0"/>
        </a:spcAft>
        <a:defRPr sz="10561">
          <a:solidFill>
            <a:schemeClr val="tx2"/>
          </a:solidFill>
          <a:effectLst>
            <a:outerShdw blurRad="38100" dist="38100" dir="2700000" algn="tl">
              <a:srgbClr val="010199"/>
            </a:outerShdw>
          </a:effectLst>
          <a:latin typeface="+mj-lt"/>
          <a:ea typeface="+mj-ea"/>
          <a:cs typeface="+mj-cs"/>
        </a:defRPr>
      </a:lvl1pPr>
      <a:lvl2pPr algn="l" rtl="0" eaLnBrk="0" fontAlgn="base" hangingPunct="0">
        <a:spcBef>
          <a:spcPct val="0"/>
        </a:spcBef>
        <a:spcAft>
          <a:spcPct val="0"/>
        </a:spcAft>
        <a:defRPr sz="10561">
          <a:solidFill>
            <a:schemeClr val="tx2"/>
          </a:solidFill>
          <a:effectLst>
            <a:outerShdw blurRad="38100" dist="38100" dir="2700000" algn="tl">
              <a:srgbClr val="010199"/>
            </a:outerShdw>
          </a:effectLst>
          <a:latin typeface="Tahoma" pitchFamily="34" charset="0"/>
        </a:defRPr>
      </a:lvl2pPr>
      <a:lvl3pPr algn="l" rtl="0" eaLnBrk="0" fontAlgn="base" hangingPunct="0">
        <a:spcBef>
          <a:spcPct val="0"/>
        </a:spcBef>
        <a:spcAft>
          <a:spcPct val="0"/>
        </a:spcAft>
        <a:defRPr sz="10561">
          <a:solidFill>
            <a:schemeClr val="tx2"/>
          </a:solidFill>
          <a:effectLst>
            <a:outerShdw blurRad="38100" dist="38100" dir="2700000" algn="tl">
              <a:srgbClr val="010199"/>
            </a:outerShdw>
          </a:effectLst>
          <a:latin typeface="Tahoma" pitchFamily="34" charset="0"/>
        </a:defRPr>
      </a:lvl3pPr>
      <a:lvl4pPr algn="l" rtl="0" eaLnBrk="0" fontAlgn="base" hangingPunct="0">
        <a:spcBef>
          <a:spcPct val="0"/>
        </a:spcBef>
        <a:spcAft>
          <a:spcPct val="0"/>
        </a:spcAft>
        <a:defRPr sz="10561">
          <a:solidFill>
            <a:schemeClr val="tx2"/>
          </a:solidFill>
          <a:effectLst>
            <a:outerShdw blurRad="38100" dist="38100" dir="2700000" algn="tl">
              <a:srgbClr val="010199"/>
            </a:outerShdw>
          </a:effectLst>
          <a:latin typeface="Tahoma" pitchFamily="34" charset="0"/>
        </a:defRPr>
      </a:lvl4pPr>
      <a:lvl5pPr algn="l" rtl="0" eaLnBrk="0" fontAlgn="base" hangingPunct="0">
        <a:spcBef>
          <a:spcPct val="0"/>
        </a:spcBef>
        <a:spcAft>
          <a:spcPct val="0"/>
        </a:spcAft>
        <a:defRPr sz="10561">
          <a:solidFill>
            <a:schemeClr val="tx2"/>
          </a:solidFill>
          <a:effectLst>
            <a:outerShdw blurRad="38100" dist="38100" dir="2700000" algn="tl">
              <a:srgbClr val="010199"/>
            </a:outerShdw>
          </a:effectLst>
          <a:latin typeface="Tahoma" pitchFamily="34" charset="0"/>
        </a:defRPr>
      </a:lvl5pPr>
      <a:lvl6pPr marL="1097335" algn="l" rtl="0" fontAlgn="base">
        <a:spcBef>
          <a:spcPct val="0"/>
        </a:spcBef>
        <a:spcAft>
          <a:spcPct val="0"/>
        </a:spcAft>
        <a:defRPr sz="10561">
          <a:solidFill>
            <a:schemeClr val="tx2"/>
          </a:solidFill>
          <a:effectLst>
            <a:outerShdw blurRad="38100" dist="38100" dir="2700000" algn="tl">
              <a:srgbClr val="010199"/>
            </a:outerShdw>
          </a:effectLst>
          <a:latin typeface="Tahoma" pitchFamily="34" charset="0"/>
        </a:defRPr>
      </a:lvl6pPr>
      <a:lvl7pPr marL="2194670" algn="l" rtl="0" fontAlgn="base">
        <a:spcBef>
          <a:spcPct val="0"/>
        </a:spcBef>
        <a:spcAft>
          <a:spcPct val="0"/>
        </a:spcAft>
        <a:defRPr sz="10561">
          <a:solidFill>
            <a:schemeClr val="tx2"/>
          </a:solidFill>
          <a:effectLst>
            <a:outerShdw blurRad="38100" dist="38100" dir="2700000" algn="tl">
              <a:srgbClr val="010199"/>
            </a:outerShdw>
          </a:effectLst>
          <a:latin typeface="Tahoma" pitchFamily="34" charset="0"/>
        </a:defRPr>
      </a:lvl7pPr>
      <a:lvl8pPr marL="3292005" algn="l" rtl="0" fontAlgn="base">
        <a:spcBef>
          <a:spcPct val="0"/>
        </a:spcBef>
        <a:spcAft>
          <a:spcPct val="0"/>
        </a:spcAft>
        <a:defRPr sz="10561">
          <a:solidFill>
            <a:schemeClr val="tx2"/>
          </a:solidFill>
          <a:effectLst>
            <a:outerShdw blurRad="38100" dist="38100" dir="2700000" algn="tl">
              <a:srgbClr val="010199"/>
            </a:outerShdw>
          </a:effectLst>
          <a:latin typeface="Tahoma" pitchFamily="34" charset="0"/>
        </a:defRPr>
      </a:lvl8pPr>
      <a:lvl9pPr marL="4389339" algn="l" rtl="0" fontAlgn="base">
        <a:spcBef>
          <a:spcPct val="0"/>
        </a:spcBef>
        <a:spcAft>
          <a:spcPct val="0"/>
        </a:spcAft>
        <a:defRPr sz="10561">
          <a:solidFill>
            <a:schemeClr val="tx2"/>
          </a:solidFill>
          <a:effectLst>
            <a:outerShdw blurRad="38100" dist="38100" dir="2700000" algn="tl">
              <a:srgbClr val="010199"/>
            </a:outerShdw>
          </a:effectLst>
          <a:latin typeface="Tahoma" pitchFamily="34" charset="0"/>
        </a:defRPr>
      </a:lvl9pPr>
    </p:titleStyle>
    <p:bodyStyle>
      <a:lvl1pPr marL="823001" indent="-823001" algn="l" rtl="0" eaLnBrk="0" fontAlgn="base" hangingPunct="0">
        <a:spcBef>
          <a:spcPct val="20000"/>
        </a:spcBef>
        <a:spcAft>
          <a:spcPct val="0"/>
        </a:spcAft>
        <a:buClr>
          <a:schemeClr val="hlink"/>
        </a:buClr>
        <a:buSzPct val="120000"/>
        <a:buChar char="•"/>
        <a:defRPr sz="7680">
          <a:solidFill>
            <a:schemeClr val="tx1"/>
          </a:solidFill>
          <a:effectLst>
            <a:outerShdw blurRad="38100" dist="38100" dir="2700000" algn="tl">
              <a:srgbClr val="010199"/>
            </a:outerShdw>
          </a:effectLst>
          <a:latin typeface="+mn-lt"/>
          <a:ea typeface="+mn-ea"/>
          <a:cs typeface="+mn-cs"/>
        </a:defRPr>
      </a:lvl1pPr>
      <a:lvl2pPr marL="1783169" indent="-685834" algn="l" rtl="0" eaLnBrk="0" fontAlgn="base" hangingPunct="0">
        <a:spcBef>
          <a:spcPct val="20000"/>
        </a:spcBef>
        <a:spcAft>
          <a:spcPct val="0"/>
        </a:spcAft>
        <a:buFont typeface="Tahoma" pitchFamily="34" charset="0"/>
        <a:buChar char="–"/>
        <a:defRPr sz="6720">
          <a:solidFill>
            <a:schemeClr val="tx1"/>
          </a:solidFill>
          <a:effectLst>
            <a:outerShdw blurRad="38100" dist="38100" dir="2700000" algn="tl">
              <a:srgbClr val="010199"/>
            </a:outerShdw>
          </a:effectLst>
          <a:latin typeface="+mn-lt"/>
        </a:defRPr>
      </a:lvl2pPr>
      <a:lvl3pPr marL="2743337" indent="-548667" algn="l" rtl="0" eaLnBrk="0" fontAlgn="base" hangingPunct="0">
        <a:spcBef>
          <a:spcPct val="20000"/>
        </a:spcBef>
        <a:spcAft>
          <a:spcPct val="0"/>
        </a:spcAft>
        <a:buClr>
          <a:schemeClr val="hlink"/>
        </a:buClr>
        <a:buSzPct val="120000"/>
        <a:buChar char="•"/>
        <a:defRPr sz="5760">
          <a:solidFill>
            <a:schemeClr val="tx1"/>
          </a:solidFill>
          <a:effectLst>
            <a:outerShdw blurRad="38100" dist="38100" dir="2700000" algn="tl">
              <a:srgbClr val="010199"/>
            </a:outerShdw>
          </a:effectLst>
          <a:latin typeface="+mn-lt"/>
        </a:defRPr>
      </a:lvl3pPr>
      <a:lvl4pPr marL="3840672" indent="-548667" algn="l" rtl="0" eaLnBrk="0" fontAlgn="base" hangingPunct="0">
        <a:spcBef>
          <a:spcPct val="20000"/>
        </a:spcBef>
        <a:spcAft>
          <a:spcPct val="0"/>
        </a:spcAft>
        <a:buFont typeface="Tahoma" pitchFamily="34" charset="0"/>
        <a:buChar char="–"/>
        <a:defRPr sz="4800">
          <a:solidFill>
            <a:schemeClr val="tx1"/>
          </a:solidFill>
          <a:effectLst>
            <a:outerShdw blurRad="38100" dist="38100" dir="2700000" algn="tl">
              <a:srgbClr val="010199"/>
            </a:outerShdw>
          </a:effectLst>
          <a:latin typeface="+mn-lt"/>
        </a:defRPr>
      </a:lvl4pPr>
      <a:lvl5pPr marL="4938007" indent="-548667" algn="l" rtl="0" eaLnBrk="0" fontAlgn="base" hangingPunct="0">
        <a:spcBef>
          <a:spcPct val="20000"/>
        </a:spcBef>
        <a:spcAft>
          <a:spcPct val="0"/>
        </a:spcAft>
        <a:buClr>
          <a:schemeClr val="hlink"/>
        </a:buClr>
        <a:buSzPct val="80000"/>
        <a:buFont typeface="Wingdings" pitchFamily="2" charset="2"/>
        <a:buChar char="v"/>
        <a:defRPr sz="4800">
          <a:solidFill>
            <a:schemeClr val="tx1"/>
          </a:solidFill>
          <a:effectLst>
            <a:outerShdw blurRad="38100" dist="38100" dir="2700000" algn="tl">
              <a:srgbClr val="010199"/>
            </a:outerShdw>
          </a:effectLst>
          <a:latin typeface="+mn-lt"/>
        </a:defRPr>
      </a:lvl5pPr>
      <a:lvl6pPr marL="6035342" indent="-548667" algn="l" rtl="0" fontAlgn="base">
        <a:spcBef>
          <a:spcPct val="20000"/>
        </a:spcBef>
        <a:spcAft>
          <a:spcPct val="0"/>
        </a:spcAft>
        <a:buClr>
          <a:schemeClr val="hlink"/>
        </a:buClr>
        <a:buSzPct val="80000"/>
        <a:buFont typeface="Wingdings" pitchFamily="2" charset="2"/>
        <a:buChar char="v"/>
        <a:defRPr sz="4800">
          <a:solidFill>
            <a:schemeClr val="tx1"/>
          </a:solidFill>
          <a:effectLst>
            <a:outerShdw blurRad="38100" dist="38100" dir="2700000" algn="tl">
              <a:srgbClr val="010199"/>
            </a:outerShdw>
          </a:effectLst>
          <a:latin typeface="+mn-lt"/>
        </a:defRPr>
      </a:lvl6pPr>
      <a:lvl7pPr marL="7132677" indent="-548667" algn="l" rtl="0" fontAlgn="base">
        <a:spcBef>
          <a:spcPct val="20000"/>
        </a:spcBef>
        <a:spcAft>
          <a:spcPct val="0"/>
        </a:spcAft>
        <a:buClr>
          <a:schemeClr val="hlink"/>
        </a:buClr>
        <a:buSzPct val="80000"/>
        <a:buFont typeface="Wingdings" pitchFamily="2" charset="2"/>
        <a:buChar char="v"/>
        <a:defRPr sz="4800">
          <a:solidFill>
            <a:schemeClr val="tx1"/>
          </a:solidFill>
          <a:effectLst>
            <a:outerShdw blurRad="38100" dist="38100" dir="2700000" algn="tl">
              <a:srgbClr val="010199"/>
            </a:outerShdw>
          </a:effectLst>
          <a:latin typeface="+mn-lt"/>
        </a:defRPr>
      </a:lvl7pPr>
      <a:lvl8pPr marL="8230011" indent="-548667" algn="l" rtl="0" fontAlgn="base">
        <a:spcBef>
          <a:spcPct val="20000"/>
        </a:spcBef>
        <a:spcAft>
          <a:spcPct val="0"/>
        </a:spcAft>
        <a:buClr>
          <a:schemeClr val="hlink"/>
        </a:buClr>
        <a:buSzPct val="80000"/>
        <a:buFont typeface="Wingdings" pitchFamily="2" charset="2"/>
        <a:buChar char="v"/>
        <a:defRPr sz="4800">
          <a:solidFill>
            <a:schemeClr val="tx1"/>
          </a:solidFill>
          <a:effectLst>
            <a:outerShdw blurRad="38100" dist="38100" dir="2700000" algn="tl">
              <a:srgbClr val="010199"/>
            </a:outerShdw>
          </a:effectLst>
          <a:latin typeface="+mn-lt"/>
        </a:defRPr>
      </a:lvl8pPr>
      <a:lvl9pPr marL="9327346" indent="-548667" algn="l" rtl="0" fontAlgn="base">
        <a:spcBef>
          <a:spcPct val="20000"/>
        </a:spcBef>
        <a:spcAft>
          <a:spcPct val="0"/>
        </a:spcAft>
        <a:buClr>
          <a:schemeClr val="hlink"/>
        </a:buClr>
        <a:buSzPct val="80000"/>
        <a:buFont typeface="Wingdings" pitchFamily="2" charset="2"/>
        <a:buChar char="v"/>
        <a:defRPr sz="4800">
          <a:solidFill>
            <a:schemeClr val="tx1"/>
          </a:solidFill>
          <a:effectLst>
            <a:outerShdw blurRad="38100" dist="38100" dir="2700000" algn="tl">
              <a:srgbClr val="010199"/>
            </a:outerShdw>
          </a:effectLst>
          <a:latin typeface="+mn-lt"/>
        </a:defRPr>
      </a:lvl9pPr>
    </p:bodyStyle>
    <p:otherStyle>
      <a:defPPr>
        <a:defRPr lang="en-US"/>
      </a:defPPr>
      <a:lvl1pPr marL="0" algn="l" defTabSz="2194670" rtl="0" eaLnBrk="1" latinLnBrk="0" hangingPunct="1">
        <a:defRPr sz="4320" kern="1200">
          <a:solidFill>
            <a:schemeClr val="tx1"/>
          </a:solidFill>
          <a:latin typeface="+mn-lt"/>
          <a:ea typeface="+mn-ea"/>
          <a:cs typeface="+mn-cs"/>
        </a:defRPr>
      </a:lvl1pPr>
      <a:lvl2pPr marL="1097335" algn="l" defTabSz="2194670" rtl="0" eaLnBrk="1" latinLnBrk="0" hangingPunct="1">
        <a:defRPr sz="4320" kern="1200">
          <a:solidFill>
            <a:schemeClr val="tx1"/>
          </a:solidFill>
          <a:latin typeface="+mn-lt"/>
          <a:ea typeface="+mn-ea"/>
          <a:cs typeface="+mn-cs"/>
        </a:defRPr>
      </a:lvl2pPr>
      <a:lvl3pPr marL="2194670" algn="l" defTabSz="2194670" rtl="0" eaLnBrk="1" latinLnBrk="0" hangingPunct="1">
        <a:defRPr sz="4320" kern="1200">
          <a:solidFill>
            <a:schemeClr val="tx1"/>
          </a:solidFill>
          <a:latin typeface="+mn-lt"/>
          <a:ea typeface="+mn-ea"/>
          <a:cs typeface="+mn-cs"/>
        </a:defRPr>
      </a:lvl3pPr>
      <a:lvl4pPr marL="3292005" algn="l" defTabSz="2194670" rtl="0" eaLnBrk="1" latinLnBrk="0" hangingPunct="1">
        <a:defRPr sz="4320" kern="1200">
          <a:solidFill>
            <a:schemeClr val="tx1"/>
          </a:solidFill>
          <a:latin typeface="+mn-lt"/>
          <a:ea typeface="+mn-ea"/>
          <a:cs typeface="+mn-cs"/>
        </a:defRPr>
      </a:lvl4pPr>
      <a:lvl5pPr marL="4389339" algn="l" defTabSz="2194670" rtl="0" eaLnBrk="1" latinLnBrk="0" hangingPunct="1">
        <a:defRPr sz="4320" kern="1200">
          <a:solidFill>
            <a:schemeClr val="tx1"/>
          </a:solidFill>
          <a:latin typeface="+mn-lt"/>
          <a:ea typeface="+mn-ea"/>
          <a:cs typeface="+mn-cs"/>
        </a:defRPr>
      </a:lvl5pPr>
      <a:lvl6pPr marL="5486674" algn="l" defTabSz="2194670" rtl="0" eaLnBrk="1" latinLnBrk="0" hangingPunct="1">
        <a:defRPr sz="4320" kern="1200">
          <a:solidFill>
            <a:schemeClr val="tx1"/>
          </a:solidFill>
          <a:latin typeface="+mn-lt"/>
          <a:ea typeface="+mn-ea"/>
          <a:cs typeface="+mn-cs"/>
        </a:defRPr>
      </a:lvl6pPr>
      <a:lvl7pPr marL="6584009" algn="l" defTabSz="2194670" rtl="0" eaLnBrk="1" latinLnBrk="0" hangingPunct="1">
        <a:defRPr sz="4320" kern="1200">
          <a:solidFill>
            <a:schemeClr val="tx1"/>
          </a:solidFill>
          <a:latin typeface="+mn-lt"/>
          <a:ea typeface="+mn-ea"/>
          <a:cs typeface="+mn-cs"/>
        </a:defRPr>
      </a:lvl7pPr>
      <a:lvl8pPr marL="7681344" algn="l" defTabSz="2194670" rtl="0" eaLnBrk="1" latinLnBrk="0" hangingPunct="1">
        <a:defRPr sz="4320" kern="1200">
          <a:solidFill>
            <a:schemeClr val="tx1"/>
          </a:solidFill>
          <a:latin typeface="+mn-lt"/>
          <a:ea typeface="+mn-ea"/>
          <a:cs typeface="+mn-cs"/>
        </a:defRPr>
      </a:lvl8pPr>
      <a:lvl9pPr marL="8778679" algn="l" defTabSz="219467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21.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3" Type="http://schemas.openxmlformats.org/officeDocument/2006/relationships/customXml" Target="../ink/ink6.xml"/><Relationship Id="rId18" Type="http://schemas.openxmlformats.org/officeDocument/2006/relationships/image" Target="../media/image330.png"/><Relationship Id="rId26" Type="http://schemas.openxmlformats.org/officeDocument/2006/relationships/image" Target="../media/image37.png"/><Relationship Id="rId39" Type="http://schemas.openxmlformats.org/officeDocument/2006/relationships/customXml" Target="../ink/ink19.xml"/><Relationship Id="rId21" Type="http://schemas.openxmlformats.org/officeDocument/2006/relationships/customXml" Target="../ink/ink10.xml"/><Relationship Id="rId34" Type="http://schemas.openxmlformats.org/officeDocument/2006/relationships/image" Target="../media/image41.png"/><Relationship Id="rId42" Type="http://schemas.openxmlformats.org/officeDocument/2006/relationships/image" Target="../media/image45.png"/><Relationship Id="rId47" Type="http://schemas.openxmlformats.org/officeDocument/2006/relationships/customXml" Target="../ink/ink23.xml"/><Relationship Id="rId50" Type="http://schemas.openxmlformats.org/officeDocument/2006/relationships/image" Target="../media/image49.png"/><Relationship Id="rId55" Type="http://schemas.openxmlformats.org/officeDocument/2006/relationships/customXml" Target="../ink/ink27.xml"/><Relationship Id="rId63" Type="http://schemas.openxmlformats.org/officeDocument/2006/relationships/customXml" Target="../ink/ink31.xml"/><Relationship Id="rId68" Type="http://schemas.openxmlformats.org/officeDocument/2006/relationships/image" Target="../media/image58.png"/><Relationship Id="rId7" Type="http://schemas.openxmlformats.org/officeDocument/2006/relationships/customXml" Target="../ink/ink3.xml"/><Relationship Id="rId71" Type="http://schemas.openxmlformats.org/officeDocument/2006/relationships/customXml" Target="../ink/ink35.xml"/><Relationship Id="rId2" Type="http://schemas.openxmlformats.org/officeDocument/2006/relationships/image" Target="../media/image27.jpg"/><Relationship Id="rId16" Type="http://schemas.openxmlformats.org/officeDocument/2006/relationships/image" Target="../media/image320.png"/><Relationship Id="rId29" Type="http://schemas.openxmlformats.org/officeDocument/2006/relationships/customXml" Target="../ink/ink14.xml"/><Relationship Id="rId1" Type="http://schemas.openxmlformats.org/officeDocument/2006/relationships/slideLayout" Target="../slideLayouts/slideLayout7.xml"/><Relationship Id="rId6" Type="http://schemas.openxmlformats.org/officeDocument/2006/relationships/image" Target="../media/image270.png"/><Relationship Id="rId11" Type="http://schemas.openxmlformats.org/officeDocument/2006/relationships/customXml" Target="../ink/ink5.xml"/><Relationship Id="rId24" Type="http://schemas.openxmlformats.org/officeDocument/2006/relationships/image" Target="../media/image36.png"/><Relationship Id="rId32" Type="http://schemas.openxmlformats.org/officeDocument/2006/relationships/image" Target="../media/image40.png"/><Relationship Id="rId37" Type="http://schemas.openxmlformats.org/officeDocument/2006/relationships/customXml" Target="../ink/ink18.xml"/><Relationship Id="rId40" Type="http://schemas.openxmlformats.org/officeDocument/2006/relationships/image" Target="../media/image44.png"/><Relationship Id="rId45" Type="http://schemas.openxmlformats.org/officeDocument/2006/relationships/customXml" Target="../ink/ink22.xml"/><Relationship Id="rId53" Type="http://schemas.openxmlformats.org/officeDocument/2006/relationships/customXml" Target="../ink/ink26.xml"/><Relationship Id="rId58" Type="http://schemas.openxmlformats.org/officeDocument/2006/relationships/image" Target="../media/image53.png"/><Relationship Id="rId66" Type="http://schemas.openxmlformats.org/officeDocument/2006/relationships/image" Target="../media/image57.png"/><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38.png"/><Relationship Id="rId36" Type="http://schemas.openxmlformats.org/officeDocument/2006/relationships/image" Target="../media/image42.png"/><Relationship Id="rId49" Type="http://schemas.openxmlformats.org/officeDocument/2006/relationships/customXml" Target="../ink/ink24.xml"/><Relationship Id="rId57" Type="http://schemas.openxmlformats.org/officeDocument/2006/relationships/customXml" Target="../ink/ink28.xml"/><Relationship Id="rId61" Type="http://schemas.openxmlformats.org/officeDocument/2006/relationships/customXml" Target="../ink/ink30.xml"/><Relationship Id="rId10" Type="http://schemas.openxmlformats.org/officeDocument/2006/relationships/image" Target="../media/image290.png"/><Relationship Id="rId19" Type="http://schemas.openxmlformats.org/officeDocument/2006/relationships/customXml" Target="../ink/ink9.xml"/><Relationship Id="rId31" Type="http://schemas.openxmlformats.org/officeDocument/2006/relationships/customXml" Target="../ink/ink15.xml"/><Relationship Id="rId44" Type="http://schemas.openxmlformats.org/officeDocument/2006/relationships/image" Target="../media/image46.png"/><Relationship Id="rId52" Type="http://schemas.openxmlformats.org/officeDocument/2006/relationships/image" Target="../media/image50.png"/><Relationship Id="rId60" Type="http://schemas.openxmlformats.org/officeDocument/2006/relationships/image" Target="../media/image54.png"/><Relationship Id="rId65" Type="http://schemas.openxmlformats.org/officeDocument/2006/relationships/customXml" Target="../ink/ink32.xml"/><Relationship Id="rId4" Type="http://schemas.openxmlformats.org/officeDocument/2006/relationships/image" Target="../media/image260.png"/><Relationship Id="rId9" Type="http://schemas.openxmlformats.org/officeDocument/2006/relationships/customXml" Target="../ink/ink4.xml"/><Relationship Id="rId14" Type="http://schemas.openxmlformats.org/officeDocument/2006/relationships/image" Target="../media/image310.png"/><Relationship Id="rId22" Type="http://schemas.openxmlformats.org/officeDocument/2006/relationships/image" Target="../media/image350.png"/><Relationship Id="rId27" Type="http://schemas.openxmlformats.org/officeDocument/2006/relationships/customXml" Target="../ink/ink13.xml"/><Relationship Id="rId30" Type="http://schemas.openxmlformats.org/officeDocument/2006/relationships/image" Target="../media/image39.png"/><Relationship Id="rId35" Type="http://schemas.openxmlformats.org/officeDocument/2006/relationships/customXml" Target="../ink/ink17.xml"/><Relationship Id="rId43" Type="http://schemas.openxmlformats.org/officeDocument/2006/relationships/customXml" Target="../ink/ink21.xml"/><Relationship Id="rId48" Type="http://schemas.openxmlformats.org/officeDocument/2006/relationships/image" Target="../media/image48.png"/><Relationship Id="rId56" Type="http://schemas.openxmlformats.org/officeDocument/2006/relationships/image" Target="../media/image52.png"/><Relationship Id="rId64" Type="http://schemas.openxmlformats.org/officeDocument/2006/relationships/image" Target="../media/image56.png"/><Relationship Id="rId69" Type="http://schemas.openxmlformats.org/officeDocument/2006/relationships/customXml" Target="../ink/ink34.xml"/><Relationship Id="rId8" Type="http://schemas.openxmlformats.org/officeDocument/2006/relationships/image" Target="../media/image280.png"/><Relationship Id="rId51" Type="http://schemas.openxmlformats.org/officeDocument/2006/relationships/customXml" Target="../ink/ink25.xml"/><Relationship Id="rId72" Type="http://schemas.openxmlformats.org/officeDocument/2006/relationships/image" Target="../media/image60.png"/><Relationship Id="rId3" Type="http://schemas.openxmlformats.org/officeDocument/2006/relationships/customXml" Target="../ink/ink1.xml"/><Relationship Id="rId12" Type="http://schemas.openxmlformats.org/officeDocument/2006/relationships/image" Target="../media/image300.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43.png"/><Relationship Id="rId46" Type="http://schemas.openxmlformats.org/officeDocument/2006/relationships/image" Target="../media/image47.png"/><Relationship Id="rId59" Type="http://schemas.openxmlformats.org/officeDocument/2006/relationships/customXml" Target="../ink/ink29.xml"/><Relationship Id="rId67" Type="http://schemas.openxmlformats.org/officeDocument/2006/relationships/customXml" Target="../ink/ink33.xml"/><Relationship Id="rId20" Type="http://schemas.openxmlformats.org/officeDocument/2006/relationships/image" Target="../media/image340.png"/><Relationship Id="rId41" Type="http://schemas.openxmlformats.org/officeDocument/2006/relationships/customXml" Target="../ink/ink20.xml"/><Relationship Id="rId54" Type="http://schemas.openxmlformats.org/officeDocument/2006/relationships/image" Target="../media/image51.png"/><Relationship Id="rId62" Type="http://schemas.openxmlformats.org/officeDocument/2006/relationships/image" Target="../media/image55.png"/><Relationship Id="rId70" Type="http://schemas.openxmlformats.org/officeDocument/2006/relationships/image" Target="../media/image5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hyperlink" Target="http://www.discovery.global/"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g"/><Relationship Id="rId1" Type="http://schemas.openxmlformats.org/officeDocument/2006/relationships/slideLayout" Target="../slideLayouts/slideLayout12.xml"/><Relationship Id="rId6" Type="http://schemas.openxmlformats.org/officeDocument/2006/relationships/image" Target="../media/image66.png"/><Relationship Id="rId5" Type="http://schemas.openxmlformats.org/officeDocument/2006/relationships/image" Target="../media/image65.pn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3.jpg"/><Relationship Id="rId1" Type="http://schemas.openxmlformats.org/officeDocument/2006/relationships/slideLayout" Target="../slideLayouts/slideLayout12.xml"/><Relationship Id="rId5" Type="http://schemas.openxmlformats.org/officeDocument/2006/relationships/image" Target="../media/image70.png"/><Relationship Id="rId4" Type="http://schemas.openxmlformats.org/officeDocument/2006/relationships/image" Target="../media/image69.png"/></Relationships>
</file>

<file path=ppt/slides/_rels/slide4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63.jpg"/><Relationship Id="rId1" Type="http://schemas.openxmlformats.org/officeDocument/2006/relationships/slideLayout" Target="../slideLayouts/slideLayout1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jpeg"/></Relationships>
</file>

<file path=ppt/slides/_rels/slide4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12.xml"/><Relationship Id="rId5" Type="http://schemas.openxmlformats.org/officeDocument/2006/relationships/image" Target="../media/image29.png"/><Relationship Id="rId4" Type="http://schemas.openxmlformats.org/officeDocument/2006/relationships/image" Target="../media/image7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png"/><Relationship Id="rId1" Type="http://schemas.openxmlformats.org/officeDocument/2006/relationships/slideLayout" Target="../slideLayouts/slideLayout7.xml"/><Relationship Id="rId5" Type="http://schemas.openxmlformats.org/officeDocument/2006/relationships/image" Target="../media/image83.jpg"/><Relationship Id="rId4" Type="http://schemas.openxmlformats.org/officeDocument/2006/relationships/image" Target="../media/image82.jpg"/></Relationships>
</file>

<file path=ppt/slides/_rels/slide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EFC44-AF0E-F87A-BB4F-4B965215F7C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31EE2CC-E777-28F6-B713-BCA95060E759}"/>
              </a:ext>
            </a:extLst>
          </p:cNvPr>
          <p:cNvPicPr>
            <a:picLocks noChangeAspect="1"/>
          </p:cNvPicPr>
          <p:nvPr/>
        </p:nvPicPr>
        <p:blipFill>
          <a:blip r:embed="rId3">
            <a:extLst>
              <a:ext uri="{28A0092B-C50C-407E-A947-70E740481C1C}">
                <a14:useLocalDpi xmlns:a14="http://schemas.microsoft.com/office/drawing/2010/main" val="0"/>
              </a:ext>
            </a:extLst>
          </a:blip>
          <a:srcRect t="19310" b="13940"/>
          <a:stretch>
            <a:fillRect/>
          </a:stretch>
        </p:blipFill>
        <p:spPr>
          <a:xfrm>
            <a:off x="-533400" y="1858"/>
            <a:ext cx="29794200" cy="16457342"/>
          </a:xfrm>
          <a:prstGeom prst="rect">
            <a:avLst/>
          </a:prstGeom>
        </p:spPr>
      </p:pic>
      <p:sp>
        <p:nvSpPr>
          <p:cNvPr id="2" name="TextBox 1">
            <a:extLst>
              <a:ext uri="{FF2B5EF4-FFF2-40B4-BE49-F238E27FC236}">
                <a16:creationId xmlns:a16="http://schemas.microsoft.com/office/drawing/2014/main" id="{05D5B936-C812-E444-F315-E6324595D110}"/>
              </a:ext>
            </a:extLst>
          </p:cNvPr>
          <p:cNvSpPr txBox="1"/>
          <p:nvPr/>
        </p:nvSpPr>
        <p:spPr>
          <a:xfrm>
            <a:off x="3048000" y="11658600"/>
            <a:ext cx="23164800" cy="2800767"/>
          </a:xfrm>
          <a:prstGeom prst="rect">
            <a:avLst/>
          </a:prstGeom>
          <a:noFill/>
        </p:spPr>
        <p:txBody>
          <a:bodyPr wrap="square" rtlCol="0">
            <a:spAutoFit/>
          </a:bodyPr>
          <a:lstStyle/>
          <a:p>
            <a:r>
              <a:rPr lang="en-US" sz="8800" b="1" dirty="0">
                <a:solidFill>
                  <a:srgbClr val="FFFF00"/>
                </a:solidFill>
                <a:effectLst>
                  <a:outerShdw dist="101600" dir="2700000" algn="ctr" rotWithShape="0">
                    <a:srgbClr val="3333CC"/>
                  </a:outerShdw>
                </a:effectLst>
                <a:latin typeface="Comic Sans MS" panose="030F0702030302020204" pitchFamily="66" charset="0"/>
              </a:rPr>
              <a:t>WHAT IS THIS PETRIFIED LOG DOING IN THE MIDDLE OF A HUGE ROCK?</a:t>
            </a:r>
          </a:p>
        </p:txBody>
      </p:sp>
    </p:spTree>
    <p:extLst>
      <p:ext uri="{BB962C8B-B14F-4D97-AF65-F5344CB8AC3E}">
        <p14:creationId xmlns:p14="http://schemas.microsoft.com/office/powerpoint/2010/main" val="2443039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ACA83-724C-DBA7-8352-93CB50CEFA46}"/>
            </a:ext>
          </a:extLst>
        </p:cNvPr>
        <p:cNvGrpSpPr/>
        <p:nvPr/>
      </p:nvGrpSpPr>
      <p:grpSpPr>
        <a:xfrm>
          <a:off x="0" y="0"/>
          <a:ext cx="0" cy="0"/>
          <a:chOff x="0" y="0"/>
          <a:chExt cx="0" cy="0"/>
        </a:xfrm>
      </p:grpSpPr>
      <p:sp>
        <p:nvSpPr>
          <p:cNvPr id="4" name="Text Box 2">
            <a:extLst>
              <a:ext uri="{FF2B5EF4-FFF2-40B4-BE49-F238E27FC236}">
                <a16:creationId xmlns:a16="http://schemas.microsoft.com/office/drawing/2014/main" id="{7CF89618-E353-BD7C-8831-0651BCCF6DF3}"/>
              </a:ext>
            </a:extLst>
          </p:cNvPr>
          <p:cNvSpPr txBox="1">
            <a:spLocks noChangeArrowheads="1"/>
          </p:cNvSpPr>
          <p:nvPr/>
        </p:nvSpPr>
        <p:spPr bwMode="auto">
          <a:xfrm>
            <a:off x="1828801" y="1447800"/>
            <a:ext cx="26212800" cy="14065389"/>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INSTRUCTIONS:</a:t>
            </a:r>
          </a:p>
          <a:p>
            <a:pPr eaLnBrk="1" fontAlgn="auto" hangingPunct="1">
              <a:spcBef>
                <a:spcPct val="50000"/>
              </a:spcBef>
              <a:spcAft>
                <a:spcPts val="0"/>
              </a:spcAft>
              <a:buClrTx/>
              <a:buSzTx/>
              <a:buNone/>
              <a:defRPr/>
            </a:pPr>
            <a:r>
              <a:rPr lang="en-US" altLang="en-US" sz="7200" b="1" dirty="0">
                <a:solidFill>
                  <a:srgbClr val="FFFF00"/>
                </a:solidFill>
                <a:effectLst>
                  <a:outerShdw dist="101600" dir="2700000" algn="ctr" rotWithShape="0">
                    <a:srgbClr val="3333CC"/>
                  </a:outerShdw>
                </a:effectLst>
                <a:latin typeface="Comic Sans MS" panose="030F0702030302020204" pitchFamily="66" charset="0"/>
              </a:rPr>
              <a:t>For public presentations, you can delete the pages with text over the black background.  These pages are for your benefit, so you have an idea what you can say for the pictures following.</a:t>
            </a:r>
          </a:p>
          <a:p>
            <a:pPr eaLnBrk="1" fontAlgn="auto" hangingPunct="1">
              <a:spcBef>
                <a:spcPct val="50000"/>
              </a:spcBef>
              <a:spcAft>
                <a:spcPts val="0"/>
              </a:spcAft>
              <a:buClrTx/>
              <a:buSzTx/>
              <a:buNone/>
              <a:defRPr/>
            </a:pPr>
            <a:r>
              <a:rPr lang="en-US" altLang="en-US" sz="7200" b="1" dirty="0">
                <a:solidFill>
                  <a:srgbClr val="FFFF00"/>
                </a:solidFill>
                <a:effectLst>
                  <a:outerShdw dist="101600" dir="2700000" algn="ctr" rotWithShape="0">
                    <a:srgbClr val="3333CC"/>
                  </a:outerShdw>
                </a:effectLst>
                <a:latin typeface="Comic Sans MS" panose="030F0702030302020204" pitchFamily="66" charset="0"/>
              </a:rPr>
              <a:t>Permission is granted to duplicate and use this presentation. </a:t>
            </a:r>
          </a:p>
          <a:p>
            <a:pPr eaLnBrk="1" fontAlgn="auto" hangingPunct="1">
              <a:spcBef>
                <a:spcPct val="50000"/>
              </a:spcBef>
              <a:spcAft>
                <a:spcPts val="0"/>
              </a:spcAft>
              <a:buClrTx/>
              <a:buSzTx/>
              <a:buNone/>
              <a:defRPr/>
            </a:pPr>
            <a:r>
              <a:rPr lang="en-US" altLang="en-US" sz="7200" b="1" dirty="0">
                <a:solidFill>
                  <a:srgbClr val="FFFF00"/>
                </a:solidFill>
                <a:effectLst>
                  <a:outerShdw dist="101600" dir="2700000" algn="ctr" rotWithShape="0">
                    <a:srgbClr val="3333CC"/>
                  </a:outerShdw>
                </a:effectLst>
                <a:latin typeface="Comic Sans MS" panose="030F0702030302020204" pitchFamily="66" charset="0"/>
              </a:rPr>
              <a:t>FOREIGN TRANSLATIONS: You are encouraged to translate the text into another language and make them available to other Christian leaders. We can make those translated files available for distribution. </a:t>
            </a:r>
          </a:p>
        </p:txBody>
      </p:sp>
    </p:spTree>
    <p:extLst>
      <p:ext uri="{BB962C8B-B14F-4D97-AF65-F5344CB8AC3E}">
        <p14:creationId xmlns:p14="http://schemas.microsoft.com/office/powerpoint/2010/main" val="3335531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9FAD2-47DF-AA64-9030-5A46108E2015}"/>
            </a:ext>
          </a:extLst>
        </p:cNvPr>
        <p:cNvGrpSpPr/>
        <p:nvPr/>
      </p:nvGrpSpPr>
      <p:grpSpPr>
        <a:xfrm>
          <a:off x="0" y="0"/>
          <a:ext cx="0" cy="0"/>
          <a:chOff x="0" y="0"/>
          <a:chExt cx="0" cy="0"/>
        </a:xfrm>
      </p:grpSpPr>
      <p:sp>
        <p:nvSpPr>
          <p:cNvPr id="4" name="Text Box 2">
            <a:extLst>
              <a:ext uri="{FF2B5EF4-FFF2-40B4-BE49-F238E27FC236}">
                <a16:creationId xmlns:a16="http://schemas.microsoft.com/office/drawing/2014/main" id="{20DE56F0-67C4-52AA-F343-A370EEF7460F}"/>
              </a:ext>
            </a:extLst>
          </p:cNvPr>
          <p:cNvSpPr txBox="1">
            <a:spLocks noChangeArrowheads="1"/>
          </p:cNvSpPr>
          <p:nvPr/>
        </p:nvSpPr>
        <p:spPr bwMode="auto">
          <a:xfrm>
            <a:off x="1828801" y="1752600"/>
            <a:ext cx="26212800" cy="10433625"/>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Greetings.  My name is Chuck Anderson. I’m the editor of Discovery News.</a:t>
            </a:r>
          </a:p>
          <a:p>
            <a:pPr eaLnBrk="1" fontAlgn="auto" hangingPunct="1">
              <a:spcBef>
                <a:spcPct val="50000"/>
              </a:spcBef>
              <a:spcAft>
                <a:spcPts val="0"/>
              </a:spcAft>
              <a:buClrTx/>
              <a:buSzTx/>
              <a:buNone/>
              <a:defRPr/>
            </a:pPr>
            <a:endParaRPr lang="en-US" altLang="en-US" sz="8000" b="1" dirty="0">
              <a:solidFill>
                <a:srgbClr val="FFFF00"/>
              </a:solidFill>
              <a:effectLst>
                <a:outerShdw dist="101600" dir="2700000" algn="ctr" rotWithShape="0">
                  <a:srgbClr val="3333CC"/>
                </a:outerShdw>
              </a:effectLst>
              <a:latin typeface="Comic Sans MS" panose="030F0702030302020204" pitchFamily="66" charset="0"/>
            </a:endParaRPr>
          </a:p>
          <a:p>
            <a:r>
              <a:rPr lang="en-US" sz="8000" b="1" dirty="0">
                <a:solidFill>
                  <a:srgbClr val="FFFF00"/>
                </a:solidFill>
                <a:effectLst>
                  <a:outerShdw dist="101600" dir="2700000" algn="ctr" rotWithShape="0">
                    <a:srgbClr val="3333CC"/>
                  </a:outerShdw>
                </a:effectLst>
                <a:latin typeface="Comic Sans MS" panose="030F0702030302020204" pitchFamily="66" charset="0"/>
              </a:rPr>
              <a:t>Sometimes we stumble across some pretty amazing things in pretty unexpected places!</a:t>
            </a:r>
          </a:p>
          <a:p>
            <a:endParaRPr lang="en-US" sz="8000" b="1" dirty="0">
              <a:solidFill>
                <a:srgbClr val="FFFF00"/>
              </a:solidFill>
              <a:effectLst>
                <a:outerShdw dist="101600" dir="2700000" algn="ctr" rotWithShape="0">
                  <a:srgbClr val="3333CC"/>
                </a:outerShdw>
              </a:effectLst>
              <a:latin typeface="Comic Sans MS" panose="030F0702030302020204" pitchFamily="66" charset="0"/>
            </a:endParaRPr>
          </a:p>
          <a:p>
            <a:pPr eaLnBrk="1" fontAlgn="auto" hangingPunct="1">
              <a:spcBef>
                <a:spcPct val="50000"/>
              </a:spcBef>
              <a:spcAft>
                <a:spcPts val="0"/>
              </a:spcAft>
              <a:buClrTx/>
              <a:buSzTx/>
              <a:buNone/>
              <a:defRPr/>
            </a:pPr>
            <a:endParaRPr lang="en-US" altLang="en-US" sz="8000"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1094365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98B6F-2334-22EC-8F07-580030E4E71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16C429C-B57F-1B6F-26C1-E80EBD83DB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42"/>
            <a:ext cx="29260800" cy="16459200"/>
          </a:xfrm>
          <a:prstGeom prst="rect">
            <a:avLst/>
          </a:prstGeom>
        </p:spPr>
      </p:pic>
      <p:sp>
        <p:nvSpPr>
          <p:cNvPr id="6" name="Text Box 3">
            <a:extLst>
              <a:ext uri="{FF2B5EF4-FFF2-40B4-BE49-F238E27FC236}">
                <a16:creationId xmlns:a16="http://schemas.microsoft.com/office/drawing/2014/main" id="{3C07FD98-6472-4CDF-469E-B33BD6F536E5}"/>
              </a:ext>
            </a:extLst>
          </p:cNvPr>
          <p:cNvSpPr txBox="1">
            <a:spLocks noChangeArrowheads="1"/>
          </p:cNvSpPr>
          <p:nvPr/>
        </p:nvSpPr>
        <p:spPr bwMode="auto">
          <a:xfrm>
            <a:off x="2095500" y="1112490"/>
            <a:ext cx="250698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9900" b="1" dirty="0">
                <a:solidFill>
                  <a:srgbClr val="FF0000"/>
                </a:solidFill>
                <a:effectLst>
                  <a:outerShdw dist="76200" dir="2700000" algn="ctr" rotWithShape="0">
                    <a:srgbClr val="FFFF00"/>
                  </a:outerShdw>
                </a:effectLst>
                <a:latin typeface="Times New Roman" panose="02020603050405020304" pitchFamily="18" charset="0"/>
                <a:cs typeface="Times New Roman" panose="02020603050405020304" pitchFamily="18" charset="0"/>
              </a:rPr>
              <a:t>BREAKING NEWS!</a:t>
            </a:r>
          </a:p>
        </p:txBody>
      </p:sp>
      <p:pic>
        <p:nvPicPr>
          <p:cNvPr id="7" name="Picture 6">
            <a:extLst>
              <a:ext uri="{FF2B5EF4-FFF2-40B4-BE49-F238E27FC236}">
                <a16:creationId xmlns:a16="http://schemas.microsoft.com/office/drawing/2014/main" id="{BA236D19-8815-8DB4-7FE4-2CBD06972AC0}"/>
              </a:ext>
            </a:extLst>
          </p:cNvPr>
          <p:cNvPicPr>
            <a:picLocks noChangeAspect="1"/>
          </p:cNvPicPr>
          <p:nvPr/>
        </p:nvPicPr>
        <p:blipFill>
          <a:blip r:embed="rId3">
            <a:extLst>
              <a:ext uri="{28A0092B-C50C-407E-A947-70E740481C1C}">
                <a14:useLocalDpi xmlns:a14="http://schemas.microsoft.com/office/drawing/2010/main" val="0"/>
              </a:ext>
            </a:extLst>
          </a:blip>
          <a:srcRect r="47999"/>
          <a:stretch>
            <a:fillRect/>
          </a:stretch>
        </p:blipFill>
        <p:spPr>
          <a:xfrm>
            <a:off x="914400" y="4267200"/>
            <a:ext cx="8229600" cy="11894987"/>
          </a:xfrm>
          <a:prstGeom prst="rect">
            <a:avLst/>
          </a:prstGeom>
          <a:ln w="101600">
            <a:solidFill>
              <a:srgbClr val="FFFF00"/>
            </a:solidFill>
          </a:ln>
        </p:spPr>
      </p:pic>
      <p:pic>
        <p:nvPicPr>
          <p:cNvPr id="10" name="Picture 9">
            <a:extLst>
              <a:ext uri="{FF2B5EF4-FFF2-40B4-BE49-F238E27FC236}">
                <a16:creationId xmlns:a16="http://schemas.microsoft.com/office/drawing/2014/main" id="{F88C115F-CB6D-A6C0-3760-A7B5E58422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39400" y="9585945"/>
            <a:ext cx="15631051" cy="5212110"/>
          </a:xfrm>
          <a:prstGeom prst="rect">
            <a:avLst/>
          </a:prstGeom>
        </p:spPr>
      </p:pic>
    </p:spTree>
    <p:extLst>
      <p:ext uri="{BB962C8B-B14F-4D97-AF65-F5344CB8AC3E}">
        <p14:creationId xmlns:p14="http://schemas.microsoft.com/office/powerpoint/2010/main" val="2895715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8009E-CE6C-A0DA-A714-5FE9D58DEE8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56C12EC-FA28-7A1C-0800-FB0609CF93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42"/>
            <a:ext cx="29260800" cy="16459200"/>
          </a:xfrm>
          <a:prstGeom prst="rect">
            <a:avLst/>
          </a:prstGeom>
        </p:spPr>
      </p:pic>
      <p:sp>
        <p:nvSpPr>
          <p:cNvPr id="3" name="TextBox 2">
            <a:extLst>
              <a:ext uri="{FF2B5EF4-FFF2-40B4-BE49-F238E27FC236}">
                <a16:creationId xmlns:a16="http://schemas.microsoft.com/office/drawing/2014/main" id="{F17414B7-EFF2-011C-AC41-221693F98D41}"/>
              </a:ext>
            </a:extLst>
          </p:cNvPr>
          <p:cNvSpPr txBox="1"/>
          <p:nvPr/>
        </p:nvSpPr>
        <p:spPr>
          <a:xfrm>
            <a:off x="1143000" y="11897072"/>
            <a:ext cx="26898600" cy="4893647"/>
          </a:xfrm>
          <a:prstGeom prst="rect">
            <a:avLst/>
          </a:prstGeom>
          <a:noFill/>
        </p:spPr>
        <p:txBody>
          <a:bodyPr wrap="square" rtlCol="0">
            <a:spAutoFit/>
          </a:bodyPr>
          <a:lstStyle/>
          <a:p>
            <a:pPr algn="ctr"/>
            <a:r>
              <a:rPr lang="en-US" sz="9600" b="1" dirty="0">
                <a:solidFill>
                  <a:srgbClr val="FFFF00"/>
                </a:solidFill>
                <a:effectLst>
                  <a:outerShdw dist="101600" dir="2700000" algn="ctr" rotWithShape="0">
                    <a:srgbClr val="3333CC"/>
                  </a:outerShdw>
                </a:effectLst>
                <a:latin typeface="Comic Sans MS" panose="030F0702030302020204" pitchFamily="66" charset="0"/>
              </a:rPr>
              <a:t>Do you see anything unusual in this rock?</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2960436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BE96D-8D52-C5FB-D60F-9EF2997223D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610DF5-65DD-DA54-C11D-41070582E042}"/>
              </a:ext>
            </a:extLst>
          </p:cNvPr>
          <p:cNvSpPr txBox="1"/>
          <p:nvPr/>
        </p:nvSpPr>
        <p:spPr>
          <a:xfrm>
            <a:off x="2209800" y="1295400"/>
            <a:ext cx="24993600" cy="10064294"/>
          </a:xfrm>
          <a:prstGeom prst="rect">
            <a:avLst/>
          </a:prstGeom>
          <a:noFill/>
        </p:spPr>
        <p:txBody>
          <a:bodyPr wrap="square" rtlCol="0">
            <a:spAutoFit/>
          </a:bodyPr>
          <a:lstStyle/>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r>
              <a:rPr lang="en-US" sz="7200" b="1" dirty="0">
                <a:solidFill>
                  <a:srgbClr val="FFFF00"/>
                </a:solidFill>
                <a:effectLst>
                  <a:outerShdw dist="101600" dir="2700000" algn="ctr" rotWithShape="0">
                    <a:srgbClr val="3333CC"/>
                  </a:outerShdw>
                </a:effectLst>
                <a:latin typeface="Comic Sans MS" panose="030F0702030302020204" pitchFamily="66" charset="0"/>
              </a:rPr>
              <a:t>A friend of mine recently took me on a short hike just off Colorado Hiway 65 in Plateau Canyon, east of Grand Junction.  </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r>
              <a:rPr lang="en-US" sz="7200" b="1" dirty="0">
                <a:solidFill>
                  <a:srgbClr val="FFFF00"/>
                </a:solidFill>
                <a:effectLst>
                  <a:outerShdw dist="101600" dir="2700000" algn="ctr" rotWithShape="0">
                    <a:srgbClr val="3333CC"/>
                  </a:outerShdw>
                </a:effectLst>
                <a:latin typeface="Comic Sans MS" panose="030F0702030302020204" pitchFamily="66" charset="0"/>
              </a:rPr>
              <a:t>He had discovered this petrified log encased right in solid rock. </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1537560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9BECF-CF02-EE81-80BB-4B9617F3C0D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A85E2FC-B45C-4EBA-DD89-87BABDA4C541}"/>
              </a:ext>
            </a:extLst>
          </p:cNvPr>
          <p:cNvPicPr>
            <a:picLocks noChangeAspect="1"/>
          </p:cNvPicPr>
          <p:nvPr/>
        </p:nvPicPr>
        <p:blipFill>
          <a:blip r:embed="rId3">
            <a:extLst>
              <a:ext uri="{28A0092B-C50C-407E-A947-70E740481C1C}">
                <a14:useLocalDpi xmlns:a14="http://schemas.microsoft.com/office/drawing/2010/main" val="0"/>
              </a:ext>
            </a:extLst>
          </a:blip>
          <a:srcRect t="19310" b="13940"/>
          <a:stretch>
            <a:fillRect/>
          </a:stretch>
        </p:blipFill>
        <p:spPr>
          <a:xfrm>
            <a:off x="-533400" y="1858"/>
            <a:ext cx="29794200" cy="16457342"/>
          </a:xfrm>
          <a:prstGeom prst="rect">
            <a:avLst/>
          </a:prstGeom>
        </p:spPr>
      </p:pic>
    </p:spTree>
    <p:extLst>
      <p:ext uri="{BB962C8B-B14F-4D97-AF65-F5344CB8AC3E}">
        <p14:creationId xmlns:p14="http://schemas.microsoft.com/office/powerpoint/2010/main" val="3297705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6949A-D906-7AB0-1D0A-D60E7DC555C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AD7CAE8-21FF-9E6E-327D-F9841AEA3C48}"/>
              </a:ext>
            </a:extLst>
          </p:cNvPr>
          <p:cNvSpPr txBox="1"/>
          <p:nvPr/>
        </p:nvSpPr>
        <p:spPr>
          <a:xfrm>
            <a:off x="2209800" y="1295400"/>
            <a:ext cx="24993600" cy="4524315"/>
          </a:xfrm>
          <a:prstGeom prst="rect">
            <a:avLst/>
          </a:prstGeom>
          <a:noFill/>
        </p:spPr>
        <p:txBody>
          <a:bodyPr wrap="square" rtlCol="0">
            <a:spAutoFit/>
          </a:bodyPr>
          <a:lstStyle/>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r>
              <a:rPr lang="en-US" sz="7200" b="1" dirty="0">
                <a:solidFill>
                  <a:srgbClr val="FFFF00"/>
                </a:solidFill>
                <a:effectLst>
                  <a:outerShdw dist="101600" dir="2700000" algn="ctr" rotWithShape="0">
                    <a:srgbClr val="3333CC"/>
                  </a:outerShdw>
                </a:effectLst>
                <a:latin typeface="Comic Sans MS" panose="030F0702030302020204" pitchFamily="66" charset="0"/>
              </a:rPr>
              <a:t>We have to ask:</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3880577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4FF5BE-0506-A095-2667-EE467E46312B}"/>
              </a:ext>
            </a:extLst>
          </p:cNvPr>
          <p:cNvPicPr>
            <a:picLocks noChangeAspect="1"/>
          </p:cNvPicPr>
          <p:nvPr/>
        </p:nvPicPr>
        <p:blipFill>
          <a:blip r:embed="rId3">
            <a:extLst>
              <a:ext uri="{28A0092B-C50C-407E-A947-70E740481C1C}">
                <a14:useLocalDpi xmlns:a14="http://schemas.microsoft.com/office/drawing/2010/main" val="0"/>
              </a:ext>
            </a:extLst>
          </a:blip>
          <a:srcRect t="19310" b="13940"/>
          <a:stretch>
            <a:fillRect/>
          </a:stretch>
        </p:blipFill>
        <p:spPr>
          <a:xfrm>
            <a:off x="-533400" y="1858"/>
            <a:ext cx="29794200" cy="16457342"/>
          </a:xfrm>
          <a:prstGeom prst="rect">
            <a:avLst/>
          </a:prstGeom>
        </p:spPr>
      </p:pic>
      <p:sp>
        <p:nvSpPr>
          <p:cNvPr id="2" name="TextBox 1">
            <a:extLst>
              <a:ext uri="{FF2B5EF4-FFF2-40B4-BE49-F238E27FC236}">
                <a16:creationId xmlns:a16="http://schemas.microsoft.com/office/drawing/2014/main" id="{D9407A88-A79C-C00F-854D-B4F670A38409}"/>
              </a:ext>
            </a:extLst>
          </p:cNvPr>
          <p:cNvSpPr txBox="1"/>
          <p:nvPr/>
        </p:nvSpPr>
        <p:spPr>
          <a:xfrm>
            <a:off x="609600" y="11658600"/>
            <a:ext cx="27355800" cy="3046988"/>
          </a:xfrm>
          <a:prstGeom prst="rect">
            <a:avLst/>
          </a:prstGeom>
          <a:noFill/>
        </p:spPr>
        <p:txBody>
          <a:bodyPr wrap="square" rtlCol="0">
            <a:spAutoFit/>
          </a:bodyPr>
          <a:lstStyle/>
          <a:p>
            <a:r>
              <a:rPr lang="en-US" sz="9600" b="1" dirty="0">
                <a:solidFill>
                  <a:srgbClr val="FFFF00"/>
                </a:solidFill>
                <a:effectLst>
                  <a:outerShdw dist="101600" dir="2700000" algn="ctr" rotWithShape="0">
                    <a:srgbClr val="3333CC"/>
                  </a:outerShdw>
                </a:effectLst>
                <a:latin typeface="Comic Sans MS" panose="030F0702030302020204" pitchFamily="66" charset="0"/>
              </a:rPr>
              <a:t>WHAT IS THIS PETRIFIED LOG DOING IN THE MIDDLE OF A HUGE ROCK?</a:t>
            </a:r>
          </a:p>
        </p:txBody>
      </p:sp>
    </p:spTree>
    <p:extLst>
      <p:ext uri="{BB962C8B-B14F-4D97-AF65-F5344CB8AC3E}">
        <p14:creationId xmlns:p14="http://schemas.microsoft.com/office/powerpoint/2010/main" val="553528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F1FDF-C9C9-EBDC-3F05-E5A1FD64598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6F39B47-AFDD-8ACF-156B-7D4155C58814}"/>
              </a:ext>
            </a:extLst>
          </p:cNvPr>
          <p:cNvSpPr txBox="1"/>
          <p:nvPr/>
        </p:nvSpPr>
        <p:spPr>
          <a:xfrm>
            <a:off x="2209800" y="1295400"/>
            <a:ext cx="24993600" cy="3416320"/>
          </a:xfrm>
          <a:prstGeom prst="rect">
            <a:avLst/>
          </a:prstGeom>
          <a:noFill/>
        </p:spPr>
        <p:txBody>
          <a:bodyPr wrap="square" rtlCol="0">
            <a:spAutoFit/>
          </a:bodyPr>
          <a:lstStyle/>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r>
              <a:rPr lang="en-US" sz="7200" b="1" dirty="0">
                <a:solidFill>
                  <a:srgbClr val="FFFF00"/>
                </a:solidFill>
                <a:effectLst>
                  <a:outerShdw dist="101600" dir="2700000" algn="ctr" rotWithShape="0">
                    <a:srgbClr val="3333CC"/>
                  </a:outerShdw>
                </a:effectLst>
                <a:latin typeface="Comic Sans MS" panose="030F0702030302020204" pitchFamily="66" charset="0"/>
              </a:rPr>
              <a:t>Well . . . the answer is quite obvious . . .</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1385929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0D66B-6A7F-50F6-A690-64CDCB3D7F3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DA9E94-90A1-24AF-9FCF-0E76F869E8AE}"/>
              </a:ext>
            </a:extLst>
          </p:cNvPr>
          <p:cNvSpPr txBox="1"/>
          <p:nvPr/>
        </p:nvSpPr>
        <p:spPr>
          <a:xfrm>
            <a:off x="2209800" y="1295400"/>
            <a:ext cx="24993600" cy="8956298"/>
          </a:xfrm>
          <a:prstGeom prst="rect">
            <a:avLst/>
          </a:prstGeom>
          <a:noFill/>
        </p:spPr>
        <p:txBody>
          <a:bodyPr wrap="square" rtlCol="0">
            <a:spAutoFit/>
          </a:bodyPr>
          <a:lstStyle/>
          <a:p>
            <a:r>
              <a:rPr lang="en-US" sz="7200" b="1" dirty="0">
                <a:solidFill>
                  <a:srgbClr val="FFFF00"/>
                </a:solidFill>
                <a:effectLst>
                  <a:outerShdw dist="101600" dir="2700000" algn="ctr" rotWithShape="0">
                    <a:srgbClr val="3333CC"/>
                  </a:outerShdw>
                </a:effectLst>
                <a:latin typeface="Comic Sans MS" panose="030F0702030302020204" pitchFamily="66" charset="0"/>
              </a:rPr>
              <a:t>At one time there had to have been a massive flood with tsunami waves of water and mud that destroyed everything in its path . . . including  billions of animals, vegetation and even trees.</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r>
              <a:rPr lang="en-US" sz="7200" b="1" dirty="0">
                <a:solidFill>
                  <a:srgbClr val="FFFF00"/>
                </a:solidFill>
                <a:effectLst>
                  <a:outerShdw dist="101600" dir="2700000" algn="ctr" rotWithShape="0">
                    <a:srgbClr val="3333CC"/>
                  </a:outerShdw>
                </a:effectLst>
                <a:latin typeface="Comic Sans MS" panose="030F0702030302020204" pitchFamily="66" charset="0"/>
              </a:rPr>
              <a:t>This tree was knocked down and encased in mud which turned into rock . . . and the tree also became petrified wood or rock.</a:t>
            </a:r>
          </a:p>
        </p:txBody>
      </p:sp>
    </p:spTree>
    <p:extLst>
      <p:ext uri="{BB962C8B-B14F-4D97-AF65-F5344CB8AC3E}">
        <p14:creationId xmlns:p14="http://schemas.microsoft.com/office/powerpoint/2010/main" val="657932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8E9C1-652C-54B7-D6F3-F7CD033964E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E196662-E281-726C-9040-E7EA83B95249}"/>
              </a:ext>
            </a:extLst>
          </p:cNvPr>
          <p:cNvPicPr>
            <a:picLocks noChangeAspect="1"/>
          </p:cNvPicPr>
          <p:nvPr/>
        </p:nvPicPr>
        <p:blipFill>
          <a:blip r:embed="rId3">
            <a:extLst>
              <a:ext uri="{28A0092B-C50C-407E-A947-70E740481C1C}">
                <a14:useLocalDpi xmlns:a14="http://schemas.microsoft.com/office/drawing/2010/main" val="0"/>
              </a:ext>
            </a:extLst>
          </a:blip>
          <a:srcRect t="19310" r="58824" b="45148"/>
          <a:stretch>
            <a:fillRect/>
          </a:stretch>
        </p:blipFill>
        <p:spPr>
          <a:xfrm>
            <a:off x="0" y="-1"/>
            <a:ext cx="29032200" cy="16437429"/>
          </a:xfrm>
          <a:prstGeom prst="rect">
            <a:avLst/>
          </a:prstGeom>
        </p:spPr>
      </p:pic>
    </p:spTree>
    <p:extLst>
      <p:ext uri="{BB962C8B-B14F-4D97-AF65-F5344CB8AC3E}">
        <p14:creationId xmlns:p14="http://schemas.microsoft.com/office/powerpoint/2010/main" val="2990901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FBF1E-18A7-FB56-41B0-C7400C3ED75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4248CCF-5587-C40B-0E0D-FEDDA754BA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106279"/>
            <a:ext cx="23622000" cy="16344900"/>
          </a:xfrm>
          <a:prstGeom prst="rect">
            <a:avLst/>
          </a:prstGeom>
        </p:spPr>
      </p:pic>
      <p:sp>
        <p:nvSpPr>
          <p:cNvPr id="2" name="TextBox 1">
            <a:extLst>
              <a:ext uri="{FF2B5EF4-FFF2-40B4-BE49-F238E27FC236}">
                <a16:creationId xmlns:a16="http://schemas.microsoft.com/office/drawing/2014/main" id="{4CF912D5-F3A6-C316-51EB-DC2BDEDDB87C}"/>
              </a:ext>
            </a:extLst>
          </p:cNvPr>
          <p:cNvSpPr txBox="1"/>
          <p:nvPr/>
        </p:nvSpPr>
        <p:spPr>
          <a:xfrm>
            <a:off x="4343400" y="11658600"/>
            <a:ext cx="20878800" cy="3416320"/>
          </a:xfrm>
          <a:prstGeom prst="rect">
            <a:avLst/>
          </a:prstGeom>
          <a:noFill/>
        </p:spPr>
        <p:txBody>
          <a:bodyPr wrap="square" rtlCol="0">
            <a:spAutoFit/>
          </a:bodyPr>
          <a:lstStyle/>
          <a:p>
            <a:r>
              <a:rPr lang="en-US" sz="7200" b="1" dirty="0">
                <a:solidFill>
                  <a:srgbClr val="FFFF00"/>
                </a:solidFill>
                <a:effectLst>
                  <a:outerShdw dist="101600" dir="2700000" algn="ctr" rotWithShape="0">
                    <a:srgbClr val="3333CC"/>
                  </a:outerShdw>
                </a:effectLst>
                <a:latin typeface="Comic Sans MS" panose="030F0702030302020204" pitchFamily="66" charset="0"/>
              </a:rPr>
              <a:t>THIS PETRIFIED LOG ENCASED IN THE MIDDLE OF A ROCK TELLS OF A HUGE FLOOD AND TSANAMI MUD FLOWS!</a:t>
            </a:r>
          </a:p>
        </p:txBody>
      </p:sp>
    </p:spTree>
    <p:extLst>
      <p:ext uri="{BB962C8B-B14F-4D97-AF65-F5344CB8AC3E}">
        <p14:creationId xmlns:p14="http://schemas.microsoft.com/office/powerpoint/2010/main" val="1407480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B813A-16AB-D50F-9C85-8F822E5F386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714C838-234A-790B-1F62-D82C15AD9FCB}"/>
              </a:ext>
            </a:extLst>
          </p:cNvPr>
          <p:cNvSpPr txBox="1"/>
          <p:nvPr/>
        </p:nvSpPr>
        <p:spPr>
          <a:xfrm>
            <a:off x="2209800" y="1295400"/>
            <a:ext cx="24993600" cy="1200329"/>
          </a:xfrm>
          <a:prstGeom prst="rect">
            <a:avLst/>
          </a:prstGeom>
          <a:noFill/>
        </p:spPr>
        <p:txBody>
          <a:bodyPr wrap="square" rtlCol="0">
            <a:spAutoFit/>
          </a:bodyPr>
          <a:lstStyle/>
          <a:p>
            <a:r>
              <a:rPr lang="en-US" sz="7200" b="1" dirty="0">
                <a:solidFill>
                  <a:srgbClr val="FFFF00"/>
                </a:solidFill>
                <a:effectLst>
                  <a:outerShdw dist="101600" dir="2700000" algn="ctr" rotWithShape="0">
                    <a:srgbClr val="3333CC"/>
                  </a:outerShdw>
                </a:effectLst>
                <a:latin typeface="Comic Sans MS" panose="030F0702030302020204" pitchFamily="66" charset="0"/>
              </a:rPr>
              <a:t>Can you imagine . . .</a:t>
            </a:r>
          </a:p>
        </p:txBody>
      </p:sp>
    </p:spTree>
    <p:extLst>
      <p:ext uri="{BB962C8B-B14F-4D97-AF65-F5344CB8AC3E}">
        <p14:creationId xmlns:p14="http://schemas.microsoft.com/office/powerpoint/2010/main" val="3402153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15816-EAAA-5F1E-F8D3-8E82C7B12583}"/>
            </a:ext>
          </a:extLst>
        </p:cNvPr>
        <p:cNvGrpSpPr/>
        <p:nvPr/>
      </p:nvGrpSpPr>
      <p:grpSpPr>
        <a:xfrm>
          <a:off x="0" y="0"/>
          <a:ext cx="0" cy="0"/>
          <a:chOff x="0" y="0"/>
          <a:chExt cx="0" cy="0"/>
        </a:xfrm>
      </p:grpSpPr>
      <p:pic>
        <p:nvPicPr>
          <p:cNvPr id="19" name="Picture 18" descr="fountains_of_great_deep.png">
            <a:extLst>
              <a:ext uri="{FF2B5EF4-FFF2-40B4-BE49-F238E27FC236}">
                <a16:creationId xmlns:a16="http://schemas.microsoft.com/office/drawing/2014/main" id="{0B001BE7-9B7C-4829-0B3D-DCDE4A775CCF}"/>
              </a:ext>
            </a:extLst>
          </p:cNvPr>
          <p:cNvPicPr>
            <a:picLocks noChangeAspect="1"/>
          </p:cNvPicPr>
          <p:nvPr/>
        </p:nvPicPr>
        <p:blipFill>
          <a:blip r:embed="rId2" cstate="print"/>
          <a:srcRect l="4459" r="5464"/>
          <a:stretch>
            <a:fillRect/>
          </a:stretch>
        </p:blipFill>
        <p:spPr>
          <a:xfrm>
            <a:off x="0" y="-1"/>
            <a:ext cx="29260799" cy="13181988"/>
          </a:xfrm>
          <a:prstGeom prst="rect">
            <a:avLst/>
          </a:prstGeom>
        </p:spPr>
      </p:pic>
      <p:pic>
        <p:nvPicPr>
          <p:cNvPr id="7" name="Picture 6" descr="animal-2765319_960_720.png">
            <a:extLst>
              <a:ext uri="{FF2B5EF4-FFF2-40B4-BE49-F238E27FC236}">
                <a16:creationId xmlns:a16="http://schemas.microsoft.com/office/drawing/2014/main" id="{EE92CF9E-89BE-AC99-05BE-A5DD521D9368}"/>
              </a:ext>
            </a:extLst>
          </p:cNvPr>
          <p:cNvPicPr>
            <a:picLocks noChangeAspect="1"/>
          </p:cNvPicPr>
          <p:nvPr/>
        </p:nvPicPr>
        <p:blipFill>
          <a:blip r:embed="rId3" cstate="print"/>
          <a:stretch>
            <a:fillRect/>
          </a:stretch>
        </p:blipFill>
        <p:spPr>
          <a:xfrm>
            <a:off x="16093441" y="10424160"/>
            <a:ext cx="4039615" cy="2798275"/>
          </a:xfrm>
          <a:prstGeom prst="rect">
            <a:avLst/>
          </a:prstGeom>
        </p:spPr>
      </p:pic>
      <p:pic>
        <p:nvPicPr>
          <p:cNvPr id="8" name="Picture 7" descr="animal-hd-png-elephant-png-hd-1083.png">
            <a:extLst>
              <a:ext uri="{FF2B5EF4-FFF2-40B4-BE49-F238E27FC236}">
                <a16:creationId xmlns:a16="http://schemas.microsoft.com/office/drawing/2014/main" id="{358390C4-39D6-676E-7CE1-99AC4C36634E}"/>
              </a:ext>
            </a:extLst>
          </p:cNvPr>
          <p:cNvPicPr>
            <a:picLocks noChangeAspect="1"/>
          </p:cNvPicPr>
          <p:nvPr/>
        </p:nvPicPr>
        <p:blipFill>
          <a:blip r:embed="rId4" cstate="print"/>
          <a:stretch>
            <a:fillRect/>
          </a:stretch>
        </p:blipFill>
        <p:spPr>
          <a:xfrm>
            <a:off x="10596318" y="10277174"/>
            <a:ext cx="3950534" cy="2684830"/>
          </a:xfrm>
          <a:prstGeom prst="rect">
            <a:avLst/>
          </a:prstGeom>
        </p:spPr>
      </p:pic>
      <p:pic>
        <p:nvPicPr>
          <p:cNvPr id="9" name="Picture 8" descr="animal-png--1227.png">
            <a:extLst>
              <a:ext uri="{FF2B5EF4-FFF2-40B4-BE49-F238E27FC236}">
                <a16:creationId xmlns:a16="http://schemas.microsoft.com/office/drawing/2014/main" id="{F0878236-A9BB-FE3E-9409-A94B9FDD5B88}"/>
              </a:ext>
            </a:extLst>
          </p:cNvPr>
          <p:cNvPicPr>
            <a:picLocks noChangeAspect="1"/>
          </p:cNvPicPr>
          <p:nvPr/>
        </p:nvPicPr>
        <p:blipFill>
          <a:blip r:embed="rId5" cstate="print"/>
          <a:stretch>
            <a:fillRect/>
          </a:stretch>
        </p:blipFill>
        <p:spPr>
          <a:xfrm flipH="1">
            <a:off x="10972800" y="8046721"/>
            <a:ext cx="2281099" cy="2377692"/>
          </a:xfrm>
          <a:prstGeom prst="rect">
            <a:avLst/>
          </a:prstGeom>
        </p:spPr>
      </p:pic>
      <p:pic>
        <p:nvPicPr>
          <p:cNvPr id="10" name="Picture 9" descr="animal-png-horse-3d-animal-png-image-22321-1600.png">
            <a:extLst>
              <a:ext uri="{FF2B5EF4-FFF2-40B4-BE49-F238E27FC236}">
                <a16:creationId xmlns:a16="http://schemas.microsoft.com/office/drawing/2014/main" id="{941F28A4-AEDE-3684-F28C-717AC561F479}"/>
              </a:ext>
            </a:extLst>
          </p:cNvPr>
          <p:cNvPicPr>
            <a:picLocks noChangeAspect="1"/>
          </p:cNvPicPr>
          <p:nvPr/>
        </p:nvPicPr>
        <p:blipFill>
          <a:blip r:embed="rId6" cstate="print"/>
          <a:stretch>
            <a:fillRect/>
          </a:stretch>
        </p:blipFill>
        <p:spPr>
          <a:xfrm flipH="1">
            <a:off x="14630400" y="8229599"/>
            <a:ext cx="3657917" cy="2350212"/>
          </a:xfrm>
          <a:prstGeom prst="rect">
            <a:avLst/>
          </a:prstGeom>
        </p:spPr>
      </p:pic>
      <p:pic>
        <p:nvPicPr>
          <p:cNvPr id="12" name="Picture 11" descr="camel_PNG2920.png">
            <a:extLst>
              <a:ext uri="{FF2B5EF4-FFF2-40B4-BE49-F238E27FC236}">
                <a16:creationId xmlns:a16="http://schemas.microsoft.com/office/drawing/2014/main" id="{41DCA409-2CB8-EB5C-5D62-1ADED998AAA6}"/>
              </a:ext>
            </a:extLst>
          </p:cNvPr>
          <p:cNvPicPr>
            <a:picLocks noChangeAspect="1"/>
          </p:cNvPicPr>
          <p:nvPr/>
        </p:nvPicPr>
        <p:blipFill>
          <a:blip r:embed="rId7" cstate="print"/>
          <a:stretch>
            <a:fillRect/>
          </a:stretch>
        </p:blipFill>
        <p:spPr>
          <a:xfrm>
            <a:off x="5669280" y="10789920"/>
            <a:ext cx="2275800" cy="2085091"/>
          </a:xfrm>
          <a:prstGeom prst="rect">
            <a:avLst/>
          </a:prstGeom>
        </p:spPr>
      </p:pic>
      <p:pic>
        <p:nvPicPr>
          <p:cNvPr id="13" name="Picture 12" descr="dinosaur-clipart-transparent-background-12.png">
            <a:extLst>
              <a:ext uri="{FF2B5EF4-FFF2-40B4-BE49-F238E27FC236}">
                <a16:creationId xmlns:a16="http://schemas.microsoft.com/office/drawing/2014/main" id="{4692B152-D919-0588-F826-9B13C130E6EA}"/>
              </a:ext>
            </a:extLst>
          </p:cNvPr>
          <p:cNvPicPr>
            <a:picLocks noChangeAspect="1"/>
          </p:cNvPicPr>
          <p:nvPr/>
        </p:nvPicPr>
        <p:blipFill>
          <a:blip r:embed="rId8" cstate="print"/>
          <a:stretch>
            <a:fillRect/>
          </a:stretch>
        </p:blipFill>
        <p:spPr>
          <a:xfrm>
            <a:off x="7863840" y="9144000"/>
            <a:ext cx="2825386" cy="2951357"/>
          </a:xfrm>
          <a:prstGeom prst="rect">
            <a:avLst/>
          </a:prstGeom>
        </p:spPr>
      </p:pic>
      <p:pic>
        <p:nvPicPr>
          <p:cNvPr id="14" name="Picture 13" descr="dinosaur-clipart-transparent-background-12.png">
            <a:extLst>
              <a:ext uri="{FF2B5EF4-FFF2-40B4-BE49-F238E27FC236}">
                <a16:creationId xmlns:a16="http://schemas.microsoft.com/office/drawing/2014/main" id="{A8ECB507-D58D-636C-AC55-0049235B6C3B}"/>
              </a:ext>
            </a:extLst>
          </p:cNvPr>
          <p:cNvPicPr>
            <a:picLocks noChangeAspect="1"/>
          </p:cNvPicPr>
          <p:nvPr/>
        </p:nvPicPr>
        <p:blipFill>
          <a:blip r:embed="rId9" cstate="print"/>
          <a:stretch>
            <a:fillRect/>
          </a:stretch>
        </p:blipFill>
        <p:spPr>
          <a:xfrm>
            <a:off x="19202400" y="9509760"/>
            <a:ext cx="2450395" cy="2560320"/>
          </a:xfrm>
          <a:prstGeom prst="rect">
            <a:avLst/>
          </a:prstGeom>
        </p:spPr>
      </p:pic>
      <p:pic>
        <p:nvPicPr>
          <p:cNvPr id="15" name="Picture 14" descr="cute-wild-animal-png-animals-clipart-png-cartoon-animals-png-cute-animal-png-wild-animals-png-animals-png-image-cute-animal-png-7-1188.png">
            <a:extLst>
              <a:ext uri="{FF2B5EF4-FFF2-40B4-BE49-F238E27FC236}">
                <a16:creationId xmlns:a16="http://schemas.microsoft.com/office/drawing/2014/main" id="{2EC0725E-104D-01BC-755D-B908435FEADF}"/>
              </a:ext>
            </a:extLst>
          </p:cNvPr>
          <p:cNvPicPr>
            <a:picLocks noChangeAspect="1"/>
          </p:cNvPicPr>
          <p:nvPr/>
        </p:nvPicPr>
        <p:blipFill>
          <a:blip r:embed="rId10" cstate="print"/>
          <a:stretch>
            <a:fillRect/>
          </a:stretch>
        </p:blipFill>
        <p:spPr>
          <a:xfrm>
            <a:off x="3657600" y="11155681"/>
            <a:ext cx="2386838" cy="1524305"/>
          </a:xfrm>
          <a:prstGeom prst="rect">
            <a:avLst/>
          </a:prstGeom>
        </p:spPr>
      </p:pic>
      <p:pic>
        <p:nvPicPr>
          <p:cNvPr id="16" name="Picture 15" descr="parrot_PNG725.png">
            <a:extLst>
              <a:ext uri="{FF2B5EF4-FFF2-40B4-BE49-F238E27FC236}">
                <a16:creationId xmlns:a16="http://schemas.microsoft.com/office/drawing/2014/main" id="{0E278CEA-9D53-7276-3A97-F145A437BD38}"/>
              </a:ext>
            </a:extLst>
          </p:cNvPr>
          <p:cNvPicPr>
            <a:picLocks noChangeAspect="1"/>
          </p:cNvPicPr>
          <p:nvPr/>
        </p:nvPicPr>
        <p:blipFill>
          <a:blip r:embed="rId11" cstate="print"/>
          <a:stretch>
            <a:fillRect/>
          </a:stretch>
        </p:blipFill>
        <p:spPr>
          <a:xfrm flipH="1">
            <a:off x="8778241" y="6949440"/>
            <a:ext cx="1984409" cy="1619400"/>
          </a:xfrm>
          <a:prstGeom prst="rect">
            <a:avLst/>
          </a:prstGeom>
        </p:spPr>
      </p:pic>
      <p:pic>
        <p:nvPicPr>
          <p:cNvPr id="17" name="Picture 16" descr="parrot_PNG725.png">
            <a:extLst>
              <a:ext uri="{FF2B5EF4-FFF2-40B4-BE49-F238E27FC236}">
                <a16:creationId xmlns:a16="http://schemas.microsoft.com/office/drawing/2014/main" id="{7C454444-87C1-766D-DC46-2BB65E87BBA5}"/>
              </a:ext>
            </a:extLst>
          </p:cNvPr>
          <p:cNvPicPr>
            <a:picLocks noChangeAspect="1"/>
          </p:cNvPicPr>
          <p:nvPr/>
        </p:nvPicPr>
        <p:blipFill>
          <a:blip r:embed="rId12" cstate="print"/>
          <a:stretch>
            <a:fillRect/>
          </a:stretch>
        </p:blipFill>
        <p:spPr>
          <a:xfrm flipH="1">
            <a:off x="23024880" y="9692640"/>
            <a:ext cx="2185286" cy="1783330"/>
          </a:xfrm>
          <a:prstGeom prst="rect">
            <a:avLst/>
          </a:prstGeom>
        </p:spPr>
      </p:pic>
      <p:pic>
        <p:nvPicPr>
          <p:cNvPr id="25" name="Picture 24" descr="african_safari_animal_collage_by_vesperius-d9sat1o.png">
            <a:extLst>
              <a:ext uri="{FF2B5EF4-FFF2-40B4-BE49-F238E27FC236}">
                <a16:creationId xmlns:a16="http://schemas.microsoft.com/office/drawing/2014/main" id="{577E4950-D913-8D26-E101-D150AB055586}"/>
              </a:ext>
            </a:extLst>
          </p:cNvPr>
          <p:cNvPicPr>
            <a:picLocks noChangeAspect="1"/>
          </p:cNvPicPr>
          <p:nvPr/>
        </p:nvPicPr>
        <p:blipFill>
          <a:blip r:embed="rId13" cstate="print"/>
          <a:stretch>
            <a:fillRect/>
          </a:stretch>
        </p:blipFill>
        <p:spPr>
          <a:xfrm>
            <a:off x="3657601" y="4937761"/>
            <a:ext cx="5533505" cy="4174399"/>
          </a:xfrm>
          <a:prstGeom prst="rect">
            <a:avLst/>
          </a:prstGeom>
        </p:spPr>
      </p:pic>
      <p:sp>
        <p:nvSpPr>
          <p:cNvPr id="23" name="Freeform 22">
            <a:extLst>
              <a:ext uri="{FF2B5EF4-FFF2-40B4-BE49-F238E27FC236}">
                <a16:creationId xmlns:a16="http://schemas.microsoft.com/office/drawing/2014/main" id="{0B2485E7-4D12-07EE-07AD-E902525F0DFB}"/>
              </a:ext>
            </a:extLst>
          </p:cNvPr>
          <p:cNvSpPr/>
          <p:nvPr/>
        </p:nvSpPr>
        <p:spPr bwMode="auto">
          <a:xfrm>
            <a:off x="-685800" y="4844833"/>
            <a:ext cx="30784800" cy="7303625"/>
          </a:xfrm>
          <a:custGeom>
            <a:avLst/>
            <a:gdLst>
              <a:gd name="connsiteX0" fmla="*/ 66705 w 9270381"/>
              <a:gd name="connsiteY0" fmla="*/ 27834 h 3043177"/>
              <a:gd name="connsiteX1" fmla="*/ 295305 w 9270381"/>
              <a:gd name="connsiteY1" fmla="*/ 38720 h 3043177"/>
              <a:gd name="connsiteX2" fmla="*/ 306191 w 9270381"/>
              <a:gd name="connsiteY2" fmla="*/ 6063 h 3043177"/>
              <a:gd name="connsiteX3" fmla="*/ 371505 w 9270381"/>
              <a:gd name="connsiteY3" fmla="*/ 16949 h 3043177"/>
              <a:gd name="connsiteX4" fmla="*/ 447705 w 9270381"/>
              <a:gd name="connsiteY4" fmla="*/ 38720 h 3043177"/>
              <a:gd name="connsiteX5" fmla="*/ 534791 w 9270381"/>
              <a:gd name="connsiteY5" fmla="*/ 60491 h 3043177"/>
              <a:gd name="connsiteX6" fmla="*/ 545677 w 9270381"/>
              <a:gd name="connsiteY6" fmla="*/ 114920 h 3043177"/>
              <a:gd name="connsiteX7" fmla="*/ 523905 w 9270381"/>
              <a:gd name="connsiteY7" fmla="*/ 136691 h 3043177"/>
              <a:gd name="connsiteX8" fmla="*/ 589220 w 9270381"/>
              <a:gd name="connsiteY8" fmla="*/ 147577 h 3043177"/>
              <a:gd name="connsiteX9" fmla="*/ 643648 w 9270381"/>
              <a:gd name="connsiteY9" fmla="*/ 158463 h 3043177"/>
              <a:gd name="connsiteX10" fmla="*/ 665420 w 9270381"/>
              <a:gd name="connsiteY10" fmla="*/ 180234 h 3043177"/>
              <a:gd name="connsiteX11" fmla="*/ 719848 w 9270381"/>
              <a:gd name="connsiteY11" fmla="*/ 191120 h 3043177"/>
              <a:gd name="connsiteX12" fmla="*/ 752505 w 9270381"/>
              <a:gd name="connsiteY12" fmla="*/ 202006 h 3043177"/>
              <a:gd name="connsiteX13" fmla="*/ 937562 w 9270381"/>
              <a:gd name="connsiteY13" fmla="*/ 191120 h 3043177"/>
              <a:gd name="connsiteX14" fmla="*/ 959334 w 9270381"/>
              <a:gd name="connsiteY14" fmla="*/ 169349 h 3043177"/>
              <a:gd name="connsiteX15" fmla="*/ 991991 w 9270381"/>
              <a:gd name="connsiteY15" fmla="*/ 158463 h 3043177"/>
              <a:gd name="connsiteX16" fmla="*/ 1079077 w 9270381"/>
              <a:gd name="connsiteY16" fmla="*/ 191120 h 3043177"/>
              <a:gd name="connsiteX17" fmla="*/ 1187934 w 9270381"/>
              <a:gd name="connsiteY17" fmla="*/ 223777 h 3043177"/>
              <a:gd name="connsiteX18" fmla="*/ 1209705 w 9270381"/>
              <a:gd name="connsiteY18" fmla="*/ 245549 h 3043177"/>
              <a:gd name="connsiteX19" fmla="*/ 1220591 w 9270381"/>
              <a:gd name="connsiteY19" fmla="*/ 278206 h 3043177"/>
              <a:gd name="connsiteX20" fmla="*/ 1307677 w 9270381"/>
              <a:gd name="connsiteY20" fmla="*/ 289091 h 3043177"/>
              <a:gd name="connsiteX21" fmla="*/ 1492734 w 9270381"/>
              <a:gd name="connsiteY21" fmla="*/ 289091 h 3043177"/>
              <a:gd name="connsiteX22" fmla="*/ 1525391 w 9270381"/>
              <a:gd name="connsiteY22" fmla="*/ 267320 h 3043177"/>
              <a:gd name="connsiteX23" fmla="*/ 1590705 w 9270381"/>
              <a:gd name="connsiteY23" fmla="*/ 289091 h 3043177"/>
              <a:gd name="connsiteX24" fmla="*/ 1623362 w 9270381"/>
              <a:gd name="connsiteY24" fmla="*/ 299977 h 3043177"/>
              <a:gd name="connsiteX25" fmla="*/ 1634248 w 9270381"/>
              <a:gd name="connsiteY25" fmla="*/ 332634 h 3043177"/>
              <a:gd name="connsiteX26" fmla="*/ 1764877 w 9270381"/>
              <a:gd name="connsiteY26" fmla="*/ 376177 h 3043177"/>
              <a:gd name="connsiteX27" fmla="*/ 1830191 w 9270381"/>
              <a:gd name="connsiteY27" fmla="*/ 419720 h 3043177"/>
              <a:gd name="connsiteX28" fmla="*/ 1895505 w 9270381"/>
              <a:gd name="connsiteY28" fmla="*/ 463263 h 3043177"/>
              <a:gd name="connsiteX29" fmla="*/ 2211191 w 9270381"/>
              <a:gd name="connsiteY29" fmla="*/ 463263 h 3043177"/>
              <a:gd name="connsiteX30" fmla="*/ 2243848 w 9270381"/>
              <a:gd name="connsiteY30" fmla="*/ 485034 h 3043177"/>
              <a:gd name="connsiteX31" fmla="*/ 2287391 w 9270381"/>
              <a:gd name="connsiteY31" fmla="*/ 495920 h 3043177"/>
              <a:gd name="connsiteX32" fmla="*/ 2450677 w 9270381"/>
              <a:gd name="connsiteY32" fmla="*/ 495920 h 3043177"/>
              <a:gd name="connsiteX33" fmla="*/ 2505105 w 9270381"/>
              <a:gd name="connsiteY33" fmla="*/ 550349 h 3043177"/>
              <a:gd name="connsiteX34" fmla="*/ 2537762 w 9270381"/>
              <a:gd name="connsiteY34" fmla="*/ 561234 h 3043177"/>
              <a:gd name="connsiteX35" fmla="*/ 2733705 w 9270381"/>
              <a:gd name="connsiteY35" fmla="*/ 583006 h 3043177"/>
              <a:gd name="connsiteX36" fmla="*/ 2853448 w 9270381"/>
              <a:gd name="connsiteY36" fmla="*/ 615663 h 3043177"/>
              <a:gd name="connsiteX37" fmla="*/ 2886105 w 9270381"/>
              <a:gd name="connsiteY37" fmla="*/ 604777 h 3043177"/>
              <a:gd name="connsiteX38" fmla="*/ 2940534 w 9270381"/>
              <a:gd name="connsiteY38" fmla="*/ 637434 h 3043177"/>
              <a:gd name="connsiteX39" fmla="*/ 2973191 w 9270381"/>
              <a:gd name="connsiteY39" fmla="*/ 648320 h 3043177"/>
              <a:gd name="connsiteX40" fmla="*/ 3060277 w 9270381"/>
              <a:gd name="connsiteY40" fmla="*/ 724520 h 3043177"/>
              <a:gd name="connsiteX41" fmla="*/ 3092934 w 9270381"/>
              <a:gd name="connsiteY41" fmla="*/ 735406 h 3043177"/>
              <a:gd name="connsiteX42" fmla="*/ 3212677 w 9270381"/>
              <a:gd name="connsiteY42" fmla="*/ 746291 h 3043177"/>
              <a:gd name="connsiteX43" fmla="*/ 3277991 w 9270381"/>
              <a:gd name="connsiteY43" fmla="*/ 768063 h 3043177"/>
              <a:gd name="connsiteX44" fmla="*/ 3310648 w 9270381"/>
              <a:gd name="connsiteY44" fmla="*/ 778949 h 3043177"/>
              <a:gd name="connsiteX45" fmla="*/ 3365077 w 9270381"/>
              <a:gd name="connsiteY45" fmla="*/ 811606 h 3043177"/>
              <a:gd name="connsiteX46" fmla="*/ 3386848 w 9270381"/>
              <a:gd name="connsiteY46" fmla="*/ 844263 h 3043177"/>
              <a:gd name="connsiteX47" fmla="*/ 3615448 w 9270381"/>
              <a:gd name="connsiteY47" fmla="*/ 876920 h 3043177"/>
              <a:gd name="connsiteX48" fmla="*/ 3713420 w 9270381"/>
              <a:gd name="connsiteY48" fmla="*/ 887806 h 3043177"/>
              <a:gd name="connsiteX49" fmla="*/ 4018220 w 9270381"/>
              <a:gd name="connsiteY49" fmla="*/ 898691 h 3043177"/>
              <a:gd name="connsiteX50" fmla="*/ 4050877 w 9270381"/>
              <a:gd name="connsiteY50" fmla="*/ 920463 h 3043177"/>
              <a:gd name="connsiteX51" fmla="*/ 4083534 w 9270381"/>
              <a:gd name="connsiteY51" fmla="*/ 931349 h 3043177"/>
              <a:gd name="connsiteX52" fmla="*/ 4148848 w 9270381"/>
              <a:gd name="connsiteY52" fmla="*/ 974891 h 3043177"/>
              <a:gd name="connsiteX53" fmla="*/ 4170620 w 9270381"/>
              <a:gd name="connsiteY53" fmla="*/ 996663 h 3043177"/>
              <a:gd name="connsiteX54" fmla="*/ 4235934 w 9270381"/>
              <a:gd name="connsiteY54" fmla="*/ 1018434 h 3043177"/>
              <a:gd name="connsiteX55" fmla="*/ 4312134 w 9270381"/>
              <a:gd name="connsiteY55" fmla="*/ 1051091 h 3043177"/>
              <a:gd name="connsiteX56" fmla="*/ 4399220 w 9270381"/>
              <a:gd name="connsiteY56" fmla="*/ 1061977 h 3043177"/>
              <a:gd name="connsiteX57" fmla="*/ 4627820 w 9270381"/>
              <a:gd name="connsiteY57" fmla="*/ 1083749 h 3043177"/>
              <a:gd name="connsiteX58" fmla="*/ 4693134 w 9270381"/>
              <a:gd name="connsiteY58" fmla="*/ 1105520 h 3043177"/>
              <a:gd name="connsiteX59" fmla="*/ 4791105 w 9270381"/>
              <a:gd name="connsiteY59" fmla="*/ 1083749 h 3043177"/>
              <a:gd name="connsiteX60" fmla="*/ 4823762 w 9270381"/>
              <a:gd name="connsiteY60" fmla="*/ 1072863 h 3043177"/>
              <a:gd name="connsiteX61" fmla="*/ 4910848 w 9270381"/>
              <a:gd name="connsiteY61" fmla="*/ 1040206 h 3043177"/>
              <a:gd name="connsiteX62" fmla="*/ 5204762 w 9270381"/>
              <a:gd name="connsiteY62" fmla="*/ 1029320 h 3043177"/>
              <a:gd name="connsiteX63" fmla="*/ 5280962 w 9270381"/>
              <a:gd name="connsiteY63" fmla="*/ 1072863 h 3043177"/>
              <a:gd name="connsiteX64" fmla="*/ 5324505 w 9270381"/>
              <a:gd name="connsiteY64" fmla="*/ 1127291 h 3043177"/>
              <a:gd name="connsiteX65" fmla="*/ 5335391 w 9270381"/>
              <a:gd name="connsiteY65" fmla="*/ 1159949 h 3043177"/>
              <a:gd name="connsiteX66" fmla="*/ 5368048 w 9270381"/>
              <a:gd name="connsiteY66" fmla="*/ 1181720 h 3043177"/>
              <a:gd name="connsiteX67" fmla="*/ 5389820 w 9270381"/>
              <a:gd name="connsiteY67" fmla="*/ 1203491 h 3043177"/>
              <a:gd name="connsiteX68" fmla="*/ 5487791 w 9270381"/>
              <a:gd name="connsiteY68" fmla="*/ 1225263 h 3043177"/>
              <a:gd name="connsiteX69" fmla="*/ 5553105 w 9270381"/>
              <a:gd name="connsiteY69" fmla="*/ 1247034 h 3043177"/>
              <a:gd name="connsiteX70" fmla="*/ 5596648 w 9270381"/>
              <a:gd name="connsiteY70" fmla="*/ 1257920 h 3043177"/>
              <a:gd name="connsiteX71" fmla="*/ 5661962 w 9270381"/>
              <a:gd name="connsiteY71" fmla="*/ 1279691 h 3043177"/>
              <a:gd name="connsiteX72" fmla="*/ 5923220 w 9270381"/>
              <a:gd name="connsiteY72" fmla="*/ 1301463 h 3043177"/>
              <a:gd name="connsiteX73" fmla="*/ 5955877 w 9270381"/>
              <a:gd name="connsiteY73" fmla="*/ 1312349 h 3043177"/>
              <a:gd name="connsiteX74" fmla="*/ 5977648 w 9270381"/>
              <a:gd name="connsiteY74" fmla="*/ 1345006 h 3043177"/>
              <a:gd name="connsiteX75" fmla="*/ 5999420 w 9270381"/>
              <a:gd name="connsiteY75" fmla="*/ 1366777 h 3043177"/>
              <a:gd name="connsiteX76" fmla="*/ 6064734 w 9270381"/>
              <a:gd name="connsiteY76" fmla="*/ 1399434 h 3043177"/>
              <a:gd name="connsiteX77" fmla="*/ 6260677 w 9270381"/>
              <a:gd name="connsiteY77" fmla="*/ 1442977 h 3043177"/>
              <a:gd name="connsiteX78" fmla="*/ 6358648 w 9270381"/>
              <a:gd name="connsiteY78" fmla="*/ 1464749 h 3043177"/>
              <a:gd name="connsiteX79" fmla="*/ 6706991 w 9270381"/>
              <a:gd name="connsiteY79" fmla="*/ 1453863 h 3043177"/>
              <a:gd name="connsiteX80" fmla="*/ 6717877 w 9270381"/>
              <a:gd name="connsiteY80" fmla="*/ 1421206 h 3043177"/>
              <a:gd name="connsiteX81" fmla="*/ 6772305 w 9270381"/>
              <a:gd name="connsiteY81" fmla="*/ 1377663 h 3043177"/>
              <a:gd name="connsiteX82" fmla="*/ 6892048 w 9270381"/>
              <a:gd name="connsiteY82" fmla="*/ 1399434 h 3043177"/>
              <a:gd name="connsiteX83" fmla="*/ 6935591 w 9270381"/>
              <a:gd name="connsiteY83" fmla="*/ 1432091 h 3043177"/>
              <a:gd name="connsiteX84" fmla="*/ 6979134 w 9270381"/>
              <a:gd name="connsiteY84" fmla="*/ 1475634 h 3043177"/>
              <a:gd name="connsiteX85" fmla="*/ 6990020 w 9270381"/>
              <a:gd name="connsiteY85" fmla="*/ 1508291 h 3043177"/>
              <a:gd name="connsiteX86" fmla="*/ 6968248 w 9270381"/>
              <a:gd name="connsiteY86" fmla="*/ 1530063 h 3043177"/>
              <a:gd name="connsiteX87" fmla="*/ 7011791 w 9270381"/>
              <a:gd name="connsiteY87" fmla="*/ 1573606 h 3043177"/>
              <a:gd name="connsiteX88" fmla="*/ 7175077 w 9270381"/>
              <a:gd name="connsiteY88" fmla="*/ 1617149 h 3043177"/>
              <a:gd name="connsiteX89" fmla="*/ 7218620 w 9270381"/>
              <a:gd name="connsiteY89" fmla="*/ 1682463 h 3043177"/>
              <a:gd name="connsiteX90" fmla="*/ 7316591 w 9270381"/>
              <a:gd name="connsiteY90" fmla="*/ 1736891 h 3043177"/>
              <a:gd name="connsiteX91" fmla="*/ 7458105 w 9270381"/>
              <a:gd name="connsiteY91" fmla="*/ 1747777 h 3043177"/>
              <a:gd name="connsiteX92" fmla="*/ 7523420 w 9270381"/>
              <a:gd name="connsiteY92" fmla="*/ 1769549 h 3043177"/>
              <a:gd name="connsiteX93" fmla="*/ 7556077 w 9270381"/>
              <a:gd name="connsiteY93" fmla="*/ 1791320 h 3043177"/>
              <a:gd name="connsiteX94" fmla="*/ 7621391 w 9270381"/>
              <a:gd name="connsiteY94" fmla="*/ 1813091 h 3043177"/>
              <a:gd name="connsiteX95" fmla="*/ 7654048 w 9270381"/>
              <a:gd name="connsiteY95" fmla="*/ 1823977 h 3043177"/>
              <a:gd name="connsiteX96" fmla="*/ 7686705 w 9270381"/>
              <a:gd name="connsiteY96" fmla="*/ 1834863 h 3043177"/>
              <a:gd name="connsiteX97" fmla="*/ 7730248 w 9270381"/>
              <a:gd name="connsiteY97" fmla="*/ 1845749 h 3043177"/>
              <a:gd name="connsiteX98" fmla="*/ 7828220 w 9270381"/>
              <a:gd name="connsiteY98" fmla="*/ 1856634 h 3043177"/>
              <a:gd name="connsiteX99" fmla="*/ 7904420 w 9270381"/>
              <a:gd name="connsiteY99" fmla="*/ 1878406 h 3043177"/>
              <a:gd name="connsiteX100" fmla="*/ 7937077 w 9270381"/>
              <a:gd name="connsiteY100" fmla="*/ 1889291 h 3043177"/>
              <a:gd name="connsiteX101" fmla="*/ 8002391 w 9270381"/>
              <a:gd name="connsiteY101" fmla="*/ 1900177 h 3043177"/>
              <a:gd name="connsiteX102" fmla="*/ 8045934 w 9270381"/>
              <a:gd name="connsiteY102" fmla="*/ 1921949 h 3043177"/>
              <a:gd name="connsiteX103" fmla="*/ 8089477 w 9270381"/>
              <a:gd name="connsiteY103" fmla="*/ 1932834 h 3043177"/>
              <a:gd name="connsiteX104" fmla="*/ 8122134 w 9270381"/>
              <a:gd name="connsiteY104" fmla="*/ 1943720 h 3043177"/>
              <a:gd name="connsiteX105" fmla="*/ 8209220 w 9270381"/>
              <a:gd name="connsiteY105" fmla="*/ 1965491 h 3043177"/>
              <a:gd name="connsiteX106" fmla="*/ 8252762 w 9270381"/>
              <a:gd name="connsiteY106" fmla="*/ 1976377 h 3043177"/>
              <a:gd name="connsiteX107" fmla="*/ 8405162 w 9270381"/>
              <a:gd name="connsiteY107" fmla="*/ 1987263 h 3043177"/>
              <a:gd name="connsiteX108" fmla="*/ 8437820 w 9270381"/>
              <a:gd name="connsiteY108" fmla="*/ 1998149 h 3043177"/>
              <a:gd name="connsiteX109" fmla="*/ 8503134 w 9270381"/>
              <a:gd name="connsiteY109" fmla="*/ 2041691 h 3043177"/>
              <a:gd name="connsiteX110" fmla="*/ 8633762 w 9270381"/>
              <a:gd name="connsiteY110" fmla="*/ 2030806 h 3043177"/>
              <a:gd name="connsiteX111" fmla="*/ 8916791 w 9270381"/>
              <a:gd name="connsiteY111" fmla="*/ 2052577 h 3043177"/>
              <a:gd name="connsiteX112" fmla="*/ 8949448 w 9270381"/>
              <a:gd name="connsiteY112" fmla="*/ 2063463 h 3043177"/>
              <a:gd name="connsiteX113" fmla="*/ 8992991 w 9270381"/>
              <a:gd name="connsiteY113" fmla="*/ 2107006 h 3043177"/>
              <a:gd name="connsiteX114" fmla="*/ 9058305 w 9270381"/>
              <a:gd name="connsiteY114" fmla="*/ 2117891 h 3043177"/>
              <a:gd name="connsiteX115" fmla="*/ 9090962 w 9270381"/>
              <a:gd name="connsiteY115" fmla="*/ 2128777 h 3043177"/>
              <a:gd name="connsiteX116" fmla="*/ 9167162 w 9270381"/>
              <a:gd name="connsiteY116" fmla="*/ 2107006 h 3043177"/>
              <a:gd name="connsiteX117" fmla="*/ 9199820 w 9270381"/>
              <a:gd name="connsiteY117" fmla="*/ 2302949 h 3043177"/>
              <a:gd name="connsiteX118" fmla="*/ 9188934 w 9270381"/>
              <a:gd name="connsiteY118" fmla="*/ 2455349 h 3043177"/>
              <a:gd name="connsiteX119" fmla="*/ 9167162 w 9270381"/>
              <a:gd name="connsiteY119" fmla="*/ 2520663 h 3043177"/>
              <a:gd name="connsiteX120" fmla="*/ 9156277 w 9270381"/>
              <a:gd name="connsiteY120" fmla="*/ 2564206 h 3043177"/>
              <a:gd name="connsiteX121" fmla="*/ 9145391 w 9270381"/>
              <a:gd name="connsiteY121" fmla="*/ 2596863 h 3043177"/>
              <a:gd name="connsiteX122" fmla="*/ 9134505 w 9270381"/>
              <a:gd name="connsiteY122" fmla="*/ 2662177 h 3043177"/>
              <a:gd name="connsiteX123" fmla="*/ 9112734 w 9270381"/>
              <a:gd name="connsiteY123" fmla="*/ 2771034 h 3043177"/>
              <a:gd name="connsiteX124" fmla="*/ 9069191 w 9270381"/>
              <a:gd name="connsiteY124" fmla="*/ 2879891 h 3043177"/>
              <a:gd name="connsiteX125" fmla="*/ 9047420 w 9270381"/>
              <a:gd name="connsiteY125" fmla="*/ 2945206 h 3043177"/>
              <a:gd name="connsiteX126" fmla="*/ 8971220 w 9270381"/>
              <a:gd name="connsiteY126" fmla="*/ 2966977 h 3043177"/>
              <a:gd name="connsiteX127" fmla="*/ 8895020 w 9270381"/>
              <a:gd name="connsiteY127" fmla="*/ 2977863 h 3043177"/>
              <a:gd name="connsiteX128" fmla="*/ 8873248 w 9270381"/>
              <a:gd name="connsiteY128" fmla="*/ 2999634 h 3043177"/>
              <a:gd name="connsiteX129" fmla="*/ 8786162 w 9270381"/>
              <a:gd name="connsiteY129" fmla="*/ 3043177 h 3043177"/>
              <a:gd name="connsiteX130" fmla="*/ 8699077 w 9270381"/>
              <a:gd name="connsiteY130" fmla="*/ 3032291 h 3043177"/>
              <a:gd name="connsiteX131" fmla="*/ 8655534 w 9270381"/>
              <a:gd name="connsiteY131" fmla="*/ 3010520 h 3043177"/>
              <a:gd name="connsiteX132" fmla="*/ 8579334 w 9270381"/>
              <a:gd name="connsiteY132" fmla="*/ 2988749 h 3043177"/>
              <a:gd name="connsiteX133" fmla="*/ 8514020 w 9270381"/>
              <a:gd name="connsiteY133" fmla="*/ 2956091 h 3043177"/>
              <a:gd name="connsiteX134" fmla="*/ 8481362 w 9270381"/>
              <a:gd name="connsiteY134" fmla="*/ 2945206 h 3043177"/>
              <a:gd name="connsiteX135" fmla="*/ 8383391 w 9270381"/>
              <a:gd name="connsiteY135" fmla="*/ 2923434 h 3043177"/>
              <a:gd name="connsiteX136" fmla="*/ 8339848 w 9270381"/>
              <a:gd name="connsiteY136" fmla="*/ 2912549 h 3043177"/>
              <a:gd name="connsiteX137" fmla="*/ 8307191 w 9270381"/>
              <a:gd name="connsiteY137" fmla="*/ 2901663 h 3043177"/>
              <a:gd name="connsiteX138" fmla="*/ 7577848 w 9270381"/>
              <a:gd name="connsiteY138" fmla="*/ 2890777 h 3043177"/>
              <a:gd name="connsiteX139" fmla="*/ 7447220 w 9270381"/>
              <a:gd name="connsiteY139" fmla="*/ 2836349 h 3043177"/>
              <a:gd name="connsiteX140" fmla="*/ 7381905 w 9270381"/>
              <a:gd name="connsiteY140" fmla="*/ 2814577 h 3043177"/>
              <a:gd name="connsiteX141" fmla="*/ 7218620 w 9270381"/>
              <a:gd name="connsiteY141" fmla="*/ 2803691 h 3043177"/>
              <a:gd name="connsiteX142" fmla="*/ 7175077 w 9270381"/>
              <a:gd name="connsiteY142" fmla="*/ 2781920 h 3043177"/>
              <a:gd name="connsiteX143" fmla="*/ 7033562 w 9270381"/>
              <a:gd name="connsiteY143" fmla="*/ 2760149 h 3043177"/>
              <a:gd name="connsiteX144" fmla="*/ 6870277 w 9270381"/>
              <a:gd name="connsiteY144" fmla="*/ 2738377 h 3043177"/>
              <a:gd name="connsiteX145" fmla="*/ 6761420 w 9270381"/>
              <a:gd name="connsiteY145" fmla="*/ 2727491 h 3043177"/>
              <a:gd name="connsiteX146" fmla="*/ 6609020 w 9270381"/>
              <a:gd name="connsiteY146" fmla="*/ 2705720 h 3043177"/>
              <a:gd name="connsiteX147" fmla="*/ 6413077 w 9270381"/>
              <a:gd name="connsiteY147" fmla="*/ 2694834 h 3043177"/>
              <a:gd name="connsiteX148" fmla="*/ 6325991 w 9270381"/>
              <a:gd name="connsiteY148" fmla="*/ 2683949 h 3043177"/>
              <a:gd name="connsiteX149" fmla="*/ 6140934 w 9270381"/>
              <a:gd name="connsiteY149" fmla="*/ 2585977 h 3043177"/>
              <a:gd name="connsiteX150" fmla="*/ 6097391 w 9270381"/>
              <a:gd name="connsiteY150" fmla="*/ 2575091 h 3043177"/>
              <a:gd name="connsiteX151" fmla="*/ 5999420 w 9270381"/>
              <a:gd name="connsiteY151" fmla="*/ 2542434 h 3043177"/>
              <a:gd name="connsiteX152" fmla="*/ 5977648 w 9270381"/>
              <a:gd name="connsiteY152" fmla="*/ 2520663 h 3043177"/>
              <a:gd name="connsiteX153" fmla="*/ 5879677 w 9270381"/>
              <a:gd name="connsiteY153" fmla="*/ 2488006 h 3043177"/>
              <a:gd name="connsiteX154" fmla="*/ 5803477 w 9270381"/>
              <a:gd name="connsiteY154" fmla="*/ 2433577 h 3043177"/>
              <a:gd name="connsiteX155" fmla="*/ 5770820 w 9270381"/>
              <a:gd name="connsiteY155" fmla="*/ 2422691 h 3043177"/>
              <a:gd name="connsiteX156" fmla="*/ 5738162 w 9270381"/>
              <a:gd name="connsiteY156" fmla="*/ 2400920 h 3043177"/>
              <a:gd name="connsiteX157" fmla="*/ 5672848 w 9270381"/>
              <a:gd name="connsiteY157" fmla="*/ 2379149 h 3043177"/>
              <a:gd name="connsiteX158" fmla="*/ 5563991 w 9270381"/>
              <a:gd name="connsiteY158" fmla="*/ 2357377 h 3043177"/>
              <a:gd name="connsiteX159" fmla="*/ 5095905 w 9270381"/>
              <a:gd name="connsiteY159" fmla="*/ 2357377 h 3043177"/>
              <a:gd name="connsiteX160" fmla="*/ 5041477 w 9270381"/>
              <a:gd name="connsiteY160" fmla="*/ 2346491 h 3043177"/>
              <a:gd name="connsiteX161" fmla="*/ 4910848 w 9270381"/>
              <a:gd name="connsiteY161" fmla="*/ 2324720 h 3043177"/>
              <a:gd name="connsiteX162" fmla="*/ 4856420 w 9270381"/>
              <a:gd name="connsiteY162" fmla="*/ 2313834 h 3043177"/>
              <a:gd name="connsiteX163" fmla="*/ 4693134 w 9270381"/>
              <a:gd name="connsiteY163" fmla="*/ 2292063 h 3043177"/>
              <a:gd name="connsiteX164" fmla="*/ 4584277 w 9270381"/>
              <a:gd name="connsiteY164" fmla="*/ 2270291 h 3043177"/>
              <a:gd name="connsiteX165" fmla="*/ 4529848 w 9270381"/>
              <a:gd name="connsiteY165" fmla="*/ 2259406 h 3043177"/>
              <a:gd name="connsiteX166" fmla="*/ 4486305 w 9270381"/>
              <a:gd name="connsiteY166" fmla="*/ 2248520 h 3043177"/>
              <a:gd name="connsiteX167" fmla="*/ 4333905 w 9270381"/>
              <a:gd name="connsiteY167" fmla="*/ 2226749 h 3043177"/>
              <a:gd name="connsiteX168" fmla="*/ 4257705 w 9270381"/>
              <a:gd name="connsiteY168" fmla="*/ 2194091 h 3043177"/>
              <a:gd name="connsiteX169" fmla="*/ 4159734 w 9270381"/>
              <a:gd name="connsiteY169" fmla="*/ 2172320 h 3043177"/>
              <a:gd name="connsiteX170" fmla="*/ 3996448 w 9270381"/>
              <a:gd name="connsiteY170" fmla="*/ 2128777 h 3043177"/>
              <a:gd name="connsiteX171" fmla="*/ 3920248 w 9270381"/>
              <a:gd name="connsiteY171" fmla="*/ 2096120 h 3043177"/>
              <a:gd name="connsiteX172" fmla="*/ 3767848 w 9270381"/>
              <a:gd name="connsiteY172" fmla="*/ 2074349 h 3043177"/>
              <a:gd name="connsiteX173" fmla="*/ 3735191 w 9270381"/>
              <a:gd name="connsiteY173" fmla="*/ 2063463 h 3043177"/>
              <a:gd name="connsiteX174" fmla="*/ 3561020 w 9270381"/>
              <a:gd name="connsiteY174" fmla="*/ 2041691 h 3043177"/>
              <a:gd name="connsiteX175" fmla="*/ 3517477 w 9270381"/>
              <a:gd name="connsiteY175" fmla="*/ 2030806 h 3043177"/>
              <a:gd name="connsiteX176" fmla="*/ 3463048 w 9270381"/>
              <a:gd name="connsiteY176" fmla="*/ 2019920 h 3043177"/>
              <a:gd name="connsiteX177" fmla="*/ 3375962 w 9270381"/>
              <a:gd name="connsiteY177" fmla="*/ 1998149 h 3043177"/>
              <a:gd name="connsiteX178" fmla="*/ 3321534 w 9270381"/>
              <a:gd name="connsiteY178" fmla="*/ 1965491 h 3043177"/>
              <a:gd name="connsiteX179" fmla="*/ 3256220 w 9270381"/>
              <a:gd name="connsiteY179" fmla="*/ 1954606 h 3043177"/>
              <a:gd name="connsiteX180" fmla="*/ 3223562 w 9270381"/>
              <a:gd name="connsiteY180" fmla="*/ 1943720 h 3043177"/>
              <a:gd name="connsiteX181" fmla="*/ 3169134 w 9270381"/>
              <a:gd name="connsiteY181" fmla="*/ 1932834 h 3043177"/>
              <a:gd name="connsiteX182" fmla="*/ 3082048 w 9270381"/>
              <a:gd name="connsiteY182" fmla="*/ 1943720 h 3043177"/>
              <a:gd name="connsiteX183" fmla="*/ 2973191 w 9270381"/>
              <a:gd name="connsiteY183" fmla="*/ 1965491 h 3043177"/>
              <a:gd name="connsiteX184" fmla="*/ 2624848 w 9270381"/>
              <a:gd name="connsiteY184" fmla="*/ 1943720 h 3043177"/>
              <a:gd name="connsiteX185" fmla="*/ 2581305 w 9270381"/>
              <a:gd name="connsiteY185" fmla="*/ 1921949 h 3043177"/>
              <a:gd name="connsiteX186" fmla="*/ 2537762 w 9270381"/>
              <a:gd name="connsiteY186" fmla="*/ 1911063 h 3043177"/>
              <a:gd name="connsiteX187" fmla="*/ 2385362 w 9270381"/>
              <a:gd name="connsiteY187" fmla="*/ 1845749 h 3043177"/>
              <a:gd name="connsiteX188" fmla="*/ 2341820 w 9270381"/>
              <a:gd name="connsiteY188" fmla="*/ 1823977 h 3043177"/>
              <a:gd name="connsiteX189" fmla="*/ 2254734 w 9270381"/>
              <a:gd name="connsiteY189" fmla="*/ 1791320 h 3043177"/>
              <a:gd name="connsiteX190" fmla="*/ 2178534 w 9270381"/>
              <a:gd name="connsiteY190" fmla="*/ 1747777 h 3043177"/>
              <a:gd name="connsiteX191" fmla="*/ 2145877 w 9270381"/>
              <a:gd name="connsiteY191" fmla="*/ 1736891 h 3043177"/>
              <a:gd name="connsiteX192" fmla="*/ 2069677 w 9270381"/>
              <a:gd name="connsiteY192" fmla="*/ 1693349 h 3043177"/>
              <a:gd name="connsiteX193" fmla="*/ 2047905 w 9270381"/>
              <a:gd name="connsiteY193" fmla="*/ 1671577 h 3043177"/>
              <a:gd name="connsiteX194" fmla="*/ 1939048 w 9270381"/>
              <a:gd name="connsiteY194" fmla="*/ 1649806 h 3043177"/>
              <a:gd name="connsiteX195" fmla="*/ 1895505 w 9270381"/>
              <a:gd name="connsiteY195" fmla="*/ 1628034 h 3043177"/>
              <a:gd name="connsiteX196" fmla="*/ 1830191 w 9270381"/>
              <a:gd name="connsiteY196" fmla="*/ 1617149 h 3043177"/>
              <a:gd name="connsiteX197" fmla="*/ 1666905 w 9270381"/>
              <a:gd name="connsiteY197" fmla="*/ 1540949 h 3043177"/>
              <a:gd name="connsiteX198" fmla="*/ 1601591 w 9270381"/>
              <a:gd name="connsiteY198" fmla="*/ 1508291 h 3043177"/>
              <a:gd name="connsiteX199" fmla="*/ 1568934 w 9270381"/>
              <a:gd name="connsiteY199" fmla="*/ 1475634 h 3043177"/>
              <a:gd name="connsiteX200" fmla="*/ 1558048 w 9270381"/>
              <a:gd name="connsiteY200" fmla="*/ 1442977 h 3043177"/>
              <a:gd name="connsiteX201" fmla="*/ 1525391 w 9270381"/>
              <a:gd name="connsiteY201" fmla="*/ 1432091 h 3043177"/>
              <a:gd name="connsiteX202" fmla="*/ 1460077 w 9270381"/>
              <a:gd name="connsiteY202" fmla="*/ 1399434 h 3043177"/>
              <a:gd name="connsiteX203" fmla="*/ 1264134 w 9270381"/>
              <a:gd name="connsiteY203" fmla="*/ 1410320 h 3043177"/>
              <a:gd name="connsiteX204" fmla="*/ 1166162 w 9270381"/>
              <a:gd name="connsiteY204" fmla="*/ 1399434 h 3043177"/>
              <a:gd name="connsiteX205" fmla="*/ 1133505 w 9270381"/>
              <a:gd name="connsiteY205" fmla="*/ 1388549 h 3043177"/>
              <a:gd name="connsiteX206" fmla="*/ 1089962 w 9270381"/>
              <a:gd name="connsiteY206" fmla="*/ 1377663 h 3043177"/>
              <a:gd name="connsiteX207" fmla="*/ 1068191 w 9270381"/>
              <a:gd name="connsiteY207" fmla="*/ 1355891 h 3043177"/>
              <a:gd name="connsiteX208" fmla="*/ 937562 w 9270381"/>
              <a:gd name="connsiteY208" fmla="*/ 1301463 h 3043177"/>
              <a:gd name="connsiteX209" fmla="*/ 872248 w 9270381"/>
              <a:gd name="connsiteY209" fmla="*/ 1279691 h 3043177"/>
              <a:gd name="connsiteX210" fmla="*/ 839591 w 9270381"/>
              <a:gd name="connsiteY210" fmla="*/ 1257920 h 3043177"/>
              <a:gd name="connsiteX211" fmla="*/ 730734 w 9270381"/>
              <a:gd name="connsiteY211" fmla="*/ 1203491 h 3043177"/>
              <a:gd name="connsiteX212" fmla="*/ 643648 w 9270381"/>
              <a:gd name="connsiteY212" fmla="*/ 1116406 h 3043177"/>
              <a:gd name="connsiteX213" fmla="*/ 621877 w 9270381"/>
              <a:gd name="connsiteY213" fmla="*/ 1083749 h 3043177"/>
              <a:gd name="connsiteX214" fmla="*/ 523905 w 9270381"/>
              <a:gd name="connsiteY214" fmla="*/ 1040206 h 3043177"/>
              <a:gd name="connsiteX215" fmla="*/ 425934 w 9270381"/>
              <a:gd name="connsiteY215" fmla="*/ 996663 h 3043177"/>
              <a:gd name="connsiteX216" fmla="*/ 349734 w 9270381"/>
              <a:gd name="connsiteY216" fmla="*/ 985777 h 3043177"/>
              <a:gd name="connsiteX217" fmla="*/ 317077 w 9270381"/>
              <a:gd name="connsiteY217" fmla="*/ 974891 h 3043177"/>
              <a:gd name="connsiteX218" fmla="*/ 273534 w 9270381"/>
              <a:gd name="connsiteY218" fmla="*/ 964006 h 3043177"/>
              <a:gd name="connsiteX219" fmla="*/ 229991 w 9270381"/>
              <a:gd name="connsiteY219" fmla="*/ 942234 h 3043177"/>
              <a:gd name="connsiteX220" fmla="*/ 197334 w 9270381"/>
              <a:gd name="connsiteY220" fmla="*/ 931349 h 3043177"/>
              <a:gd name="connsiteX221" fmla="*/ 142905 w 9270381"/>
              <a:gd name="connsiteY221" fmla="*/ 876920 h 3043177"/>
              <a:gd name="connsiteX222" fmla="*/ 110248 w 9270381"/>
              <a:gd name="connsiteY222" fmla="*/ 844263 h 3043177"/>
              <a:gd name="connsiteX223" fmla="*/ 99362 w 9270381"/>
              <a:gd name="connsiteY223" fmla="*/ 811606 h 3043177"/>
              <a:gd name="connsiteX224" fmla="*/ 77591 w 9270381"/>
              <a:gd name="connsiteY224" fmla="*/ 789834 h 3043177"/>
              <a:gd name="connsiteX225" fmla="*/ 23162 w 9270381"/>
              <a:gd name="connsiteY225" fmla="*/ 702749 h 3043177"/>
              <a:gd name="connsiteX226" fmla="*/ 23162 w 9270381"/>
              <a:gd name="connsiteY226" fmla="*/ 539463 h 3043177"/>
              <a:gd name="connsiteX227" fmla="*/ 44934 w 9270381"/>
              <a:gd name="connsiteY227" fmla="*/ 517691 h 3043177"/>
              <a:gd name="connsiteX228" fmla="*/ 66705 w 9270381"/>
              <a:gd name="connsiteY228" fmla="*/ 485034 h 3043177"/>
              <a:gd name="connsiteX229" fmla="*/ 132020 w 9270381"/>
              <a:gd name="connsiteY229" fmla="*/ 452377 h 3043177"/>
              <a:gd name="connsiteX230" fmla="*/ 110248 w 9270381"/>
              <a:gd name="connsiteY230" fmla="*/ 114920 h 3043177"/>
              <a:gd name="connsiteX231" fmla="*/ 66705 w 9270381"/>
              <a:gd name="connsiteY231" fmla="*/ 27834 h 3043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9270381" h="3043177">
                <a:moveTo>
                  <a:pt x="66705" y="27834"/>
                </a:moveTo>
                <a:cubicBezTo>
                  <a:pt x="97548" y="15134"/>
                  <a:pt x="109121" y="51133"/>
                  <a:pt x="295305" y="38720"/>
                </a:cubicBezTo>
                <a:cubicBezTo>
                  <a:pt x="298934" y="27834"/>
                  <a:pt x="295158" y="9215"/>
                  <a:pt x="306191" y="6063"/>
                </a:cubicBezTo>
                <a:cubicBezTo>
                  <a:pt x="327413" y="0"/>
                  <a:pt x="349862" y="12620"/>
                  <a:pt x="371505" y="16949"/>
                </a:cubicBezTo>
                <a:cubicBezTo>
                  <a:pt x="439515" y="30551"/>
                  <a:pt x="390627" y="23153"/>
                  <a:pt x="447705" y="38720"/>
                </a:cubicBezTo>
                <a:cubicBezTo>
                  <a:pt x="476573" y="46593"/>
                  <a:pt x="534791" y="60491"/>
                  <a:pt x="534791" y="60491"/>
                </a:cubicBezTo>
                <a:cubicBezTo>
                  <a:pt x="538420" y="78634"/>
                  <a:pt x="548294" y="96604"/>
                  <a:pt x="545677" y="114920"/>
                </a:cubicBezTo>
                <a:cubicBezTo>
                  <a:pt x="544226" y="125080"/>
                  <a:pt x="515694" y="130533"/>
                  <a:pt x="523905" y="136691"/>
                </a:cubicBezTo>
                <a:cubicBezTo>
                  <a:pt x="541563" y="149934"/>
                  <a:pt x="567504" y="143629"/>
                  <a:pt x="589220" y="147577"/>
                </a:cubicBezTo>
                <a:cubicBezTo>
                  <a:pt x="607424" y="150887"/>
                  <a:pt x="625505" y="154834"/>
                  <a:pt x="643648" y="158463"/>
                </a:cubicBezTo>
                <a:cubicBezTo>
                  <a:pt x="650905" y="165720"/>
                  <a:pt x="655987" y="176191"/>
                  <a:pt x="665420" y="180234"/>
                </a:cubicBezTo>
                <a:cubicBezTo>
                  <a:pt x="682426" y="187522"/>
                  <a:pt x="701898" y="186632"/>
                  <a:pt x="719848" y="191120"/>
                </a:cubicBezTo>
                <a:cubicBezTo>
                  <a:pt x="730980" y="193903"/>
                  <a:pt x="741619" y="198377"/>
                  <a:pt x="752505" y="202006"/>
                </a:cubicBezTo>
                <a:cubicBezTo>
                  <a:pt x="814191" y="198377"/>
                  <a:pt x="876526" y="200757"/>
                  <a:pt x="937562" y="191120"/>
                </a:cubicBezTo>
                <a:cubicBezTo>
                  <a:pt x="947700" y="189519"/>
                  <a:pt x="950533" y="174629"/>
                  <a:pt x="959334" y="169349"/>
                </a:cubicBezTo>
                <a:cubicBezTo>
                  <a:pt x="969173" y="163445"/>
                  <a:pt x="981105" y="162092"/>
                  <a:pt x="991991" y="158463"/>
                </a:cubicBezTo>
                <a:cubicBezTo>
                  <a:pt x="1121030" y="184271"/>
                  <a:pt x="987340" y="150349"/>
                  <a:pt x="1079077" y="191120"/>
                </a:cubicBezTo>
                <a:cubicBezTo>
                  <a:pt x="1113149" y="206263"/>
                  <a:pt x="1151748" y="214730"/>
                  <a:pt x="1187934" y="223777"/>
                </a:cubicBezTo>
                <a:cubicBezTo>
                  <a:pt x="1195191" y="231034"/>
                  <a:pt x="1204425" y="236748"/>
                  <a:pt x="1209705" y="245549"/>
                </a:cubicBezTo>
                <a:cubicBezTo>
                  <a:pt x="1215609" y="255388"/>
                  <a:pt x="1210105" y="273546"/>
                  <a:pt x="1220591" y="278206"/>
                </a:cubicBezTo>
                <a:cubicBezTo>
                  <a:pt x="1247324" y="290087"/>
                  <a:pt x="1278648" y="285463"/>
                  <a:pt x="1307677" y="289091"/>
                </a:cubicBezTo>
                <a:cubicBezTo>
                  <a:pt x="1384616" y="308326"/>
                  <a:pt x="1375839" y="311009"/>
                  <a:pt x="1492734" y="289091"/>
                </a:cubicBezTo>
                <a:cubicBezTo>
                  <a:pt x="1505593" y="286680"/>
                  <a:pt x="1514505" y="274577"/>
                  <a:pt x="1525391" y="267320"/>
                </a:cubicBezTo>
                <a:lnTo>
                  <a:pt x="1590705" y="289091"/>
                </a:lnTo>
                <a:lnTo>
                  <a:pt x="1623362" y="299977"/>
                </a:lnTo>
                <a:cubicBezTo>
                  <a:pt x="1626991" y="310863"/>
                  <a:pt x="1628344" y="322795"/>
                  <a:pt x="1634248" y="332634"/>
                </a:cubicBezTo>
                <a:cubicBezTo>
                  <a:pt x="1660397" y="376214"/>
                  <a:pt x="1724516" y="368105"/>
                  <a:pt x="1764877" y="376177"/>
                </a:cubicBezTo>
                <a:cubicBezTo>
                  <a:pt x="1786648" y="390691"/>
                  <a:pt x="1811689" y="401218"/>
                  <a:pt x="1830191" y="419720"/>
                </a:cubicBezTo>
                <a:cubicBezTo>
                  <a:pt x="1870962" y="460491"/>
                  <a:pt x="1848243" y="447509"/>
                  <a:pt x="1895505" y="463263"/>
                </a:cubicBezTo>
                <a:cubicBezTo>
                  <a:pt x="2008396" y="456207"/>
                  <a:pt x="2099922" y="442400"/>
                  <a:pt x="2211191" y="463263"/>
                </a:cubicBezTo>
                <a:cubicBezTo>
                  <a:pt x="2224050" y="465674"/>
                  <a:pt x="2231823" y="479880"/>
                  <a:pt x="2243848" y="485034"/>
                </a:cubicBezTo>
                <a:cubicBezTo>
                  <a:pt x="2257599" y="490927"/>
                  <a:pt x="2272877" y="492291"/>
                  <a:pt x="2287391" y="495920"/>
                </a:cubicBezTo>
                <a:cubicBezTo>
                  <a:pt x="2346971" y="481025"/>
                  <a:pt x="2377235" y="468379"/>
                  <a:pt x="2450677" y="495920"/>
                </a:cubicBezTo>
                <a:cubicBezTo>
                  <a:pt x="2474701" y="504929"/>
                  <a:pt x="2480764" y="542236"/>
                  <a:pt x="2505105" y="550349"/>
                </a:cubicBezTo>
                <a:cubicBezTo>
                  <a:pt x="2515991" y="553977"/>
                  <a:pt x="2526630" y="558451"/>
                  <a:pt x="2537762" y="561234"/>
                </a:cubicBezTo>
                <a:cubicBezTo>
                  <a:pt x="2609461" y="579158"/>
                  <a:pt x="2648208" y="576429"/>
                  <a:pt x="2733705" y="583006"/>
                </a:cubicBezTo>
                <a:cubicBezTo>
                  <a:pt x="2795391" y="644692"/>
                  <a:pt x="2756928" y="629452"/>
                  <a:pt x="2853448" y="615663"/>
                </a:cubicBezTo>
                <a:cubicBezTo>
                  <a:pt x="2864334" y="612034"/>
                  <a:pt x="2874630" y="604777"/>
                  <a:pt x="2886105" y="604777"/>
                </a:cubicBezTo>
                <a:cubicBezTo>
                  <a:pt x="2927219" y="604777"/>
                  <a:pt x="2911792" y="620189"/>
                  <a:pt x="2940534" y="637434"/>
                </a:cubicBezTo>
                <a:cubicBezTo>
                  <a:pt x="2950373" y="643338"/>
                  <a:pt x="2962305" y="644691"/>
                  <a:pt x="2973191" y="648320"/>
                </a:cubicBezTo>
                <a:cubicBezTo>
                  <a:pt x="3001568" y="676697"/>
                  <a:pt x="3024272" y="706517"/>
                  <a:pt x="3060277" y="724520"/>
                </a:cubicBezTo>
                <a:cubicBezTo>
                  <a:pt x="3070540" y="729652"/>
                  <a:pt x="3081575" y="733783"/>
                  <a:pt x="3092934" y="735406"/>
                </a:cubicBezTo>
                <a:cubicBezTo>
                  <a:pt x="3132610" y="741074"/>
                  <a:pt x="3172763" y="742663"/>
                  <a:pt x="3212677" y="746291"/>
                </a:cubicBezTo>
                <a:lnTo>
                  <a:pt x="3277991" y="768063"/>
                </a:lnTo>
                <a:lnTo>
                  <a:pt x="3310648" y="778949"/>
                </a:lnTo>
                <a:cubicBezTo>
                  <a:pt x="3429035" y="897330"/>
                  <a:pt x="3223737" y="698532"/>
                  <a:pt x="3365077" y="811606"/>
                </a:cubicBezTo>
                <a:cubicBezTo>
                  <a:pt x="3375293" y="819779"/>
                  <a:pt x="3377597" y="835012"/>
                  <a:pt x="3386848" y="844263"/>
                </a:cubicBezTo>
                <a:cubicBezTo>
                  <a:pt x="3443418" y="900833"/>
                  <a:pt x="3559023" y="872740"/>
                  <a:pt x="3615448" y="876920"/>
                </a:cubicBezTo>
                <a:cubicBezTo>
                  <a:pt x="3648217" y="879347"/>
                  <a:pt x="3680610" y="886033"/>
                  <a:pt x="3713420" y="887806"/>
                </a:cubicBezTo>
                <a:cubicBezTo>
                  <a:pt x="3814937" y="893293"/>
                  <a:pt x="3916620" y="895063"/>
                  <a:pt x="4018220" y="898691"/>
                </a:cubicBezTo>
                <a:cubicBezTo>
                  <a:pt x="4029106" y="905948"/>
                  <a:pt x="4039175" y="914612"/>
                  <a:pt x="4050877" y="920463"/>
                </a:cubicBezTo>
                <a:cubicBezTo>
                  <a:pt x="4061140" y="925595"/>
                  <a:pt x="4073503" y="925776"/>
                  <a:pt x="4083534" y="931349"/>
                </a:cubicBezTo>
                <a:cubicBezTo>
                  <a:pt x="4106407" y="944056"/>
                  <a:pt x="4130346" y="956389"/>
                  <a:pt x="4148848" y="974891"/>
                </a:cubicBezTo>
                <a:cubicBezTo>
                  <a:pt x="4156105" y="982148"/>
                  <a:pt x="4161440" y="992073"/>
                  <a:pt x="4170620" y="996663"/>
                </a:cubicBezTo>
                <a:cubicBezTo>
                  <a:pt x="4191146" y="1006926"/>
                  <a:pt x="4215408" y="1008171"/>
                  <a:pt x="4235934" y="1018434"/>
                </a:cubicBezTo>
                <a:cubicBezTo>
                  <a:pt x="4257385" y="1029160"/>
                  <a:pt x="4286960" y="1046514"/>
                  <a:pt x="4312134" y="1051091"/>
                </a:cubicBezTo>
                <a:cubicBezTo>
                  <a:pt x="4340917" y="1056324"/>
                  <a:pt x="4370191" y="1058348"/>
                  <a:pt x="4399220" y="1061977"/>
                </a:cubicBezTo>
                <a:cubicBezTo>
                  <a:pt x="4506061" y="1097592"/>
                  <a:pt x="4351292" y="1049183"/>
                  <a:pt x="4627820" y="1083749"/>
                </a:cubicBezTo>
                <a:cubicBezTo>
                  <a:pt x="4650592" y="1086595"/>
                  <a:pt x="4693134" y="1105520"/>
                  <a:pt x="4693134" y="1105520"/>
                </a:cubicBezTo>
                <a:cubicBezTo>
                  <a:pt x="4725791" y="1098263"/>
                  <a:pt x="4758650" y="1091863"/>
                  <a:pt x="4791105" y="1083749"/>
                </a:cubicBezTo>
                <a:cubicBezTo>
                  <a:pt x="4802237" y="1080966"/>
                  <a:pt x="4813499" y="1077995"/>
                  <a:pt x="4823762" y="1072863"/>
                </a:cubicBezTo>
                <a:cubicBezTo>
                  <a:pt x="4875173" y="1047157"/>
                  <a:pt x="4838841" y="1044706"/>
                  <a:pt x="4910848" y="1040206"/>
                </a:cubicBezTo>
                <a:cubicBezTo>
                  <a:pt x="5008696" y="1034091"/>
                  <a:pt x="5106791" y="1032949"/>
                  <a:pt x="5204762" y="1029320"/>
                </a:cubicBezTo>
                <a:cubicBezTo>
                  <a:pt x="5226374" y="1037964"/>
                  <a:pt x="5267616" y="1046170"/>
                  <a:pt x="5280962" y="1072863"/>
                </a:cubicBezTo>
                <a:cubicBezTo>
                  <a:pt x="5311032" y="1133005"/>
                  <a:pt x="5265076" y="1107482"/>
                  <a:pt x="5324505" y="1127291"/>
                </a:cubicBezTo>
                <a:cubicBezTo>
                  <a:pt x="5328134" y="1138177"/>
                  <a:pt x="5328223" y="1150989"/>
                  <a:pt x="5335391" y="1159949"/>
                </a:cubicBezTo>
                <a:cubicBezTo>
                  <a:pt x="5343564" y="1170165"/>
                  <a:pt x="5357832" y="1173547"/>
                  <a:pt x="5368048" y="1181720"/>
                </a:cubicBezTo>
                <a:cubicBezTo>
                  <a:pt x="5376062" y="1188131"/>
                  <a:pt x="5380640" y="1198901"/>
                  <a:pt x="5389820" y="1203491"/>
                </a:cubicBezTo>
                <a:cubicBezTo>
                  <a:pt x="5401552" y="1209357"/>
                  <a:pt x="5480231" y="1223201"/>
                  <a:pt x="5487791" y="1225263"/>
                </a:cubicBezTo>
                <a:cubicBezTo>
                  <a:pt x="5509931" y="1231301"/>
                  <a:pt x="5530841" y="1241468"/>
                  <a:pt x="5553105" y="1247034"/>
                </a:cubicBezTo>
                <a:cubicBezTo>
                  <a:pt x="5567619" y="1250663"/>
                  <a:pt x="5582318" y="1253621"/>
                  <a:pt x="5596648" y="1257920"/>
                </a:cubicBezTo>
                <a:cubicBezTo>
                  <a:pt x="5618629" y="1264514"/>
                  <a:pt x="5639190" y="1276844"/>
                  <a:pt x="5661962" y="1279691"/>
                </a:cubicBezTo>
                <a:cubicBezTo>
                  <a:pt x="5806769" y="1297792"/>
                  <a:pt x="5719850" y="1288752"/>
                  <a:pt x="5923220" y="1301463"/>
                </a:cubicBezTo>
                <a:cubicBezTo>
                  <a:pt x="5934106" y="1305092"/>
                  <a:pt x="5946917" y="1305181"/>
                  <a:pt x="5955877" y="1312349"/>
                </a:cubicBezTo>
                <a:cubicBezTo>
                  <a:pt x="5966093" y="1320522"/>
                  <a:pt x="5969475" y="1334790"/>
                  <a:pt x="5977648" y="1345006"/>
                </a:cubicBezTo>
                <a:cubicBezTo>
                  <a:pt x="5984059" y="1353020"/>
                  <a:pt x="5991406" y="1360366"/>
                  <a:pt x="5999420" y="1366777"/>
                </a:cubicBezTo>
                <a:cubicBezTo>
                  <a:pt x="6029568" y="1390896"/>
                  <a:pt x="6030239" y="1387936"/>
                  <a:pt x="6064734" y="1399434"/>
                </a:cubicBezTo>
                <a:cubicBezTo>
                  <a:pt x="6130908" y="1465611"/>
                  <a:pt x="6059036" y="1402647"/>
                  <a:pt x="6260677" y="1442977"/>
                </a:cubicBezTo>
                <a:cubicBezTo>
                  <a:pt x="6329775" y="1456797"/>
                  <a:pt x="6297155" y="1449376"/>
                  <a:pt x="6358648" y="1464749"/>
                </a:cubicBezTo>
                <a:cubicBezTo>
                  <a:pt x="6474762" y="1461120"/>
                  <a:pt x="6591664" y="1467842"/>
                  <a:pt x="6706991" y="1453863"/>
                </a:cubicBezTo>
                <a:cubicBezTo>
                  <a:pt x="6718382" y="1452482"/>
                  <a:pt x="6712745" y="1431469"/>
                  <a:pt x="6717877" y="1421206"/>
                </a:cubicBezTo>
                <a:cubicBezTo>
                  <a:pt x="6737572" y="1381815"/>
                  <a:pt x="6734639" y="1390219"/>
                  <a:pt x="6772305" y="1377663"/>
                </a:cubicBezTo>
                <a:cubicBezTo>
                  <a:pt x="6788627" y="1379703"/>
                  <a:pt x="6863859" y="1383326"/>
                  <a:pt x="6892048" y="1399434"/>
                </a:cubicBezTo>
                <a:cubicBezTo>
                  <a:pt x="6907800" y="1408435"/>
                  <a:pt x="6921937" y="1420144"/>
                  <a:pt x="6935591" y="1432091"/>
                </a:cubicBezTo>
                <a:cubicBezTo>
                  <a:pt x="6951039" y="1445608"/>
                  <a:pt x="6979134" y="1475634"/>
                  <a:pt x="6979134" y="1475634"/>
                </a:cubicBezTo>
                <a:cubicBezTo>
                  <a:pt x="6982763" y="1486520"/>
                  <a:pt x="6992270" y="1497039"/>
                  <a:pt x="6990020" y="1508291"/>
                </a:cubicBezTo>
                <a:cubicBezTo>
                  <a:pt x="6988007" y="1518355"/>
                  <a:pt x="6965003" y="1520326"/>
                  <a:pt x="6968248" y="1530063"/>
                </a:cubicBezTo>
                <a:cubicBezTo>
                  <a:pt x="6974739" y="1549536"/>
                  <a:pt x="6997277" y="1559092"/>
                  <a:pt x="7011791" y="1573606"/>
                </a:cubicBezTo>
                <a:cubicBezTo>
                  <a:pt x="7075344" y="1637159"/>
                  <a:pt x="7029107" y="1604985"/>
                  <a:pt x="7175077" y="1617149"/>
                </a:cubicBezTo>
                <a:cubicBezTo>
                  <a:pt x="7189591" y="1638920"/>
                  <a:pt x="7196849" y="1667949"/>
                  <a:pt x="7218620" y="1682463"/>
                </a:cubicBezTo>
                <a:cubicBezTo>
                  <a:pt x="7243072" y="1698765"/>
                  <a:pt x="7281216" y="1732469"/>
                  <a:pt x="7316591" y="1736891"/>
                </a:cubicBezTo>
                <a:cubicBezTo>
                  <a:pt x="7363536" y="1742759"/>
                  <a:pt x="7410934" y="1744148"/>
                  <a:pt x="7458105" y="1747777"/>
                </a:cubicBezTo>
                <a:cubicBezTo>
                  <a:pt x="7479877" y="1755034"/>
                  <a:pt x="7504325" y="1756819"/>
                  <a:pt x="7523420" y="1769549"/>
                </a:cubicBezTo>
                <a:cubicBezTo>
                  <a:pt x="7534306" y="1776806"/>
                  <a:pt x="7544122" y="1786007"/>
                  <a:pt x="7556077" y="1791320"/>
                </a:cubicBezTo>
                <a:cubicBezTo>
                  <a:pt x="7577048" y="1800640"/>
                  <a:pt x="7599620" y="1805834"/>
                  <a:pt x="7621391" y="1813091"/>
                </a:cubicBezTo>
                <a:lnTo>
                  <a:pt x="7654048" y="1823977"/>
                </a:lnTo>
                <a:cubicBezTo>
                  <a:pt x="7664934" y="1827606"/>
                  <a:pt x="7675573" y="1832080"/>
                  <a:pt x="7686705" y="1834863"/>
                </a:cubicBezTo>
                <a:cubicBezTo>
                  <a:pt x="7701219" y="1838492"/>
                  <a:pt x="7715461" y="1843474"/>
                  <a:pt x="7730248" y="1845749"/>
                </a:cubicBezTo>
                <a:cubicBezTo>
                  <a:pt x="7762724" y="1850745"/>
                  <a:pt x="7795563" y="1853006"/>
                  <a:pt x="7828220" y="1856634"/>
                </a:cubicBezTo>
                <a:cubicBezTo>
                  <a:pt x="7906500" y="1882728"/>
                  <a:pt x="7808766" y="1851077"/>
                  <a:pt x="7904420" y="1878406"/>
                </a:cubicBezTo>
                <a:cubicBezTo>
                  <a:pt x="7915453" y="1881558"/>
                  <a:pt x="7925876" y="1886802"/>
                  <a:pt x="7937077" y="1889291"/>
                </a:cubicBezTo>
                <a:cubicBezTo>
                  <a:pt x="7958623" y="1894079"/>
                  <a:pt x="7980620" y="1896548"/>
                  <a:pt x="8002391" y="1900177"/>
                </a:cubicBezTo>
                <a:cubicBezTo>
                  <a:pt x="8016905" y="1907434"/>
                  <a:pt x="8030740" y="1916251"/>
                  <a:pt x="8045934" y="1921949"/>
                </a:cubicBezTo>
                <a:cubicBezTo>
                  <a:pt x="8059942" y="1927202"/>
                  <a:pt x="8075092" y="1928724"/>
                  <a:pt x="8089477" y="1932834"/>
                </a:cubicBezTo>
                <a:cubicBezTo>
                  <a:pt x="8100510" y="1935986"/>
                  <a:pt x="8111064" y="1940701"/>
                  <a:pt x="8122134" y="1943720"/>
                </a:cubicBezTo>
                <a:cubicBezTo>
                  <a:pt x="8151002" y="1951593"/>
                  <a:pt x="8180191" y="1958234"/>
                  <a:pt x="8209220" y="1965491"/>
                </a:cubicBezTo>
                <a:cubicBezTo>
                  <a:pt x="8223734" y="1969120"/>
                  <a:pt x="8237839" y="1975311"/>
                  <a:pt x="8252762" y="1976377"/>
                </a:cubicBezTo>
                <a:lnTo>
                  <a:pt x="8405162" y="1987263"/>
                </a:lnTo>
                <a:cubicBezTo>
                  <a:pt x="8416048" y="1990892"/>
                  <a:pt x="8427789" y="1992576"/>
                  <a:pt x="8437820" y="1998149"/>
                </a:cubicBezTo>
                <a:cubicBezTo>
                  <a:pt x="8460693" y="2010856"/>
                  <a:pt x="8503134" y="2041691"/>
                  <a:pt x="8503134" y="2041691"/>
                </a:cubicBezTo>
                <a:cubicBezTo>
                  <a:pt x="8546677" y="2038063"/>
                  <a:pt x="8590068" y="2030806"/>
                  <a:pt x="8633762" y="2030806"/>
                </a:cubicBezTo>
                <a:cubicBezTo>
                  <a:pt x="8758856" y="2030806"/>
                  <a:pt x="8809543" y="2039171"/>
                  <a:pt x="8916791" y="2052577"/>
                </a:cubicBezTo>
                <a:cubicBezTo>
                  <a:pt x="8927677" y="2056206"/>
                  <a:pt x="8940111" y="2056794"/>
                  <a:pt x="8949448" y="2063463"/>
                </a:cubicBezTo>
                <a:cubicBezTo>
                  <a:pt x="8966151" y="2075394"/>
                  <a:pt x="8972744" y="2103632"/>
                  <a:pt x="8992991" y="2107006"/>
                </a:cubicBezTo>
                <a:lnTo>
                  <a:pt x="9058305" y="2117891"/>
                </a:lnTo>
                <a:cubicBezTo>
                  <a:pt x="9069191" y="2121520"/>
                  <a:pt x="9079487" y="2128777"/>
                  <a:pt x="9090962" y="2128777"/>
                </a:cubicBezTo>
                <a:cubicBezTo>
                  <a:pt x="9104627" y="2128777"/>
                  <a:pt x="9151764" y="2112138"/>
                  <a:pt x="9167162" y="2107006"/>
                </a:cubicBezTo>
                <a:cubicBezTo>
                  <a:pt x="9270381" y="2132809"/>
                  <a:pt x="9212704" y="2103236"/>
                  <a:pt x="9199820" y="2302949"/>
                </a:cubicBezTo>
                <a:cubicBezTo>
                  <a:pt x="9196541" y="2353773"/>
                  <a:pt x="9196489" y="2404983"/>
                  <a:pt x="9188934" y="2455349"/>
                </a:cubicBezTo>
                <a:cubicBezTo>
                  <a:pt x="9185530" y="2478044"/>
                  <a:pt x="9172728" y="2498399"/>
                  <a:pt x="9167162" y="2520663"/>
                </a:cubicBezTo>
                <a:cubicBezTo>
                  <a:pt x="9163534" y="2535177"/>
                  <a:pt x="9160387" y="2549821"/>
                  <a:pt x="9156277" y="2564206"/>
                </a:cubicBezTo>
                <a:cubicBezTo>
                  <a:pt x="9153125" y="2575239"/>
                  <a:pt x="9147880" y="2585662"/>
                  <a:pt x="9145391" y="2596863"/>
                </a:cubicBezTo>
                <a:cubicBezTo>
                  <a:pt x="9140603" y="2618409"/>
                  <a:pt x="9138573" y="2640483"/>
                  <a:pt x="9134505" y="2662177"/>
                </a:cubicBezTo>
                <a:cubicBezTo>
                  <a:pt x="9127686" y="2698547"/>
                  <a:pt x="9116821" y="2734256"/>
                  <a:pt x="9112734" y="2771034"/>
                </a:cubicBezTo>
                <a:cubicBezTo>
                  <a:pt x="9100581" y="2880410"/>
                  <a:pt x="9133020" y="2858616"/>
                  <a:pt x="9069191" y="2879891"/>
                </a:cubicBezTo>
                <a:cubicBezTo>
                  <a:pt x="9061934" y="2901663"/>
                  <a:pt x="9069192" y="2937949"/>
                  <a:pt x="9047420" y="2945206"/>
                </a:cubicBezTo>
                <a:cubicBezTo>
                  <a:pt x="9019445" y="2954530"/>
                  <a:pt x="9001283" y="2961511"/>
                  <a:pt x="8971220" y="2966977"/>
                </a:cubicBezTo>
                <a:cubicBezTo>
                  <a:pt x="8945976" y="2971567"/>
                  <a:pt x="8920420" y="2974234"/>
                  <a:pt x="8895020" y="2977863"/>
                </a:cubicBezTo>
                <a:cubicBezTo>
                  <a:pt x="8887763" y="2985120"/>
                  <a:pt x="8882049" y="2994354"/>
                  <a:pt x="8873248" y="2999634"/>
                </a:cubicBezTo>
                <a:cubicBezTo>
                  <a:pt x="8845418" y="3016332"/>
                  <a:pt x="8786162" y="3043177"/>
                  <a:pt x="8786162" y="3043177"/>
                </a:cubicBezTo>
                <a:cubicBezTo>
                  <a:pt x="8757134" y="3039548"/>
                  <a:pt x="8727458" y="3039386"/>
                  <a:pt x="8699077" y="3032291"/>
                </a:cubicBezTo>
                <a:cubicBezTo>
                  <a:pt x="8683334" y="3028355"/>
                  <a:pt x="8670449" y="3016912"/>
                  <a:pt x="8655534" y="3010520"/>
                </a:cubicBezTo>
                <a:cubicBezTo>
                  <a:pt x="8633665" y="3001148"/>
                  <a:pt x="8601437" y="2994274"/>
                  <a:pt x="8579334" y="2988749"/>
                </a:cubicBezTo>
                <a:cubicBezTo>
                  <a:pt x="8557563" y="2977863"/>
                  <a:pt x="8536263" y="2965977"/>
                  <a:pt x="8514020" y="2956091"/>
                </a:cubicBezTo>
                <a:cubicBezTo>
                  <a:pt x="8503534" y="2951431"/>
                  <a:pt x="8492395" y="2948358"/>
                  <a:pt x="8481362" y="2945206"/>
                </a:cubicBezTo>
                <a:cubicBezTo>
                  <a:pt x="8434896" y="2931930"/>
                  <a:pt x="8433908" y="2934660"/>
                  <a:pt x="8383391" y="2923434"/>
                </a:cubicBezTo>
                <a:cubicBezTo>
                  <a:pt x="8368786" y="2920189"/>
                  <a:pt x="8354233" y="2916659"/>
                  <a:pt x="8339848" y="2912549"/>
                </a:cubicBezTo>
                <a:cubicBezTo>
                  <a:pt x="8328815" y="2909397"/>
                  <a:pt x="8318661" y="2901991"/>
                  <a:pt x="8307191" y="2901663"/>
                </a:cubicBezTo>
                <a:cubicBezTo>
                  <a:pt x="8064149" y="2894719"/>
                  <a:pt x="7820962" y="2894406"/>
                  <a:pt x="7577848" y="2890777"/>
                </a:cubicBezTo>
                <a:cubicBezTo>
                  <a:pt x="7513268" y="2858488"/>
                  <a:pt x="7536714" y="2868311"/>
                  <a:pt x="7447220" y="2836349"/>
                </a:cubicBezTo>
                <a:cubicBezTo>
                  <a:pt x="7425608" y="2828630"/>
                  <a:pt x="7404804" y="2816104"/>
                  <a:pt x="7381905" y="2814577"/>
                </a:cubicBezTo>
                <a:lnTo>
                  <a:pt x="7218620" y="2803691"/>
                </a:lnTo>
                <a:cubicBezTo>
                  <a:pt x="7204106" y="2796434"/>
                  <a:pt x="7190271" y="2787618"/>
                  <a:pt x="7175077" y="2781920"/>
                </a:cubicBezTo>
                <a:cubicBezTo>
                  <a:pt x="7134509" y="2766707"/>
                  <a:pt x="7069860" y="2764686"/>
                  <a:pt x="7033562" y="2760149"/>
                </a:cubicBezTo>
                <a:cubicBezTo>
                  <a:pt x="6891845" y="2742435"/>
                  <a:pt x="7024503" y="2755514"/>
                  <a:pt x="6870277" y="2738377"/>
                </a:cubicBezTo>
                <a:cubicBezTo>
                  <a:pt x="6834033" y="2734350"/>
                  <a:pt x="6797706" y="2731120"/>
                  <a:pt x="6761420" y="2727491"/>
                </a:cubicBezTo>
                <a:cubicBezTo>
                  <a:pt x="6693857" y="2704972"/>
                  <a:pt x="6729300" y="2714015"/>
                  <a:pt x="6609020" y="2705720"/>
                </a:cubicBezTo>
                <a:cubicBezTo>
                  <a:pt x="6543760" y="2701219"/>
                  <a:pt x="6478391" y="2698463"/>
                  <a:pt x="6413077" y="2694834"/>
                </a:cubicBezTo>
                <a:cubicBezTo>
                  <a:pt x="6384048" y="2691206"/>
                  <a:pt x="6353914" y="2692675"/>
                  <a:pt x="6325991" y="2683949"/>
                </a:cubicBezTo>
                <a:cubicBezTo>
                  <a:pt x="6287846" y="2672029"/>
                  <a:pt x="6172478" y="2600536"/>
                  <a:pt x="6140934" y="2585977"/>
                </a:cubicBezTo>
                <a:cubicBezTo>
                  <a:pt x="6127350" y="2579707"/>
                  <a:pt x="6111690" y="2579491"/>
                  <a:pt x="6097391" y="2575091"/>
                </a:cubicBezTo>
                <a:cubicBezTo>
                  <a:pt x="6064490" y="2564967"/>
                  <a:pt x="5999420" y="2542434"/>
                  <a:pt x="5999420" y="2542434"/>
                </a:cubicBezTo>
                <a:cubicBezTo>
                  <a:pt x="5992163" y="2535177"/>
                  <a:pt x="5986991" y="2524910"/>
                  <a:pt x="5977648" y="2520663"/>
                </a:cubicBezTo>
                <a:cubicBezTo>
                  <a:pt x="5946310" y="2506419"/>
                  <a:pt x="5879677" y="2488006"/>
                  <a:pt x="5879677" y="2488006"/>
                </a:cubicBezTo>
                <a:cubicBezTo>
                  <a:pt x="5849078" y="2457407"/>
                  <a:pt x="5854060" y="2458869"/>
                  <a:pt x="5803477" y="2433577"/>
                </a:cubicBezTo>
                <a:cubicBezTo>
                  <a:pt x="5793214" y="2428445"/>
                  <a:pt x="5781083" y="2427823"/>
                  <a:pt x="5770820" y="2422691"/>
                </a:cubicBezTo>
                <a:cubicBezTo>
                  <a:pt x="5759118" y="2416840"/>
                  <a:pt x="5750118" y="2406233"/>
                  <a:pt x="5738162" y="2400920"/>
                </a:cubicBezTo>
                <a:cubicBezTo>
                  <a:pt x="5717191" y="2391600"/>
                  <a:pt x="5694829" y="2385743"/>
                  <a:pt x="5672848" y="2379149"/>
                </a:cubicBezTo>
                <a:cubicBezTo>
                  <a:pt x="5632249" y="2366969"/>
                  <a:pt x="5608130" y="2364734"/>
                  <a:pt x="5563991" y="2357377"/>
                </a:cubicBezTo>
                <a:cubicBezTo>
                  <a:pt x="5346027" y="2375541"/>
                  <a:pt x="5413102" y="2375000"/>
                  <a:pt x="5095905" y="2357377"/>
                </a:cubicBezTo>
                <a:cubicBezTo>
                  <a:pt x="5077431" y="2356351"/>
                  <a:pt x="5059697" y="2349706"/>
                  <a:pt x="5041477" y="2346491"/>
                </a:cubicBezTo>
                <a:cubicBezTo>
                  <a:pt x="4998005" y="2338820"/>
                  <a:pt x="4954134" y="2333378"/>
                  <a:pt x="4910848" y="2324720"/>
                </a:cubicBezTo>
                <a:cubicBezTo>
                  <a:pt x="4892705" y="2321091"/>
                  <a:pt x="4874670" y="2316876"/>
                  <a:pt x="4856420" y="2313834"/>
                </a:cubicBezTo>
                <a:cubicBezTo>
                  <a:pt x="4811376" y="2306327"/>
                  <a:pt x="4737136" y="2297563"/>
                  <a:pt x="4693134" y="2292063"/>
                </a:cubicBezTo>
                <a:cubicBezTo>
                  <a:pt x="4630544" y="2271199"/>
                  <a:pt x="4684340" y="2286968"/>
                  <a:pt x="4584277" y="2270291"/>
                </a:cubicBezTo>
                <a:cubicBezTo>
                  <a:pt x="4566026" y="2267249"/>
                  <a:pt x="4547910" y="2263420"/>
                  <a:pt x="4529848" y="2259406"/>
                </a:cubicBezTo>
                <a:cubicBezTo>
                  <a:pt x="4515243" y="2256161"/>
                  <a:pt x="4501062" y="2250980"/>
                  <a:pt x="4486305" y="2248520"/>
                </a:cubicBezTo>
                <a:cubicBezTo>
                  <a:pt x="4435687" y="2240084"/>
                  <a:pt x="4333905" y="2226749"/>
                  <a:pt x="4333905" y="2226749"/>
                </a:cubicBezTo>
                <a:cubicBezTo>
                  <a:pt x="4308505" y="2215863"/>
                  <a:pt x="4283676" y="2203535"/>
                  <a:pt x="4257705" y="2194091"/>
                </a:cubicBezTo>
                <a:cubicBezTo>
                  <a:pt x="4233133" y="2185156"/>
                  <a:pt x="4183173" y="2178180"/>
                  <a:pt x="4159734" y="2172320"/>
                </a:cubicBezTo>
                <a:cubicBezTo>
                  <a:pt x="4105085" y="2158658"/>
                  <a:pt x="4050127" y="2145857"/>
                  <a:pt x="3996448" y="2128777"/>
                </a:cubicBezTo>
                <a:cubicBezTo>
                  <a:pt x="3970115" y="2120398"/>
                  <a:pt x="3946219" y="2105564"/>
                  <a:pt x="3920248" y="2096120"/>
                </a:cubicBezTo>
                <a:cubicBezTo>
                  <a:pt x="3875342" y="2079791"/>
                  <a:pt x="3808682" y="2078432"/>
                  <a:pt x="3767848" y="2074349"/>
                </a:cubicBezTo>
                <a:cubicBezTo>
                  <a:pt x="3756962" y="2070720"/>
                  <a:pt x="3746443" y="2065713"/>
                  <a:pt x="3735191" y="2063463"/>
                </a:cubicBezTo>
                <a:cubicBezTo>
                  <a:pt x="3696360" y="2055697"/>
                  <a:pt x="3594981" y="2045465"/>
                  <a:pt x="3561020" y="2041691"/>
                </a:cubicBezTo>
                <a:cubicBezTo>
                  <a:pt x="3546506" y="2038063"/>
                  <a:pt x="3532082" y="2034051"/>
                  <a:pt x="3517477" y="2030806"/>
                </a:cubicBezTo>
                <a:cubicBezTo>
                  <a:pt x="3499415" y="2026792"/>
                  <a:pt x="3481077" y="2024080"/>
                  <a:pt x="3463048" y="2019920"/>
                </a:cubicBezTo>
                <a:cubicBezTo>
                  <a:pt x="3433892" y="2013192"/>
                  <a:pt x="3375962" y="1998149"/>
                  <a:pt x="3375962" y="1998149"/>
                </a:cubicBezTo>
                <a:cubicBezTo>
                  <a:pt x="3357819" y="1987263"/>
                  <a:pt x="3341418" y="1972722"/>
                  <a:pt x="3321534" y="1965491"/>
                </a:cubicBezTo>
                <a:cubicBezTo>
                  <a:pt x="3300791" y="1957948"/>
                  <a:pt x="3277766" y="1959394"/>
                  <a:pt x="3256220" y="1954606"/>
                </a:cubicBezTo>
                <a:cubicBezTo>
                  <a:pt x="3245018" y="1952117"/>
                  <a:pt x="3234694" y="1946503"/>
                  <a:pt x="3223562" y="1943720"/>
                </a:cubicBezTo>
                <a:cubicBezTo>
                  <a:pt x="3205612" y="1939233"/>
                  <a:pt x="3187277" y="1936463"/>
                  <a:pt x="3169134" y="1932834"/>
                </a:cubicBezTo>
                <a:cubicBezTo>
                  <a:pt x="3140105" y="1936463"/>
                  <a:pt x="3110905" y="1938911"/>
                  <a:pt x="3082048" y="1943720"/>
                </a:cubicBezTo>
                <a:cubicBezTo>
                  <a:pt x="3045547" y="1949803"/>
                  <a:pt x="2973191" y="1965491"/>
                  <a:pt x="2973191" y="1965491"/>
                </a:cubicBezTo>
                <a:cubicBezTo>
                  <a:pt x="2857077" y="1958234"/>
                  <a:pt x="2740477" y="1956567"/>
                  <a:pt x="2624848" y="1943720"/>
                </a:cubicBezTo>
                <a:cubicBezTo>
                  <a:pt x="2608720" y="1941928"/>
                  <a:pt x="2596499" y="1927647"/>
                  <a:pt x="2581305" y="1921949"/>
                </a:cubicBezTo>
                <a:cubicBezTo>
                  <a:pt x="2567297" y="1916696"/>
                  <a:pt x="2551706" y="1916486"/>
                  <a:pt x="2537762" y="1911063"/>
                </a:cubicBezTo>
                <a:cubicBezTo>
                  <a:pt x="2486251" y="1891031"/>
                  <a:pt x="2435867" y="1868196"/>
                  <a:pt x="2385362" y="1845749"/>
                </a:cubicBezTo>
                <a:cubicBezTo>
                  <a:pt x="2370533" y="1839158"/>
                  <a:pt x="2356799" y="1830218"/>
                  <a:pt x="2341820" y="1823977"/>
                </a:cubicBezTo>
                <a:cubicBezTo>
                  <a:pt x="2313202" y="1812053"/>
                  <a:pt x="2283352" y="1803244"/>
                  <a:pt x="2254734" y="1791320"/>
                </a:cubicBezTo>
                <a:cubicBezTo>
                  <a:pt x="2140236" y="1743613"/>
                  <a:pt x="2272464" y="1794744"/>
                  <a:pt x="2178534" y="1747777"/>
                </a:cubicBezTo>
                <a:cubicBezTo>
                  <a:pt x="2168271" y="1742645"/>
                  <a:pt x="2156763" y="1740520"/>
                  <a:pt x="2145877" y="1736891"/>
                </a:cubicBezTo>
                <a:cubicBezTo>
                  <a:pt x="2096849" y="1687865"/>
                  <a:pt x="2159221" y="1744517"/>
                  <a:pt x="2069677" y="1693349"/>
                </a:cubicBezTo>
                <a:cubicBezTo>
                  <a:pt x="2060766" y="1688257"/>
                  <a:pt x="2057642" y="1674823"/>
                  <a:pt x="2047905" y="1671577"/>
                </a:cubicBezTo>
                <a:cubicBezTo>
                  <a:pt x="2012800" y="1659875"/>
                  <a:pt x="1975334" y="1657063"/>
                  <a:pt x="1939048" y="1649806"/>
                </a:cubicBezTo>
                <a:cubicBezTo>
                  <a:pt x="1924534" y="1642549"/>
                  <a:pt x="1911048" y="1632697"/>
                  <a:pt x="1895505" y="1628034"/>
                </a:cubicBezTo>
                <a:cubicBezTo>
                  <a:pt x="1874364" y="1621692"/>
                  <a:pt x="1850817" y="1625006"/>
                  <a:pt x="1830191" y="1617149"/>
                </a:cubicBezTo>
                <a:cubicBezTo>
                  <a:pt x="1774062" y="1595767"/>
                  <a:pt x="1723886" y="1559943"/>
                  <a:pt x="1666905" y="1540949"/>
                </a:cubicBezTo>
                <a:cubicBezTo>
                  <a:pt x="1634174" y="1530038"/>
                  <a:pt x="1629728" y="1531739"/>
                  <a:pt x="1601591" y="1508291"/>
                </a:cubicBezTo>
                <a:cubicBezTo>
                  <a:pt x="1589765" y="1498436"/>
                  <a:pt x="1579820" y="1486520"/>
                  <a:pt x="1568934" y="1475634"/>
                </a:cubicBezTo>
                <a:cubicBezTo>
                  <a:pt x="1565305" y="1464748"/>
                  <a:pt x="1566162" y="1451091"/>
                  <a:pt x="1558048" y="1442977"/>
                </a:cubicBezTo>
                <a:cubicBezTo>
                  <a:pt x="1549934" y="1434863"/>
                  <a:pt x="1535654" y="1437223"/>
                  <a:pt x="1525391" y="1432091"/>
                </a:cubicBezTo>
                <a:cubicBezTo>
                  <a:pt x="1440982" y="1389887"/>
                  <a:pt x="1542161" y="1426796"/>
                  <a:pt x="1460077" y="1399434"/>
                </a:cubicBezTo>
                <a:cubicBezTo>
                  <a:pt x="1394763" y="1403063"/>
                  <a:pt x="1329549" y="1410320"/>
                  <a:pt x="1264134" y="1410320"/>
                </a:cubicBezTo>
                <a:cubicBezTo>
                  <a:pt x="1231276" y="1410320"/>
                  <a:pt x="1198573" y="1404836"/>
                  <a:pt x="1166162" y="1399434"/>
                </a:cubicBezTo>
                <a:cubicBezTo>
                  <a:pt x="1154844" y="1397548"/>
                  <a:pt x="1144538" y="1391701"/>
                  <a:pt x="1133505" y="1388549"/>
                </a:cubicBezTo>
                <a:cubicBezTo>
                  <a:pt x="1119120" y="1384439"/>
                  <a:pt x="1104476" y="1381292"/>
                  <a:pt x="1089962" y="1377663"/>
                </a:cubicBezTo>
                <a:cubicBezTo>
                  <a:pt x="1082705" y="1370406"/>
                  <a:pt x="1077371" y="1360481"/>
                  <a:pt x="1068191" y="1355891"/>
                </a:cubicBezTo>
                <a:cubicBezTo>
                  <a:pt x="1026000" y="1334795"/>
                  <a:pt x="982313" y="1316380"/>
                  <a:pt x="937562" y="1301463"/>
                </a:cubicBezTo>
                <a:cubicBezTo>
                  <a:pt x="915791" y="1294206"/>
                  <a:pt x="893219" y="1289012"/>
                  <a:pt x="872248" y="1279691"/>
                </a:cubicBezTo>
                <a:cubicBezTo>
                  <a:pt x="860293" y="1274378"/>
                  <a:pt x="850809" y="1264651"/>
                  <a:pt x="839591" y="1257920"/>
                </a:cubicBezTo>
                <a:cubicBezTo>
                  <a:pt x="762659" y="1211761"/>
                  <a:pt x="787524" y="1222421"/>
                  <a:pt x="730734" y="1203491"/>
                </a:cubicBezTo>
                <a:cubicBezTo>
                  <a:pt x="701705" y="1174463"/>
                  <a:pt x="666420" y="1150564"/>
                  <a:pt x="643648" y="1116406"/>
                </a:cubicBezTo>
                <a:cubicBezTo>
                  <a:pt x="636391" y="1105520"/>
                  <a:pt x="631128" y="1093000"/>
                  <a:pt x="621877" y="1083749"/>
                </a:cubicBezTo>
                <a:cubicBezTo>
                  <a:pt x="589854" y="1051726"/>
                  <a:pt x="567025" y="1061766"/>
                  <a:pt x="523905" y="1040206"/>
                </a:cubicBezTo>
                <a:cubicBezTo>
                  <a:pt x="500891" y="1028699"/>
                  <a:pt x="456904" y="1002857"/>
                  <a:pt x="425934" y="996663"/>
                </a:cubicBezTo>
                <a:cubicBezTo>
                  <a:pt x="400774" y="991631"/>
                  <a:pt x="375134" y="989406"/>
                  <a:pt x="349734" y="985777"/>
                </a:cubicBezTo>
                <a:cubicBezTo>
                  <a:pt x="338848" y="982148"/>
                  <a:pt x="328110" y="978043"/>
                  <a:pt x="317077" y="974891"/>
                </a:cubicBezTo>
                <a:cubicBezTo>
                  <a:pt x="302692" y="970781"/>
                  <a:pt x="287542" y="969259"/>
                  <a:pt x="273534" y="964006"/>
                </a:cubicBezTo>
                <a:cubicBezTo>
                  <a:pt x="258340" y="958308"/>
                  <a:pt x="244907" y="948626"/>
                  <a:pt x="229991" y="942234"/>
                </a:cubicBezTo>
                <a:cubicBezTo>
                  <a:pt x="219444" y="937714"/>
                  <a:pt x="208220" y="934977"/>
                  <a:pt x="197334" y="931349"/>
                </a:cubicBezTo>
                <a:lnTo>
                  <a:pt x="142905" y="876920"/>
                </a:lnTo>
                <a:lnTo>
                  <a:pt x="110248" y="844263"/>
                </a:lnTo>
                <a:cubicBezTo>
                  <a:pt x="106619" y="833377"/>
                  <a:pt x="105266" y="821445"/>
                  <a:pt x="99362" y="811606"/>
                </a:cubicBezTo>
                <a:cubicBezTo>
                  <a:pt x="94082" y="802805"/>
                  <a:pt x="82181" y="799014"/>
                  <a:pt x="77591" y="789834"/>
                </a:cubicBezTo>
                <a:cubicBezTo>
                  <a:pt x="32253" y="699155"/>
                  <a:pt x="85992" y="744634"/>
                  <a:pt x="23162" y="702749"/>
                </a:cubicBezTo>
                <a:cubicBezTo>
                  <a:pt x="1435" y="637562"/>
                  <a:pt x="0" y="647551"/>
                  <a:pt x="23162" y="539463"/>
                </a:cubicBezTo>
                <a:cubicBezTo>
                  <a:pt x="25312" y="529427"/>
                  <a:pt x="38523" y="525705"/>
                  <a:pt x="44934" y="517691"/>
                </a:cubicBezTo>
                <a:cubicBezTo>
                  <a:pt x="53107" y="507475"/>
                  <a:pt x="57454" y="494285"/>
                  <a:pt x="66705" y="485034"/>
                </a:cubicBezTo>
                <a:cubicBezTo>
                  <a:pt x="87807" y="463932"/>
                  <a:pt x="105460" y="461230"/>
                  <a:pt x="132020" y="452377"/>
                </a:cubicBezTo>
                <a:cubicBezTo>
                  <a:pt x="124763" y="339891"/>
                  <a:pt x="172773" y="208709"/>
                  <a:pt x="110248" y="114920"/>
                </a:cubicBezTo>
                <a:cubicBezTo>
                  <a:pt x="84451" y="76225"/>
                  <a:pt x="35862" y="40534"/>
                  <a:pt x="66705" y="27834"/>
                </a:cubicBezTo>
                <a:close/>
              </a:path>
            </a:pathLst>
          </a:custGeom>
          <a:solidFill>
            <a:srgbClr val="CC3300">
              <a:alpha val="56000"/>
            </a:srgbClr>
          </a:solidFill>
          <a:ln w="12700" cap="flat" cmpd="sng" algn="ctr">
            <a:noFill/>
            <a:prstDash val="solid"/>
            <a:round/>
            <a:headEnd type="none" w="sm" len="sm"/>
            <a:tailEnd type="none" w="sm" len="sm"/>
          </a:ln>
          <a:effectLst/>
        </p:spPr>
        <p:txBody>
          <a:bodyPr vert="horz" wrap="square" lIns="219456" tIns="109728" rIns="219456" bIns="109728" numCol="1" rtlCol="0" anchor="t" anchorCtr="0" compatLnSpc="1">
            <a:prstTxWarp prst="textNoShape">
              <a:avLst/>
            </a:prstTxWarp>
          </a:bodyPr>
          <a:lstStyle/>
          <a:p>
            <a:pPr defTabSz="2194560"/>
            <a:endParaRPr lang="en-US" sz="4800"/>
          </a:p>
        </p:txBody>
      </p:sp>
      <p:pic>
        <p:nvPicPr>
          <p:cNvPr id="4" name="Picture 3">
            <a:extLst>
              <a:ext uri="{FF2B5EF4-FFF2-40B4-BE49-F238E27FC236}">
                <a16:creationId xmlns:a16="http://schemas.microsoft.com/office/drawing/2014/main" id="{4274D424-E8C4-188E-4228-E2FD4CBCBECA}"/>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7160000" flipH="1">
            <a:off x="24187481" y="8773907"/>
            <a:ext cx="3332729" cy="2656945"/>
          </a:xfrm>
          <a:prstGeom prst="rect">
            <a:avLst/>
          </a:prstGeom>
        </p:spPr>
      </p:pic>
      <p:pic>
        <p:nvPicPr>
          <p:cNvPr id="20" name="Picture 19">
            <a:extLst>
              <a:ext uri="{FF2B5EF4-FFF2-40B4-BE49-F238E27FC236}">
                <a16:creationId xmlns:a16="http://schemas.microsoft.com/office/drawing/2014/main" id="{3B85CF16-D2EC-DED0-C9A3-EBE211A01BC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4920000">
            <a:off x="8585482" y="7074156"/>
            <a:ext cx="2083056" cy="2783164"/>
          </a:xfrm>
          <a:prstGeom prst="rect">
            <a:avLst/>
          </a:prstGeom>
        </p:spPr>
      </p:pic>
      <p:pic>
        <p:nvPicPr>
          <p:cNvPr id="22" name="Picture 21">
            <a:extLst>
              <a:ext uri="{FF2B5EF4-FFF2-40B4-BE49-F238E27FC236}">
                <a16:creationId xmlns:a16="http://schemas.microsoft.com/office/drawing/2014/main" id="{DB2C69F5-1F50-22E5-28BF-2714DB63126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6360000">
            <a:off x="14618776" y="8831008"/>
            <a:ext cx="2803580" cy="3703211"/>
          </a:xfrm>
          <a:prstGeom prst="rect">
            <a:avLst/>
          </a:prstGeom>
        </p:spPr>
      </p:pic>
      <p:pic>
        <p:nvPicPr>
          <p:cNvPr id="26" name="Picture 25">
            <a:extLst>
              <a:ext uri="{FF2B5EF4-FFF2-40B4-BE49-F238E27FC236}">
                <a16:creationId xmlns:a16="http://schemas.microsoft.com/office/drawing/2014/main" id="{88AE9CA6-EA86-5870-109F-5E2D2AFDE38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5400000">
            <a:off x="26367645" y="8915286"/>
            <a:ext cx="2803580" cy="3703211"/>
          </a:xfrm>
          <a:prstGeom prst="rect">
            <a:avLst/>
          </a:prstGeom>
        </p:spPr>
      </p:pic>
      <p:pic>
        <p:nvPicPr>
          <p:cNvPr id="28" name="Picture 27" descr="bear_PNG23464.png">
            <a:extLst>
              <a:ext uri="{FF2B5EF4-FFF2-40B4-BE49-F238E27FC236}">
                <a16:creationId xmlns:a16="http://schemas.microsoft.com/office/drawing/2014/main" id="{56E295F4-A0F8-474A-243B-3BFB49E4FD2D}"/>
              </a:ext>
            </a:extLst>
          </p:cNvPr>
          <p:cNvPicPr>
            <a:picLocks noChangeAspect="1"/>
          </p:cNvPicPr>
          <p:nvPr/>
        </p:nvPicPr>
        <p:blipFill>
          <a:blip r:embed="rId17" cstate="print"/>
          <a:stretch>
            <a:fillRect/>
          </a:stretch>
        </p:blipFill>
        <p:spPr>
          <a:xfrm flipH="1">
            <a:off x="21936204" y="10995799"/>
            <a:ext cx="2377726" cy="1908785"/>
          </a:xfrm>
          <a:prstGeom prst="rect">
            <a:avLst/>
          </a:prstGeom>
        </p:spPr>
      </p:pic>
      <p:pic>
        <p:nvPicPr>
          <p:cNvPr id="30" name="Picture 29">
            <a:extLst>
              <a:ext uri="{FF2B5EF4-FFF2-40B4-BE49-F238E27FC236}">
                <a16:creationId xmlns:a16="http://schemas.microsoft.com/office/drawing/2014/main" id="{238C8D33-B530-706D-7B04-47EAE6496C11}"/>
              </a:ext>
            </a:extLst>
          </p:cNvPr>
          <p:cNvPicPr>
            <a:picLocks noChangeAspect="1"/>
          </p:cNvPicPr>
          <p:nvPr/>
        </p:nvPicPr>
        <p:blipFill>
          <a:blip r:embed="rId18" cstate="print">
            <a:extLst>
              <a:ext uri="{28A0092B-C50C-407E-A947-70E740481C1C}">
                <a14:useLocalDpi xmlns:a14="http://schemas.microsoft.com/office/drawing/2010/main" val="0"/>
              </a:ext>
            </a:extLst>
          </a:blip>
          <a:srcRect b="14017"/>
          <a:stretch>
            <a:fillRect/>
          </a:stretch>
        </p:blipFill>
        <p:spPr>
          <a:xfrm rot="-6360000">
            <a:off x="1296313" y="5989894"/>
            <a:ext cx="2596771" cy="3184120"/>
          </a:xfrm>
          <a:prstGeom prst="rect">
            <a:avLst/>
          </a:prstGeom>
        </p:spPr>
      </p:pic>
      <p:pic>
        <p:nvPicPr>
          <p:cNvPr id="32" name="Picture 31">
            <a:extLst>
              <a:ext uri="{FF2B5EF4-FFF2-40B4-BE49-F238E27FC236}">
                <a16:creationId xmlns:a16="http://schemas.microsoft.com/office/drawing/2014/main" id="{436743E3-2C03-A3B1-F131-06D2225E60E1}"/>
              </a:ext>
            </a:extLst>
          </p:cNvPr>
          <p:cNvPicPr>
            <a:picLocks noChangeAspect="1"/>
          </p:cNvPicPr>
          <p:nvPr/>
        </p:nvPicPr>
        <p:blipFill>
          <a:blip r:embed="rId15" cstate="print">
            <a:extLst>
              <a:ext uri="{28A0092B-C50C-407E-A947-70E740481C1C}">
                <a14:useLocalDpi xmlns:a14="http://schemas.microsoft.com/office/drawing/2010/main" val="0"/>
              </a:ext>
            </a:extLst>
          </a:blip>
          <a:srcRect b="27502"/>
          <a:stretch>
            <a:fillRect/>
          </a:stretch>
        </p:blipFill>
        <p:spPr>
          <a:xfrm rot="-6360000">
            <a:off x="9065443" y="8404781"/>
            <a:ext cx="2083056" cy="2017750"/>
          </a:xfrm>
          <a:prstGeom prst="rect">
            <a:avLst/>
          </a:prstGeom>
        </p:spPr>
      </p:pic>
      <p:pic>
        <p:nvPicPr>
          <p:cNvPr id="34" name="Picture 33">
            <a:extLst>
              <a:ext uri="{FF2B5EF4-FFF2-40B4-BE49-F238E27FC236}">
                <a16:creationId xmlns:a16="http://schemas.microsoft.com/office/drawing/2014/main" id="{0933FCA1-4F67-BBBB-6FFB-E5AD86B44411}"/>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2460000">
            <a:off x="10213710" y="5587616"/>
            <a:ext cx="2009200" cy="3094659"/>
          </a:xfrm>
          <a:prstGeom prst="rect">
            <a:avLst/>
          </a:prstGeom>
        </p:spPr>
      </p:pic>
      <p:pic>
        <p:nvPicPr>
          <p:cNvPr id="38" name="Picture 37">
            <a:extLst>
              <a:ext uri="{FF2B5EF4-FFF2-40B4-BE49-F238E27FC236}">
                <a16:creationId xmlns:a16="http://schemas.microsoft.com/office/drawing/2014/main" id="{5098EDEA-C7C2-D147-0F24-7757F77FEADE}"/>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10586" y="4976431"/>
            <a:ext cx="3332729" cy="2656945"/>
          </a:xfrm>
          <a:prstGeom prst="rect">
            <a:avLst/>
          </a:prstGeom>
        </p:spPr>
      </p:pic>
      <p:pic>
        <p:nvPicPr>
          <p:cNvPr id="40" name="Picture 39">
            <a:extLst>
              <a:ext uri="{FF2B5EF4-FFF2-40B4-BE49-F238E27FC236}">
                <a16:creationId xmlns:a16="http://schemas.microsoft.com/office/drawing/2014/main" id="{FE141E01-F92B-B509-D647-A6F4C21BBE0D}"/>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20400000" flipH="1">
            <a:off x="11911738" y="6466257"/>
            <a:ext cx="3332729" cy="2656945"/>
          </a:xfrm>
          <a:prstGeom prst="rect">
            <a:avLst/>
          </a:prstGeom>
        </p:spPr>
      </p:pic>
      <p:pic>
        <p:nvPicPr>
          <p:cNvPr id="42" name="Picture 41">
            <a:extLst>
              <a:ext uri="{FF2B5EF4-FFF2-40B4-BE49-F238E27FC236}">
                <a16:creationId xmlns:a16="http://schemas.microsoft.com/office/drawing/2014/main" id="{603A4FF1-7CEE-9EBC-470D-DD822BE05008}"/>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2460000">
            <a:off x="26794173" y="6390404"/>
            <a:ext cx="2009200" cy="4700934"/>
          </a:xfrm>
          <a:prstGeom prst="rect">
            <a:avLst/>
          </a:prstGeom>
        </p:spPr>
      </p:pic>
      <p:pic>
        <p:nvPicPr>
          <p:cNvPr id="44" name="Picture 43">
            <a:extLst>
              <a:ext uri="{FF2B5EF4-FFF2-40B4-BE49-F238E27FC236}">
                <a16:creationId xmlns:a16="http://schemas.microsoft.com/office/drawing/2014/main" id="{3FECCD56-C1C9-3CEB-EA9C-6B52192C19A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3300000">
            <a:off x="19472057" y="6155538"/>
            <a:ext cx="2803580" cy="3703211"/>
          </a:xfrm>
          <a:prstGeom prst="rect">
            <a:avLst/>
          </a:prstGeom>
        </p:spPr>
      </p:pic>
      <p:pic>
        <p:nvPicPr>
          <p:cNvPr id="46" name="Picture 45">
            <a:extLst>
              <a:ext uri="{FF2B5EF4-FFF2-40B4-BE49-F238E27FC236}">
                <a16:creationId xmlns:a16="http://schemas.microsoft.com/office/drawing/2014/main" id="{EF547B60-B9DA-CABB-BB28-5DE8B6B9513F}"/>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418943" y="8008048"/>
            <a:ext cx="3332729" cy="2656945"/>
          </a:xfrm>
          <a:prstGeom prst="rect">
            <a:avLst/>
          </a:prstGeom>
        </p:spPr>
      </p:pic>
      <p:sp>
        <p:nvSpPr>
          <p:cNvPr id="49" name="Rectangle 48">
            <a:extLst>
              <a:ext uri="{FF2B5EF4-FFF2-40B4-BE49-F238E27FC236}">
                <a16:creationId xmlns:a16="http://schemas.microsoft.com/office/drawing/2014/main" id="{3A6EBF9C-3668-692F-6F9F-3E974500AE10}"/>
              </a:ext>
            </a:extLst>
          </p:cNvPr>
          <p:cNvSpPr/>
          <p:nvPr/>
        </p:nvSpPr>
        <p:spPr bwMode="auto">
          <a:xfrm>
            <a:off x="28194000" y="2057400"/>
            <a:ext cx="914400" cy="914400"/>
          </a:xfrm>
          <a:prstGeom prst="rect">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Britannic Bold" pitchFamily="34" charset="0"/>
            </a:endParaRPr>
          </a:p>
        </p:txBody>
      </p:sp>
      <p:sp>
        <p:nvSpPr>
          <p:cNvPr id="3" name="TextBox 2">
            <a:extLst>
              <a:ext uri="{FF2B5EF4-FFF2-40B4-BE49-F238E27FC236}">
                <a16:creationId xmlns:a16="http://schemas.microsoft.com/office/drawing/2014/main" id="{5C430118-0650-B70B-33EF-6C124DDBE3DD}"/>
              </a:ext>
            </a:extLst>
          </p:cNvPr>
          <p:cNvSpPr txBox="1"/>
          <p:nvPr/>
        </p:nvSpPr>
        <p:spPr>
          <a:xfrm>
            <a:off x="1897652" y="842642"/>
            <a:ext cx="25936106" cy="3637919"/>
          </a:xfrm>
          <a:prstGeom prst="rect">
            <a:avLst/>
          </a:prstGeom>
          <a:noFill/>
          <a:effectLst>
            <a:outerShdw blurRad="50800" dist="38100" dir="2700000" algn="tl" rotWithShape="0">
              <a:prstClr val="black">
                <a:alpha val="40000"/>
              </a:prstClr>
            </a:outerShdw>
          </a:effectLst>
        </p:spPr>
        <p:txBody>
          <a:bodyPr wrap="square" rtlCol="0">
            <a:spAutoFit/>
            <a:scene3d>
              <a:camera prst="orthographicFront"/>
              <a:lightRig rig="threePt" dir="t"/>
            </a:scene3d>
            <a:sp3d extrusionH="57150">
              <a:bevelT w="38100" h="38100"/>
            </a:sp3d>
          </a:bodyPr>
          <a:lstStyle/>
          <a:p>
            <a:r>
              <a:rPr lang="en-US" sz="7680" b="1" dirty="0">
                <a:solidFill>
                  <a:srgbClr val="FF0000"/>
                </a:solidFill>
                <a:effectLst>
                  <a:outerShdw dist="101600" dir="2700000" algn="ctr" rotWithShape="0">
                    <a:srgbClr val="3333CC"/>
                  </a:outerShdw>
                </a:effectLst>
                <a:latin typeface="Comic Sans MS" pitchFamily="66" charset="0"/>
              </a:rPr>
              <a:t>Can you imagine TSUNAMI WAVES of </a:t>
            </a:r>
            <a:r>
              <a:rPr lang="en-US" sz="7680" b="1" u="sng" dirty="0">
                <a:solidFill>
                  <a:srgbClr val="FF0000"/>
                </a:solidFill>
                <a:effectLst>
                  <a:outerShdw dist="101600" dir="2700000" algn="ctr" rotWithShape="0">
                    <a:srgbClr val="3333CC"/>
                  </a:outerShdw>
                </a:effectLst>
                <a:latin typeface="Comic Sans MS" pitchFamily="66" charset="0"/>
              </a:rPr>
              <a:t>water and MUD</a:t>
            </a:r>
            <a:r>
              <a:rPr lang="en-US" sz="7680" b="1" dirty="0">
                <a:solidFill>
                  <a:srgbClr val="FF0000"/>
                </a:solidFill>
                <a:effectLst>
                  <a:outerShdw dist="101600" dir="2700000" algn="ctr" rotWithShape="0">
                    <a:srgbClr val="3333CC"/>
                  </a:outerShdw>
                </a:effectLst>
                <a:latin typeface="Comic Sans MS" pitchFamily="66" charset="0"/>
              </a:rPr>
              <a:t> racing around the world at incredible speeds and destroying everything in their paths?</a:t>
            </a:r>
            <a:endParaRPr lang="en-US" sz="13714" b="1" dirty="0">
              <a:solidFill>
                <a:srgbClr val="FF0000"/>
              </a:solidFill>
              <a:effectLst>
                <a:outerShdw dist="101600" dir="2700000" algn="ctr" rotWithShape="0">
                  <a:srgbClr val="3333CC"/>
                </a:outerShdw>
              </a:effectLst>
              <a:latin typeface="Comic Sans MS" pitchFamily="66" charset="0"/>
            </a:endParaRPr>
          </a:p>
        </p:txBody>
      </p:sp>
    </p:spTree>
    <p:extLst>
      <p:ext uri="{BB962C8B-B14F-4D97-AF65-F5344CB8AC3E}">
        <p14:creationId xmlns:p14="http://schemas.microsoft.com/office/powerpoint/2010/main" val="407355395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7FF00-053C-B9B9-9FFB-CEF6076B8049}"/>
            </a:ext>
          </a:extLst>
        </p:cNvPr>
        <p:cNvGrpSpPr/>
        <p:nvPr/>
      </p:nvGrpSpPr>
      <p:grpSpPr>
        <a:xfrm>
          <a:off x="0" y="0"/>
          <a:ext cx="0" cy="0"/>
          <a:chOff x="0" y="0"/>
          <a:chExt cx="0" cy="0"/>
        </a:xfrm>
      </p:grpSpPr>
      <p:pic>
        <p:nvPicPr>
          <p:cNvPr id="19" name="Picture 18" descr="fountains_of_great_deep.png">
            <a:extLst>
              <a:ext uri="{FF2B5EF4-FFF2-40B4-BE49-F238E27FC236}">
                <a16:creationId xmlns:a16="http://schemas.microsoft.com/office/drawing/2014/main" id="{8FCB04B4-21B5-6B0D-AC0E-C27E8B9C372C}"/>
              </a:ext>
            </a:extLst>
          </p:cNvPr>
          <p:cNvPicPr>
            <a:picLocks noChangeAspect="1"/>
          </p:cNvPicPr>
          <p:nvPr/>
        </p:nvPicPr>
        <p:blipFill>
          <a:blip r:embed="rId2" cstate="print"/>
          <a:srcRect l="4459" r="5464"/>
          <a:stretch>
            <a:fillRect/>
          </a:stretch>
        </p:blipFill>
        <p:spPr>
          <a:xfrm>
            <a:off x="0" y="-1"/>
            <a:ext cx="29260799" cy="13181988"/>
          </a:xfrm>
          <a:prstGeom prst="rect">
            <a:avLst/>
          </a:prstGeom>
        </p:spPr>
      </p:pic>
      <p:pic>
        <p:nvPicPr>
          <p:cNvPr id="7" name="Picture 6" descr="animal-2765319_960_720.png">
            <a:extLst>
              <a:ext uri="{FF2B5EF4-FFF2-40B4-BE49-F238E27FC236}">
                <a16:creationId xmlns:a16="http://schemas.microsoft.com/office/drawing/2014/main" id="{B1EACD3F-C079-01E5-91AE-E67592A86026}"/>
              </a:ext>
            </a:extLst>
          </p:cNvPr>
          <p:cNvPicPr>
            <a:picLocks noChangeAspect="1"/>
          </p:cNvPicPr>
          <p:nvPr/>
        </p:nvPicPr>
        <p:blipFill>
          <a:blip r:embed="rId3" cstate="print"/>
          <a:stretch>
            <a:fillRect/>
          </a:stretch>
        </p:blipFill>
        <p:spPr>
          <a:xfrm>
            <a:off x="16093441" y="10424160"/>
            <a:ext cx="4039615" cy="2798275"/>
          </a:xfrm>
          <a:prstGeom prst="rect">
            <a:avLst/>
          </a:prstGeom>
        </p:spPr>
      </p:pic>
      <p:pic>
        <p:nvPicPr>
          <p:cNvPr id="8" name="Picture 7" descr="animal-hd-png-elephant-png-hd-1083.png">
            <a:extLst>
              <a:ext uri="{FF2B5EF4-FFF2-40B4-BE49-F238E27FC236}">
                <a16:creationId xmlns:a16="http://schemas.microsoft.com/office/drawing/2014/main" id="{54AA4ED2-46C7-6712-915E-CC2E82C6CA54}"/>
              </a:ext>
            </a:extLst>
          </p:cNvPr>
          <p:cNvPicPr>
            <a:picLocks noChangeAspect="1"/>
          </p:cNvPicPr>
          <p:nvPr/>
        </p:nvPicPr>
        <p:blipFill>
          <a:blip r:embed="rId4" cstate="print"/>
          <a:stretch>
            <a:fillRect/>
          </a:stretch>
        </p:blipFill>
        <p:spPr>
          <a:xfrm>
            <a:off x="10596318" y="10277174"/>
            <a:ext cx="3950534" cy="2684830"/>
          </a:xfrm>
          <a:prstGeom prst="rect">
            <a:avLst/>
          </a:prstGeom>
        </p:spPr>
      </p:pic>
      <p:pic>
        <p:nvPicPr>
          <p:cNvPr id="9" name="Picture 8" descr="animal-png--1227.png">
            <a:extLst>
              <a:ext uri="{FF2B5EF4-FFF2-40B4-BE49-F238E27FC236}">
                <a16:creationId xmlns:a16="http://schemas.microsoft.com/office/drawing/2014/main" id="{304D6953-4CC4-479F-A253-DDA684D4D08D}"/>
              </a:ext>
            </a:extLst>
          </p:cNvPr>
          <p:cNvPicPr>
            <a:picLocks noChangeAspect="1"/>
          </p:cNvPicPr>
          <p:nvPr/>
        </p:nvPicPr>
        <p:blipFill>
          <a:blip r:embed="rId5" cstate="print"/>
          <a:stretch>
            <a:fillRect/>
          </a:stretch>
        </p:blipFill>
        <p:spPr>
          <a:xfrm flipH="1">
            <a:off x="10972800" y="8046721"/>
            <a:ext cx="2281099" cy="2377692"/>
          </a:xfrm>
          <a:prstGeom prst="rect">
            <a:avLst/>
          </a:prstGeom>
        </p:spPr>
      </p:pic>
      <p:pic>
        <p:nvPicPr>
          <p:cNvPr id="10" name="Picture 9" descr="animal-png-horse-3d-animal-png-image-22321-1600.png">
            <a:extLst>
              <a:ext uri="{FF2B5EF4-FFF2-40B4-BE49-F238E27FC236}">
                <a16:creationId xmlns:a16="http://schemas.microsoft.com/office/drawing/2014/main" id="{94DF19FB-60A0-B6BF-DE6C-66FF5ACCDFDE}"/>
              </a:ext>
            </a:extLst>
          </p:cNvPr>
          <p:cNvPicPr>
            <a:picLocks noChangeAspect="1"/>
          </p:cNvPicPr>
          <p:nvPr/>
        </p:nvPicPr>
        <p:blipFill>
          <a:blip r:embed="rId6" cstate="print"/>
          <a:stretch>
            <a:fillRect/>
          </a:stretch>
        </p:blipFill>
        <p:spPr>
          <a:xfrm flipH="1">
            <a:off x="14630400" y="8229599"/>
            <a:ext cx="3657917" cy="2350212"/>
          </a:xfrm>
          <a:prstGeom prst="rect">
            <a:avLst/>
          </a:prstGeom>
        </p:spPr>
      </p:pic>
      <p:pic>
        <p:nvPicPr>
          <p:cNvPr id="12" name="Picture 11" descr="camel_PNG2920.png">
            <a:extLst>
              <a:ext uri="{FF2B5EF4-FFF2-40B4-BE49-F238E27FC236}">
                <a16:creationId xmlns:a16="http://schemas.microsoft.com/office/drawing/2014/main" id="{E886C848-579C-56FE-1D96-64D5D9CC4869}"/>
              </a:ext>
            </a:extLst>
          </p:cNvPr>
          <p:cNvPicPr>
            <a:picLocks noChangeAspect="1"/>
          </p:cNvPicPr>
          <p:nvPr/>
        </p:nvPicPr>
        <p:blipFill>
          <a:blip r:embed="rId7" cstate="print"/>
          <a:stretch>
            <a:fillRect/>
          </a:stretch>
        </p:blipFill>
        <p:spPr>
          <a:xfrm>
            <a:off x="5669280" y="10789920"/>
            <a:ext cx="2275800" cy="2085091"/>
          </a:xfrm>
          <a:prstGeom prst="rect">
            <a:avLst/>
          </a:prstGeom>
        </p:spPr>
      </p:pic>
      <p:pic>
        <p:nvPicPr>
          <p:cNvPr id="13" name="Picture 12" descr="dinosaur-clipart-transparent-background-12.png">
            <a:extLst>
              <a:ext uri="{FF2B5EF4-FFF2-40B4-BE49-F238E27FC236}">
                <a16:creationId xmlns:a16="http://schemas.microsoft.com/office/drawing/2014/main" id="{52FB8BB2-1B06-F420-0B85-A4D3B9A5F11B}"/>
              </a:ext>
            </a:extLst>
          </p:cNvPr>
          <p:cNvPicPr>
            <a:picLocks noChangeAspect="1"/>
          </p:cNvPicPr>
          <p:nvPr/>
        </p:nvPicPr>
        <p:blipFill>
          <a:blip r:embed="rId8" cstate="print"/>
          <a:stretch>
            <a:fillRect/>
          </a:stretch>
        </p:blipFill>
        <p:spPr>
          <a:xfrm>
            <a:off x="7863840" y="9144000"/>
            <a:ext cx="2825386" cy="2951357"/>
          </a:xfrm>
          <a:prstGeom prst="rect">
            <a:avLst/>
          </a:prstGeom>
        </p:spPr>
      </p:pic>
      <p:pic>
        <p:nvPicPr>
          <p:cNvPr id="14" name="Picture 13" descr="dinosaur-clipart-transparent-background-12.png">
            <a:extLst>
              <a:ext uri="{FF2B5EF4-FFF2-40B4-BE49-F238E27FC236}">
                <a16:creationId xmlns:a16="http://schemas.microsoft.com/office/drawing/2014/main" id="{CF910099-5935-5A96-F6B9-1D4477E53689}"/>
              </a:ext>
            </a:extLst>
          </p:cNvPr>
          <p:cNvPicPr>
            <a:picLocks noChangeAspect="1"/>
          </p:cNvPicPr>
          <p:nvPr/>
        </p:nvPicPr>
        <p:blipFill>
          <a:blip r:embed="rId9" cstate="print"/>
          <a:stretch>
            <a:fillRect/>
          </a:stretch>
        </p:blipFill>
        <p:spPr>
          <a:xfrm>
            <a:off x="19202400" y="9509760"/>
            <a:ext cx="2450395" cy="2560320"/>
          </a:xfrm>
          <a:prstGeom prst="rect">
            <a:avLst/>
          </a:prstGeom>
        </p:spPr>
      </p:pic>
      <p:pic>
        <p:nvPicPr>
          <p:cNvPr id="15" name="Picture 14" descr="cute-wild-animal-png-animals-clipart-png-cartoon-animals-png-cute-animal-png-wild-animals-png-animals-png-image-cute-animal-png-7-1188.png">
            <a:extLst>
              <a:ext uri="{FF2B5EF4-FFF2-40B4-BE49-F238E27FC236}">
                <a16:creationId xmlns:a16="http://schemas.microsoft.com/office/drawing/2014/main" id="{AF7E3BAD-E09A-4F75-EFBB-9F94E482A858}"/>
              </a:ext>
            </a:extLst>
          </p:cNvPr>
          <p:cNvPicPr>
            <a:picLocks noChangeAspect="1"/>
          </p:cNvPicPr>
          <p:nvPr/>
        </p:nvPicPr>
        <p:blipFill>
          <a:blip r:embed="rId10" cstate="print"/>
          <a:stretch>
            <a:fillRect/>
          </a:stretch>
        </p:blipFill>
        <p:spPr>
          <a:xfrm>
            <a:off x="3657600" y="11155681"/>
            <a:ext cx="2386838" cy="1524305"/>
          </a:xfrm>
          <a:prstGeom prst="rect">
            <a:avLst/>
          </a:prstGeom>
        </p:spPr>
      </p:pic>
      <p:pic>
        <p:nvPicPr>
          <p:cNvPr id="16" name="Picture 15" descr="parrot_PNG725.png">
            <a:extLst>
              <a:ext uri="{FF2B5EF4-FFF2-40B4-BE49-F238E27FC236}">
                <a16:creationId xmlns:a16="http://schemas.microsoft.com/office/drawing/2014/main" id="{2000D4B7-D072-E907-2758-97DD356F7820}"/>
              </a:ext>
            </a:extLst>
          </p:cNvPr>
          <p:cNvPicPr>
            <a:picLocks noChangeAspect="1"/>
          </p:cNvPicPr>
          <p:nvPr/>
        </p:nvPicPr>
        <p:blipFill>
          <a:blip r:embed="rId11" cstate="print"/>
          <a:stretch>
            <a:fillRect/>
          </a:stretch>
        </p:blipFill>
        <p:spPr>
          <a:xfrm flipH="1">
            <a:off x="8778241" y="6949440"/>
            <a:ext cx="1984409" cy="1619400"/>
          </a:xfrm>
          <a:prstGeom prst="rect">
            <a:avLst/>
          </a:prstGeom>
        </p:spPr>
      </p:pic>
      <p:pic>
        <p:nvPicPr>
          <p:cNvPr id="17" name="Picture 16" descr="parrot_PNG725.png">
            <a:extLst>
              <a:ext uri="{FF2B5EF4-FFF2-40B4-BE49-F238E27FC236}">
                <a16:creationId xmlns:a16="http://schemas.microsoft.com/office/drawing/2014/main" id="{CB9BA3DB-5DE7-5524-2CCA-61323DFBE6B1}"/>
              </a:ext>
            </a:extLst>
          </p:cNvPr>
          <p:cNvPicPr>
            <a:picLocks noChangeAspect="1"/>
          </p:cNvPicPr>
          <p:nvPr/>
        </p:nvPicPr>
        <p:blipFill>
          <a:blip r:embed="rId12" cstate="print"/>
          <a:stretch>
            <a:fillRect/>
          </a:stretch>
        </p:blipFill>
        <p:spPr>
          <a:xfrm flipH="1">
            <a:off x="23024880" y="9692640"/>
            <a:ext cx="2185286" cy="1783330"/>
          </a:xfrm>
          <a:prstGeom prst="rect">
            <a:avLst/>
          </a:prstGeom>
        </p:spPr>
      </p:pic>
      <p:pic>
        <p:nvPicPr>
          <p:cNvPr id="25" name="Picture 24" descr="african_safari_animal_collage_by_vesperius-d9sat1o.png">
            <a:extLst>
              <a:ext uri="{FF2B5EF4-FFF2-40B4-BE49-F238E27FC236}">
                <a16:creationId xmlns:a16="http://schemas.microsoft.com/office/drawing/2014/main" id="{249C7437-FC6A-4B75-E061-D048906BB897}"/>
              </a:ext>
            </a:extLst>
          </p:cNvPr>
          <p:cNvPicPr>
            <a:picLocks noChangeAspect="1"/>
          </p:cNvPicPr>
          <p:nvPr/>
        </p:nvPicPr>
        <p:blipFill>
          <a:blip r:embed="rId13" cstate="print"/>
          <a:stretch>
            <a:fillRect/>
          </a:stretch>
        </p:blipFill>
        <p:spPr>
          <a:xfrm>
            <a:off x="3657601" y="4937761"/>
            <a:ext cx="5533505" cy="4174399"/>
          </a:xfrm>
          <a:prstGeom prst="rect">
            <a:avLst/>
          </a:prstGeom>
        </p:spPr>
      </p:pic>
      <p:sp>
        <p:nvSpPr>
          <p:cNvPr id="23" name="Freeform 22">
            <a:extLst>
              <a:ext uri="{FF2B5EF4-FFF2-40B4-BE49-F238E27FC236}">
                <a16:creationId xmlns:a16="http://schemas.microsoft.com/office/drawing/2014/main" id="{76ADD0C5-6602-0040-5F03-528A2B762659}"/>
              </a:ext>
            </a:extLst>
          </p:cNvPr>
          <p:cNvSpPr/>
          <p:nvPr/>
        </p:nvSpPr>
        <p:spPr bwMode="auto">
          <a:xfrm>
            <a:off x="-685800" y="4844833"/>
            <a:ext cx="30784800" cy="7303625"/>
          </a:xfrm>
          <a:custGeom>
            <a:avLst/>
            <a:gdLst>
              <a:gd name="connsiteX0" fmla="*/ 66705 w 9270381"/>
              <a:gd name="connsiteY0" fmla="*/ 27834 h 3043177"/>
              <a:gd name="connsiteX1" fmla="*/ 295305 w 9270381"/>
              <a:gd name="connsiteY1" fmla="*/ 38720 h 3043177"/>
              <a:gd name="connsiteX2" fmla="*/ 306191 w 9270381"/>
              <a:gd name="connsiteY2" fmla="*/ 6063 h 3043177"/>
              <a:gd name="connsiteX3" fmla="*/ 371505 w 9270381"/>
              <a:gd name="connsiteY3" fmla="*/ 16949 h 3043177"/>
              <a:gd name="connsiteX4" fmla="*/ 447705 w 9270381"/>
              <a:gd name="connsiteY4" fmla="*/ 38720 h 3043177"/>
              <a:gd name="connsiteX5" fmla="*/ 534791 w 9270381"/>
              <a:gd name="connsiteY5" fmla="*/ 60491 h 3043177"/>
              <a:gd name="connsiteX6" fmla="*/ 545677 w 9270381"/>
              <a:gd name="connsiteY6" fmla="*/ 114920 h 3043177"/>
              <a:gd name="connsiteX7" fmla="*/ 523905 w 9270381"/>
              <a:gd name="connsiteY7" fmla="*/ 136691 h 3043177"/>
              <a:gd name="connsiteX8" fmla="*/ 589220 w 9270381"/>
              <a:gd name="connsiteY8" fmla="*/ 147577 h 3043177"/>
              <a:gd name="connsiteX9" fmla="*/ 643648 w 9270381"/>
              <a:gd name="connsiteY9" fmla="*/ 158463 h 3043177"/>
              <a:gd name="connsiteX10" fmla="*/ 665420 w 9270381"/>
              <a:gd name="connsiteY10" fmla="*/ 180234 h 3043177"/>
              <a:gd name="connsiteX11" fmla="*/ 719848 w 9270381"/>
              <a:gd name="connsiteY11" fmla="*/ 191120 h 3043177"/>
              <a:gd name="connsiteX12" fmla="*/ 752505 w 9270381"/>
              <a:gd name="connsiteY12" fmla="*/ 202006 h 3043177"/>
              <a:gd name="connsiteX13" fmla="*/ 937562 w 9270381"/>
              <a:gd name="connsiteY13" fmla="*/ 191120 h 3043177"/>
              <a:gd name="connsiteX14" fmla="*/ 959334 w 9270381"/>
              <a:gd name="connsiteY14" fmla="*/ 169349 h 3043177"/>
              <a:gd name="connsiteX15" fmla="*/ 991991 w 9270381"/>
              <a:gd name="connsiteY15" fmla="*/ 158463 h 3043177"/>
              <a:gd name="connsiteX16" fmla="*/ 1079077 w 9270381"/>
              <a:gd name="connsiteY16" fmla="*/ 191120 h 3043177"/>
              <a:gd name="connsiteX17" fmla="*/ 1187934 w 9270381"/>
              <a:gd name="connsiteY17" fmla="*/ 223777 h 3043177"/>
              <a:gd name="connsiteX18" fmla="*/ 1209705 w 9270381"/>
              <a:gd name="connsiteY18" fmla="*/ 245549 h 3043177"/>
              <a:gd name="connsiteX19" fmla="*/ 1220591 w 9270381"/>
              <a:gd name="connsiteY19" fmla="*/ 278206 h 3043177"/>
              <a:gd name="connsiteX20" fmla="*/ 1307677 w 9270381"/>
              <a:gd name="connsiteY20" fmla="*/ 289091 h 3043177"/>
              <a:gd name="connsiteX21" fmla="*/ 1492734 w 9270381"/>
              <a:gd name="connsiteY21" fmla="*/ 289091 h 3043177"/>
              <a:gd name="connsiteX22" fmla="*/ 1525391 w 9270381"/>
              <a:gd name="connsiteY22" fmla="*/ 267320 h 3043177"/>
              <a:gd name="connsiteX23" fmla="*/ 1590705 w 9270381"/>
              <a:gd name="connsiteY23" fmla="*/ 289091 h 3043177"/>
              <a:gd name="connsiteX24" fmla="*/ 1623362 w 9270381"/>
              <a:gd name="connsiteY24" fmla="*/ 299977 h 3043177"/>
              <a:gd name="connsiteX25" fmla="*/ 1634248 w 9270381"/>
              <a:gd name="connsiteY25" fmla="*/ 332634 h 3043177"/>
              <a:gd name="connsiteX26" fmla="*/ 1764877 w 9270381"/>
              <a:gd name="connsiteY26" fmla="*/ 376177 h 3043177"/>
              <a:gd name="connsiteX27" fmla="*/ 1830191 w 9270381"/>
              <a:gd name="connsiteY27" fmla="*/ 419720 h 3043177"/>
              <a:gd name="connsiteX28" fmla="*/ 1895505 w 9270381"/>
              <a:gd name="connsiteY28" fmla="*/ 463263 h 3043177"/>
              <a:gd name="connsiteX29" fmla="*/ 2211191 w 9270381"/>
              <a:gd name="connsiteY29" fmla="*/ 463263 h 3043177"/>
              <a:gd name="connsiteX30" fmla="*/ 2243848 w 9270381"/>
              <a:gd name="connsiteY30" fmla="*/ 485034 h 3043177"/>
              <a:gd name="connsiteX31" fmla="*/ 2287391 w 9270381"/>
              <a:gd name="connsiteY31" fmla="*/ 495920 h 3043177"/>
              <a:gd name="connsiteX32" fmla="*/ 2450677 w 9270381"/>
              <a:gd name="connsiteY32" fmla="*/ 495920 h 3043177"/>
              <a:gd name="connsiteX33" fmla="*/ 2505105 w 9270381"/>
              <a:gd name="connsiteY33" fmla="*/ 550349 h 3043177"/>
              <a:gd name="connsiteX34" fmla="*/ 2537762 w 9270381"/>
              <a:gd name="connsiteY34" fmla="*/ 561234 h 3043177"/>
              <a:gd name="connsiteX35" fmla="*/ 2733705 w 9270381"/>
              <a:gd name="connsiteY35" fmla="*/ 583006 h 3043177"/>
              <a:gd name="connsiteX36" fmla="*/ 2853448 w 9270381"/>
              <a:gd name="connsiteY36" fmla="*/ 615663 h 3043177"/>
              <a:gd name="connsiteX37" fmla="*/ 2886105 w 9270381"/>
              <a:gd name="connsiteY37" fmla="*/ 604777 h 3043177"/>
              <a:gd name="connsiteX38" fmla="*/ 2940534 w 9270381"/>
              <a:gd name="connsiteY38" fmla="*/ 637434 h 3043177"/>
              <a:gd name="connsiteX39" fmla="*/ 2973191 w 9270381"/>
              <a:gd name="connsiteY39" fmla="*/ 648320 h 3043177"/>
              <a:gd name="connsiteX40" fmla="*/ 3060277 w 9270381"/>
              <a:gd name="connsiteY40" fmla="*/ 724520 h 3043177"/>
              <a:gd name="connsiteX41" fmla="*/ 3092934 w 9270381"/>
              <a:gd name="connsiteY41" fmla="*/ 735406 h 3043177"/>
              <a:gd name="connsiteX42" fmla="*/ 3212677 w 9270381"/>
              <a:gd name="connsiteY42" fmla="*/ 746291 h 3043177"/>
              <a:gd name="connsiteX43" fmla="*/ 3277991 w 9270381"/>
              <a:gd name="connsiteY43" fmla="*/ 768063 h 3043177"/>
              <a:gd name="connsiteX44" fmla="*/ 3310648 w 9270381"/>
              <a:gd name="connsiteY44" fmla="*/ 778949 h 3043177"/>
              <a:gd name="connsiteX45" fmla="*/ 3365077 w 9270381"/>
              <a:gd name="connsiteY45" fmla="*/ 811606 h 3043177"/>
              <a:gd name="connsiteX46" fmla="*/ 3386848 w 9270381"/>
              <a:gd name="connsiteY46" fmla="*/ 844263 h 3043177"/>
              <a:gd name="connsiteX47" fmla="*/ 3615448 w 9270381"/>
              <a:gd name="connsiteY47" fmla="*/ 876920 h 3043177"/>
              <a:gd name="connsiteX48" fmla="*/ 3713420 w 9270381"/>
              <a:gd name="connsiteY48" fmla="*/ 887806 h 3043177"/>
              <a:gd name="connsiteX49" fmla="*/ 4018220 w 9270381"/>
              <a:gd name="connsiteY49" fmla="*/ 898691 h 3043177"/>
              <a:gd name="connsiteX50" fmla="*/ 4050877 w 9270381"/>
              <a:gd name="connsiteY50" fmla="*/ 920463 h 3043177"/>
              <a:gd name="connsiteX51" fmla="*/ 4083534 w 9270381"/>
              <a:gd name="connsiteY51" fmla="*/ 931349 h 3043177"/>
              <a:gd name="connsiteX52" fmla="*/ 4148848 w 9270381"/>
              <a:gd name="connsiteY52" fmla="*/ 974891 h 3043177"/>
              <a:gd name="connsiteX53" fmla="*/ 4170620 w 9270381"/>
              <a:gd name="connsiteY53" fmla="*/ 996663 h 3043177"/>
              <a:gd name="connsiteX54" fmla="*/ 4235934 w 9270381"/>
              <a:gd name="connsiteY54" fmla="*/ 1018434 h 3043177"/>
              <a:gd name="connsiteX55" fmla="*/ 4312134 w 9270381"/>
              <a:gd name="connsiteY55" fmla="*/ 1051091 h 3043177"/>
              <a:gd name="connsiteX56" fmla="*/ 4399220 w 9270381"/>
              <a:gd name="connsiteY56" fmla="*/ 1061977 h 3043177"/>
              <a:gd name="connsiteX57" fmla="*/ 4627820 w 9270381"/>
              <a:gd name="connsiteY57" fmla="*/ 1083749 h 3043177"/>
              <a:gd name="connsiteX58" fmla="*/ 4693134 w 9270381"/>
              <a:gd name="connsiteY58" fmla="*/ 1105520 h 3043177"/>
              <a:gd name="connsiteX59" fmla="*/ 4791105 w 9270381"/>
              <a:gd name="connsiteY59" fmla="*/ 1083749 h 3043177"/>
              <a:gd name="connsiteX60" fmla="*/ 4823762 w 9270381"/>
              <a:gd name="connsiteY60" fmla="*/ 1072863 h 3043177"/>
              <a:gd name="connsiteX61" fmla="*/ 4910848 w 9270381"/>
              <a:gd name="connsiteY61" fmla="*/ 1040206 h 3043177"/>
              <a:gd name="connsiteX62" fmla="*/ 5204762 w 9270381"/>
              <a:gd name="connsiteY62" fmla="*/ 1029320 h 3043177"/>
              <a:gd name="connsiteX63" fmla="*/ 5280962 w 9270381"/>
              <a:gd name="connsiteY63" fmla="*/ 1072863 h 3043177"/>
              <a:gd name="connsiteX64" fmla="*/ 5324505 w 9270381"/>
              <a:gd name="connsiteY64" fmla="*/ 1127291 h 3043177"/>
              <a:gd name="connsiteX65" fmla="*/ 5335391 w 9270381"/>
              <a:gd name="connsiteY65" fmla="*/ 1159949 h 3043177"/>
              <a:gd name="connsiteX66" fmla="*/ 5368048 w 9270381"/>
              <a:gd name="connsiteY66" fmla="*/ 1181720 h 3043177"/>
              <a:gd name="connsiteX67" fmla="*/ 5389820 w 9270381"/>
              <a:gd name="connsiteY67" fmla="*/ 1203491 h 3043177"/>
              <a:gd name="connsiteX68" fmla="*/ 5487791 w 9270381"/>
              <a:gd name="connsiteY68" fmla="*/ 1225263 h 3043177"/>
              <a:gd name="connsiteX69" fmla="*/ 5553105 w 9270381"/>
              <a:gd name="connsiteY69" fmla="*/ 1247034 h 3043177"/>
              <a:gd name="connsiteX70" fmla="*/ 5596648 w 9270381"/>
              <a:gd name="connsiteY70" fmla="*/ 1257920 h 3043177"/>
              <a:gd name="connsiteX71" fmla="*/ 5661962 w 9270381"/>
              <a:gd name="connsiteY71" fmla="*/ 1279691 h 3043177"/>
              <a:gd name="connsiteX72" fmla="*/ 5923220 w 9270381"/>
              <a:gd name="connsiteY72" fmla="*/ 1301463 h 3043177"/>
              <a:gd name="connsiteX73" fmla="*/ 5955877 w 9270381"/>
              <a:gd name="connsiteY73" fmla="*/ 1312349 h 3043177"/>
              <a:gd name="connsiteX74" fmla="*/ 5977648 w 9270381"/>
              <a:gd name="connsiteY74" fmla="*/ 1345006 h 3043177"/>
              <a:gd name="connsiteX75" fmla="*/ 5999420 w 9270381"/>
              <a:gd name="connsiteY75" fmla="*/ 1366777 h 3043177"/>
              <a:gd name="connsiteX76" fmla="*/ 6064734 w 9270381"/>
              <a:gd name="connsiteY76" fmla="*/ 1399434 h 3043177"/>
              <a:gd name="connsiteX77" fmla="*/ 6260677 w 9270381"/>
              <a:gd name="connsiteY77" fmla="*/ 1442977 h 3043177"/>
              <a:gd name="connsiteX78" fmla="*/ 6358648 w 9270381"/>
              <a:gd name="connsiteY78" fmla="*/ 1464749 h 3043177"/>
              <a:gd name="connsiteX79" fmla="*/ 6706991 w 9270381"/>
              <a:gd name="connsiteY79" fmla="*/ 1453863 h 3043177"/>
              <a:gd name="connsiteX80" fmla="*/ 6717877 w 9270381"/>
              <a:gd name="connsiteY80" fmla="*/ 1421206 h 3043177"/>
              <a:gd name="connsiteX81" fmla="*/ 6772305 w 9270381"/>
              <a:gd name="connsiteY81" fmla="*/ 1377663 h 3043177"/>
              <a:gd name="connsiteX82" fmla="*/ 6892048 w 9270381"/>
              <a:gd name="connsiteY82" fmla="*/ 1399434 h 3043177"/>
              <a:gd name="connsiteX83" fmla="*/ 6935591 w 9270381"/>
              <a:gd name="connsiteY83" fmla="*/ 1432091 h 3043177"/>
              <a:gd name="connsiteX84" fmla="*/ 6979134 w 9270381"/>
              <a:gd name="connsiteY84" fmla="*/ 1475634 h 3043177"/>
              <a:gd name="connsiteX85" fmla="*/ 6990020 w 9270381"/>
              <a:gd name="connsiteY85" fmla="*/ 1508291 h 3043177"/>
              <a:gd name="connsiteX86" fmla="*/ 6968248 w 9270381"/>
              <a:gd name="connsiteY86" fmla="*/ 1530063 h 3043177"/>
              <a:gd name="connsiteX87" fmla="*/ 7011791 w 9270381"/>
              <a:gd name="connsiteY87" fmla="*/ 1573606 h 3043177"/>
              <a:gd name="connsiteX88" fmla="*/ 7175077 w 9270381"/>
              <a:gd name="connsiteY88" fmla="*/ 1617149 h 3043177"/>
              <a:gd name="connsiteX89" fmla="*/ 7218620 w 9270381"/>
              <a:gd name="connsiteY89" fmla="*/ 1682463 h 3043177"/>
              <a:gd name="connsiteX90" fmla="*/ 7316591 w 9270381"/>
              <a:gd name="connsiteY90" fmla="*/ 1736891 h 3043177"/>
              <a:gd name="connsiteX91" fmla="*/ 7458105 w 9270381"/>
              <a:gd name="connsiteY91" fmla="*/ 1747777 h 3043177"/>
              <a:gd name="connsiteX92" fmla="*/ 7523420 w 9270381"/>
              <a:gd name="connsiteY92" fmla="*/ 1769549 h 3043177"/>
              <a:gd name="connsiteX93" fmla="*/ 7556077 w 9270381"/>
              <a:gd name="connsiteY93" fmla="*/ 1791320 h 3043177"/>
              <a:gd name="connsiteX94" fmla="*/ 7621391 w 9270381"/>
              <a:gd name="connsiteY94" fmla="*/ 1813091 h 3043177"/>
              <a:gd name="connsiteX95" fmla="*/ 7654048 w 9270381"/>
              <a:gd name="connsiteY95" fmla="*/ 1823977 h 3043177"/>
              <a:gd name="connsiteX96" fmla="*/ 7686705 w 9270381"/>
              <a:gd name="connsiteY96" fmla="*/ 1834863 h 3043177"/>
              <a:gd name="connsiteX97" fmla="*/ 7730248 w 9270381"/>
              <a:gd name="connsiteY97" fmla="*/ 1845749 h 3043177"/>
              <a:gd name="connsiteX98" fmla="*/ 7828220 w 9270381"/>
              <a:gd name="connsiteY98" fmla="*/ 1856634 h 3043177"/>
              <a:gd name="connsiteX99" fmla="*/ 7904420 w 9270381"/>
              <a:gd name="connsiteY99" fmla="*/ 1878406 h 3043177"/>
              <a:gd name="connsiteX100" fmla="*/ 7937077 w 9270381"/>
              <a:gd name="connsiteY100" fmla="*/ 1889291 h 3043177"/>
              <a:gd name="connsiteX101" fmla="*/ 8002391 w 9270381"/>
              <a:gd name="connsiteY101" fmla="*/ 1900177 h 3043177"/>
              <a:gd name="connsiteX102" fmla="*/ 8045934 w 9270381"/>
              <a:gd name="connsiteY102" fmla="*/ 1921949 h 3043177"/>
              <a:gd name="connsiteX103" fmla="*/ 8089477 w 9270381"/>
              <a:gd name="connsiteY103" fmla="*/ 1932834 h 3043177"/>
              <a:gd name="connsiteX104" fmla="*/ 8122134 w 9270381"/>
              <a:gd name="connsiteY104" fmla="*/ 1943720 h 3043177"/>
              <a:gd name="connsiteX105" fmla="*/ 8209220 w 9270381"/>
              <a:gd name="connsiteY105" fmla="*/ 1965491 h 3043177"/>
              <a:gd name="connsiteX106" fmla="*/ 8252762 w 9270381"/>
              <a:gd name="connsiteY106" fmla="*/ 1976377 h 3043177"/>
              <a:gd name="connsiteX107" fmla="*/ 8405162 w 9270381"/>
              <a:gd name="connsiteY107" fmla="*/ 1987263 h 3043177"/>
              <a:gd name="connsiteX108" fmla="*/ 8437820 w 9270381"/>
              <a:gd name="connsiteY108" fmla="*/ 1998149 h 3043177"/>
              <a:gd name="connsiteX109" fmla="*/ 8503134 w 9270381"/>
              <a:gd name="connsiteY109" fmla="*/ 2041691 h 3043177"/>
              <a:gd name="connsiteX110" fmla="*/ 8633762 w 9270381"/>
              <a:gd name="connsiteY110" fmla="*/ 2030806 h 3043177"/>
              <a:gd name="connsiteX111" fmla="*/ 8916791 w 9270381"/>
              <a:gd name="connsiteY111" fmla="*/ 2052577 h 3043177"/>
              <a:gd name="connsiteX112" fmla="*/ 8949448 w 9270381"/>
              <a:gd name="connsiteY112" fmla="*/ 2063463 h 3043177"/>
              <a:gd name="connsiteX113" fmla="*/ 8992991 w 9270381"/>
              <a:gd name="connsiteY113" fmla="*/ 2107006 h 3043177"/>
              <a:gd name="connsiteX114" fmla="*/ 9058305 w 9270381"/>
              <a:gd name="connsiteY114" fmla="*/ 2117891 h 3043177"/>
              <a:gd name="connsiteX115" fmla="*/ 9090962 w 9270381"/>
              <a:gd name="connsiteY115" fmla="*/ 2128777 h 3043177"/>
              <a:gd name="connsiteX116" fmla="*/ 9167162 w 9270381"/>
              <a:gd name="connsiteY116" fmla="*/ 2107006 h 3043177"/>
              <a:gd name="connsiteX117" fmla="*/ 9199820 w 9270381"/>
              <a:gd name="connsiteY117" fmla="*/ 2302949 h 3043177"/>
              <a:gd name="connsiteX118" fmla="*/ 9188934 w 9270381"/>
              <a:gd name="connsiteY118" fmla="*/ 2455349 h 3043177"/>
              <a:gd name="connsiteX119" fmla="*/ 9167162 w 9270381"/>
              <a:gd name="connsiteY119" fmla="*/ 2520663 h 3043177"/>
              <a:gd name="connsiteX120" fmla="*/ 9156277 w 9270381"/>
              <a:gd name="connsiteY120" fmla="*/ 2564206 h 3043177"/>
              <a:gd name="connsiteX121" fmla="*/ 9145391 w 9270381"/>
              <a:gd name="connsiteY121" fmla="*/ 2596863 h 3043177"/>
              <a:gd name="connsiteX122" fmla="*/ 9134505 w 9270381"/>
              <a:gd name="connsiteY122" fmla="*/ 2662177 h 3043177"/>
              <a:gd name="connsiteX123" fmla="*/ 9112734 w 9270381"/>
              <a:gd name="connsiteY123" fmla="*/ 2771034 h 3043177"/>
              <a:gd name="connsiteX124" fmla="*/ 9069191 w 9270381"/>
              <a:gd name="connsiteY124" fmla="*/ 2879891 h 3043177"/>
              <a:gd name="connsiteX125" fmla="*/ 9047420 w 9270381"/>
              <a:gd name="connsiteY125" fmla="*/ 2945206 h 3043177"/>
              <a:gd name="connsiteX126" fmla="*/ 8971220 w 9270381"/>
              <a:gd name="connsiteY126" fmla="*/ 2966977 h 3043177"/>
              <a:gd name="connsiteX127" fmla="*/ 8895020 w 9270381"/>
              <a:gd name="connsiteY127" fmla="*/ 2977863 h 3043177"/>
              <a:gd name="connsiteX128" fmla="*/ 8873248 w 9270381"/>
              <a:gd name="connsiteY128" fmla="*/ 2999634 h 3043177"/>
              <a:gd name="connsiteX129" fmla="*/ 8786162 w 9270381"/>
              <a:gd name="connsiteY129" fmla="*/ 3043177 h 3043177"/>
              <a:gd name="connsiteX130" fmla="*/ 8699077 w 9270381"/>
              <a:gd name="connsiteY130" fmla="*/ 3032291 h 3043177"/>
              <a:gd name="connsiteX131" fmla="*/ 8655534 w 9270381"/>
              <a:gd name="connsiteY131" fmla="*/ 3010520 h 3043177"/>
              <a:gd name="connsiteX132" fmla="*/ 8579334 w 9270381"/>
              <a:gd name="connsiteY132" fmla="*/ 2988749 h 3043177"/>
              <a:gd name="connsiteX133" fmla="*/ 8514020 w 9270381"/>
              <a:gd name="connsiteY133" fmla="*/ 2956091 h 3043177"/>
              <a:gd name="connsiteX134" fmla="*/ 8481362 w 9270381"/>
              <a:gd name="connsiteY134" fmla="*/ 2945206 h 3043177"/>
              <a:gd name="connsiteX135" fmla="*/ 8383391 w 9270381"/>
              <a:gd name="connsiteY135" fmla="*/ 2923434 h 3043177"/>
              <a:gd name="connsiteX136" fmla="*/ 8339848 w 9270381"/>
              <a:gd name="connsiteY136" fmla="*/ 2912549 h 3043177"/>
              <a:gd name="connsiteX137" fmla="*/ 8307191 w 9270381"/>
              <a:gd name="connsiteY137" fmla="*/ 2901663 h 3043177"/>
              <a:gd name="connsiteX138" fmla="*/ 7577848 w 9270381"/>
              <a:gd name="connsiteY138" fmla="*/ 2890777 h 3043177"/>
              <a:gd name="connsiteX139" fmla="*/ 7447220 w 9270381"/>
              <a:gd name="connsiteY139" fmla="*/ 2836349 h 3043177"/>
              <a:gd name="connsiteX140" fmla="*/ 7381905 w 9270381"/>
              <a:gd name="connsiteY140" fmla="*/ 2814577 h 3043177"/>
              <a:gd name="connsiteX141" fmla="*/ 7218620 w 9270381"/>
              <a:gd name="connsiteY141" fmla="*/ 2803691 h 3043177"/>
              <a:gd name="connsiteX142" fmla="*/ 7175077 w 9270381"/>
              <a:gd name="connsiteY142" fmla="*/ 2781920 h 3043177"/>
              <a:gd name="connsiteX143" fmla="*/ 7033562 w 9270381"/>
              <a:gd name="connsiteY143" fmla="*/ 2760149 h 3043177"/>
              <a:gd name="connsiteX144" fmla="*/ 6870277 w 9270381"/>
              <a:gd name="connsiteY144" fmla="*/ 2738377 h 3043177"/>
              <a:gd name="connsiteX145" fmla="*/ 6761420 w 9270381"/>
              <a:gd name="connsiteY145" fmla="*/ 2727491 h 3043177"/>
              <a:gd name="connsiteX146" fmla="*/ 6609020 w 9270381"/>
              <a:gd name="connsiteY146" fmla="*/ 2705720 h 3043177"/>
              <a:gd name="connsiteX147" fmla="*/ 6413077 w 9270381"/>
              <a:gd name="connsiteY147" fmla="*/ 2694834 h 3043177"/>
              <a:gd name="connsiteX148" fmla="*/ 6325991 w 9270381"/>
              <a:gd name="connsiteY148" fmla="*/ 2683949 h 3043177"/>
              <a:gd name="connsiteX149" fmla="*/ 6140934 w 9270381"/>
              <a:gd name="connsiteY149" fmla="*/ 2585977 h 3043177"/>
              <a:gd name="connsiteX150" fmla="*/ 6097391 w 9270381"/>
              <a:gd name="connsiteY150" fmla="*/ 2575091 h 3043177"/>
              <a:gd name="connsiteX151" fmla="*/ 5999420 w 9270381"/>
              <a:gd name="connsiteY151" fmla="*/ 2542434 h 3043177"/>
              <a:gd name="connsiteX152" fmla="*/ 5977648 w 9270381"/>
              <a:gd name="connsiteY152" fmla="*/ 2520663 h 3043177"/>
              <a:gd name="connsiteX153" fmla="*/ 5879677 w 9270381"/>
              <a:gd name="connsiteY153" fmla="*/ 2488006 h 3043177"/>
              <a:gd name="connsiteX154" fmla="*/ 5803477 w 9270381"/>
              <a:gd name="connsiteY154" fmla="*/ 2433577 h 3043177"/>
              <a:gd name="connsiteX155" fmla="*/ 5770820 w 9270381"/>
              <a:gd name="connsiteY155" fmla="*/ 2422691 h 3043177"/>
              <a:gd name="connsiteX156" fmla="*/ 5738162 w 9270381"/>
              <a:gd name="connsiteY156" fmla="*/ 2400920 h 3043177"/>
              <a:gd name="connsiteX157" fmla="*/ 5672848 w 9270381"/>
              <a:gd name="connsiteY157" fmla="*/ 2379149 h 3043177"/>
              <a:gd name="connsiteX158" fmla="*/ 5563991 w 9270381"/>
              <a:gd name="connsiteY158" fmla="*/ 2357377 h 3043177"/>
              <a:gd name="connsiteX159" fmla="*/ 5095905 w 9270381"/>
              <a:gd name="connsiteY159" fmla="*/ 2357377 h 3043177"/>
              <a:gd name="connsiteX160" fmla="*/ 5041477 w 9270381"/>
              <a:gd name="connsiteY160" fmla="*/ 2346491 h 3043177"/>
              <a:gd name="connsiteX161" fmla="*/ 4910848 w 9270381"/>
              <a:gd name="connsiteY161" fmla="*/ 2324720 h 3043177"/>
              <a:gd name="connsiteX162" fmla="*/ 4856420 w 9270381"/>
              <a:gd name="connsiteY162" fmla="*/ 2313834 h 3043177"/>
              <a:gd name="connsiteX163" fmla="*/ 4693134 w 9270381"/>
              <a:gd name="connsiteY163" fmla="*/ 2292063 h 3043177"/>
              <a:gd name="connsiteX164" fmla="*/ 4584277 w 9270381"/>
              <a:gd name="connsiteY164" fmla="*/ 2270291 h 3043177"/>
              <a:gd name="connsiteX165" fmla="*/ 4529848 w 9270381"/>
              <a:gd name="connsiteY165" fmla="*/ 2259406 h 3043177"/>
              <a:gd name="connsiteX166" fmla="*/ 4486305 w 9270381"/>
              <a:gd name="connsiteY166" fmla="*/ 2248520 h 3043177"/>
              <a:gd name="connsiteX167" fmla="*/ 4333905 w 9270381"/>
              <a:gd name="connsiteY167" fmla="*/ 2226749 h 3043177"/>
              <a:gd name="connsiteX168" fmla="*/ 4257705 w 9270381"/>
              <a:gd name="connsiteY168" fmla="*/ 2194091 h 3043177"/>
              <a:gd name="connsiteX169" fmla="*/ 4159734 w 9270381"/>
              <a:gd name="connsiteY169" fmla="*/ 2172320 h 3043177"/>
              <a:gd name="connsiteX170" fmla="*/ 3996448 w 9270381"/>
              <a:gd name="connsiteY170" fmla="*/ 2128777 h 3043177"/>
              <a:gd name="connsiteX171" fmla="*/ 3920248 w 9270381"/>
              <a:gd name="connsiteY171" fmla="*/ 2096120 h 3043177"/>
              <a:gd name="connsiteX172" fmla="*/ 3767848 w 9270381"/>
              <a:gd name="connsiteY172" fmla="*/ 2074349 h 3043177"/>
              <a:gd name="connsiteX173" fmla="*/ 3735191 w 9270381"/>
              <a:gd name="connsiteY173" fmla="*/ 2063463 h 3043177"/>
              <a:gd name="connsiteX174" fmla="*/ 3561020 w 9270381"/>
              <a:gd name="connsiteY174" fmla="*/ 2041691 h 3043177"/>
              <a:gd name="connsiteX175" fmla="*/ 3517477 w 9270381"/>
              <a:gd name="connsiteY175" fmla="*/ 2030806 h 3043177"/>
              <a:gd name="connsiteX176" fmla="*/ 3463048 w 9270381"/>
              <a:gd name="connsiteY176" fmla="*/ 2019920 h 3043177"/>
              <a:gd name="connsiteX177" fmla="*/ 3375962 w 9270381"/>
              <a:gd name="connsiteY177" fmla="*/ 1998149 h 3043177"/>
              <a:gd name="connsiteX178" fmla="*/ 3321534 w 9270381"/>
              <a:gd name="connsiteY178" fmla="*/ 1965491 h 3043177"/>
              <a:gd name="connsiteX179" fmla="*/ 3256220 w 9270381"/>
              <a:gd name="connsiteY179" fmla="*/ 1954606 h 3043177"/>
              <a:gd name="connsiteX180" fmla="*/ 3223562 w 9270381"/>
              <a:gd name="connsiteY180" fmla="*/ 1943720 h 3043177"/>
              <a:gd name="connsiteX181" fmla="*/ 3169134 w 9270381"/>
              <a:gd name="connsiteY181" fmla="*/ 1932834 h 3043177"/>
              <a:gd name="connsiteX182" fmla="*/ 3082048 w 9270381"/>
              <a:gd name="connsiteY182" fmla="*/ 1943720 h 3043177"/>
              <a:gd name="connsiteX183" fmla="*/ 2973191 w 9270381"/>
              <a:gd name="connsiteY183" fmla="*/ 1965491 h 3043177"/>
              <a:gd name="connsiteX184" fmla="*/ 2624848 w 9270381"/>
              <a:gd name="connsiteY184" fmla="*/ 1943720 h 3043177"/>
              <a:gd name="connsiteX185" fmla="*/ 2581305 w 9270381"/>
              <a:gd name="connsiteY185" fmla="*/ 1921949 h 3043177"/>
              <a:gd name="connsiteX186" fmla="*/ 2537762 w 9270381"/>
              <a:gd name="connsiteY186" fmla="*/ 1911063 h 3043177"/>
              <a:gd name="connsiteX187" fmla="*/ 2385362 w 9270381"/>
              <a:gd name="connsiteY187" fmla="*/ 1845749 h 3043177"/>
              <a:gd name="connsiteX188" fmla="*/ 2341820 w 9270381"/>
              <a:gd name="connsiteY188" fmla="*/ 1823977 h 3043177"/>
              <a:gd name="connsiteX189" fmla="*/ 2254734 w 9270381"/>
              <a:gd name="connsiteY189" fmla="*/ 1791320 h 3043177"/>
              <a:gd name="connsiteX190" fmla="*/ 2178534 w 9270381"/>
              <a:gd name="connsiteY190" fmla="*/ 1747777 h 3043177"/>
              <a:gd name="connsiteX191" fmla="*/ 2145877 w 9270381"/>
              <a:gd name="connsiteY191" fmla="*/ 1736891 h 3043177"/>
              <a:gd name="connsiteX192" fmla="*/ 2069677 w 9270381"/>
              <a:gd name="connsiteY192" fmla="*/ 1693349 h 3043177"/>
              <a:gd name="connsiteX193" fmla="*/ 2047905 w 9270381"/>
              <a:gd name="connsiteY193" fmla="*/ 1671577 h 3043177"/>
              <a:gd name="connsiteX194" fmla="*/ 1939048 w 9270381"/>
              <a:gd name="connsiteY194" fmla="*/ 1649806 h 3043177"/>
              <a:gd name="connsiteX195" fmla="*/ 1895505 w 9270381"/>
              <a:gd name="connsiteY195" fmla="*/ 1628034 h 3043177"/>
              <a:gd name="connsiteX196" fmla="*/ 1830191 w 9270381"/>
              <a:gd name="connsiteY196" fmla="*/ 1617149 h 3043177"/>
              <a:gd name="connsiteX197" fmla="*/ 1666905 w 9270381"/>
              <a:gd name="connsiteY197" fmla="*/ 1540949 h 3043177"/>
              <a:gd name="connsiteX198" fmla="*/ 1601591 w 9270381"/>
              <a:gd name="connsiteY198" fmla="*/ 1508291 h 3043177"/>
              <a:gd name="connsiteX199" fmla="*/ 1568934 w 9270381"/>
              <a:gd name="connsiteY199" fmla="*/ 1475634 h 3043177"/>
              <a:gd name="connsiteX200" fmla="*/ 1558048 w 9270381"/>
              <a:gd name="connsiteY200" fmla="*/ 1442977 h 3043177"/>
              <a:gd name="connsiteX201" fmla="*/ 1525391 w 9270381"/>
              <a:gd name="connsiteY201" fmla="*/ 1432091 h 3043177"/>
              <a:gd name="connsiteX202" fmla="*/ 1460077 w 9270381"/>
              <a:gd name="connsiteY202" fmla="*/ 1399434 h 3043177"/>
              <a:gd name="connsiteX203" fmla="*/ 1264134 w 9270381"/>
              <a:gd name="connsiteY203" fmla="*/ 1410320 h 3043177"/>
              <a:gd name="connsiteX204" fmla="*/ 1166162 w 9270381"/>
              <a:gd name="connsiteY204" fmla="*/ 1399434 h 3043177"/>
              <a:gd name="connsiteX205" fmla="*/ 1133505 w 9270381"/>
              <a:gd name="connsiteY205" fmla="*/ 1388549 h 3043177"/>
              <a:gd name="connsiteX206" fmla="*/ 1089962 w 9270381"/>
              <a:gd name="connsiteY206" fmla="*/ 1377663 h 3043177"/>
              <a:gd name="connsiteX207" fmla="*/ 1068191 w 9270381"/>
              <a:gd name="connsiteY207" fmla="*/ 1355891 h 3043177"/>
              <a:gd name="connsiteX208" fmla="*/ 937562 w 9270381"/>
              <a:gd name="connsiteY208" fmla="*/ 1301463 h 3043177"/>
              <a:gd name="connsiteX209" fmla="*/ 872248 w 9270381"/>
              <a:gd name="connsiteY209" fmla="*/ 1279691 h 3043177"/>
              <a:gd name="connsiteX210" fmla="*/ 839591 w 9270381"/>
              <a:gd name="connsiteY210" fmla="*/ 1257920 h 3043177"/>
              <a:gd name="connsiteX211" fmla="*/ 730734 w 9270381"/>
              <a:gd name="connsiteY211" fmla="*/ 1203491 h 3043177"/>
              <a:gd name="connsiteX212" fmla="*/ 643648 w 9270381"/>
              <a:gd name="connsiteY212" fmla="*/ 1116406 h 3043177"/>
              <a:gd name="connsiteX213" fmla="*/ 621877 w 9270381"/>
              <a:gd name="connsiteY213" fmla="*/ 1083749 h 3043177"/>
              <a:gd name="connsiteX214" fmla="*/ 523905 w 9270381"/>
              <a:gd name="connsiteY214" fmla="*/ 1040206 h 3043177"/>
              <a:gd name="connsiteX215" fmla="*/ 425934 w 9270381"/>
              <a:gd name="connsiteY215" fmla="*/ 996663 h 3043177"/>
              <a:gd name="connsiteX216" fmla="*/ 349734 w 9270381"/>
              <a:gd name="connsiteY216" fmla="*/ 985777 h 3043177"/>
              <a:gd name="connsiteX217" fmla="*/ 317077 w 9270381"/>
              <a:gd name="connsiteY217" fmla="*/ 974891 h 3043177"/>
              <a:gd name="connsiteX218" fmla="*/ 273534 w 9270381"/>
              <a:gd name="connsiteY218" fmla="*/ 964006 h 3043177"/>
              <a:gd name="connsiteX219" fmla="*/ 229991 w 9270381"/>
              <a:gd name="connsiteY219" fmla="*/ 942234 h 3043177"/>
              <a:gd name="connsiteX220" fmla="*/ 197334 w 9270381"/>
              <a:gd name="connsiteY220" fmla="*/ 931349 h 3043177"/>
              <a:gd name="connsiteX221" fmla="*/ 142905 w 9270381"/>
              <a:gd name="connsiteY221" fmla="*/ 876920 h 3043177"/>
              <a:gd name="connsiteX222" fmla="*/ 110248 w 9270381"/>
              <a:gd name="connsiteY222" fmla="*/ 844263 h 3043177"/>
              <a:gd name="connsiteX223" fmla="*/ 99362 w 9270381"/>
              <a:gd name="connsiteY223" fmla="*/ 811606 h 3043177"/>
              <a:gd name="connsiteX224" fmla="*/ 77591 w 9270381"/>
              <a:gd name="connsiteY224" fmla="*/ 789834 h 3043177"/>
              <a:gd name="connsiteX225" fmla="*/ 23162 w 9270381"/>
              <a:gd name="connsiteY225" fmla="*/ 702749 h 3043177"/>
              <a:gd name="connsiteX226" fmla="*/ 23162 w 9270381"/>
              <a:gd name="connsiteY226" fmla="*/ 539463 h 3043177"/>
              <a:gd name="connsiteX227" fmla="*/ 44934 w 9270381"/>
              <a:gd name="connsiteY227" fmla="*/ 517691 h 3043177"/>
              <a:gd name="connsiteX228" fmla="*/ 66705 w 9270381"/>
              <a:gd name="connsiteY228" fmla="*/ 485034 h 3043177"/>
              <a:gd name="connsiteX229" fmla="*/ 132020 w 9270381"/>
              <a:gd name="connsiteY229" fmla="*/ 452377 h 3043177"/>
              <a:gd name="connsiteX230" fmla="*/ 110248 w 9270381"/>
              <a:gd name="connsiteY230" fmla="*/ 114920 h 3043177"/>
              <a:gd name="connsiteX231" fmla="*/ 66705 w 9270381"/>
              <a:gd name="connsiteY231" fmla="*/ 27834 h 3043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9270381" h="3043177">
                <a:moveTo>
                  <a:pt x="66705" y="27834"/>
                </a:moveTo>
                <a:cubicBezTo>
                  <a:pt x="97548" y="15134"/>
                  <a:pt x="109121" y="51133"/>
                  <a:pt x="295305" y="38720"/>
                </a:cubicBezTo>
                <a:cubicBezTo>
                  <a:pt x="298934" y="27834"/>
                  <a:pt x="295158" y="9215"/>
                  <a:pt x="306191" y="6063"/>
                </a:cubicBezTo>
                <a:cubicBezTo>
                  <a:pt x="327413" y="0"/>
                  <a:pt x="349862" y="12620"/>
                  <a:pt x="371505" y="16949"/>
                </a:cubicBezTo>
                <a:cubicBezTo>
                  <a:pt x="439515" y="30551"/>
                  <a:pt x="390627" y="23153"/>
                  <a:pt x="447705" y="38720"/>
                </a:cubicBezTo>
                <a:cubicBezTo>
                  <a:pt x="476573" y="46593"/>
                  <a:pt x="534791" y="60491"/>
                  <a:pt x="534791" y="60491"/>
                </a:cubicBezTo>
                <a:cubicBezTo>
                  <a:pt x="538420" y="78634"/>
                  <a:pt x="548294" y="96604"/>
                  <a:pt x="545677" y="114920"/>
                </a:cubicBezTo>
                <a:cubicBezTo>
                  <a:pt x="544226" y="125080"/>
                  <a:pt x="515694" y="130533"/>
                  <a:pt x="523905" y="136691"/>
                </a:cubicBezTo>
                <a:cubicBezTo>
                  <a:pt x="541563" y="149934"/>
                  <a:pt x="567504" y="143629"/>
                  <a:pt x="589220" y="147577"/>
                </a:cubicBezTo>
                <a:cubicBezTo>
                  <a:pt x="607424" y="150887"/>
                  <a:pt x="625505" y="154834"/>
                  <a:pt x="643648" y="158463"/>
                </a:cubicBezTo>
                <a:cubicBezTo>
                  <a:pt x="650905" y="165720"/>
                  <a:pt x="655987" y="176191"/>
                  <a:pt x="665420" y="180234"/>
                </a:cubicBezTo>
                <a:cubicBezTo>
                  <a:pt x="682426" y="187522"/>
                  <a:pt x="701898" y="186632"/>
                  <a:pt x="719848" y="191120"/>
                </a:cubicBezTo>
                <a:cubicBezTo>
                  <a:pt x="730980" y="193903"/>
                  <a:pt x="741619" y="198377"/>
                  <a:pt x="752505" y="202006"/>
                </a:cubicBezTo>
                <a:cubicBezTo>
                  <a:pt x="814191" y="198377"/>
                  <a:pt x="876526" y="200757"/>
                  <a:pt x="937562" y="191120"/>
                </a:cubicBezTo>
                <a:cubicBezTo>
                  <a:pt x="947700" y="189519"/>
                  <a:pt x="950533" y="174629"/>
                  <a:pt x="959334" y="169349"/>
                </a:cubicBezTo>
                <a:cubicBezTo>
                  <a:pt x="969173" y="163445"/>
                  <a:pt x="981105" y="162092"/>
                  <a:pt x="991991" y="158463"/>
                </a:cubicBezTo>
                <a:cubicBezTo>
                  <a:pt x="1121030" y="184271"/>
                  <a:pt x="987340" y="150349"/>
                  <a:pt x="1079077" y="191120"/>
                </a:cubicBezTo>
                <a:cubicBezTo>
                  <a:pt x="1113149" y="206263"/>
                  <a:pt x="1151748" y="214730"/>
                  <a:pt x="1187934" y="223777"/>
                </a:cubicBezTo>
                <a:cubicBezTo>
                  <a:pt x="1195191" y="231034"/>
                  <a:pt x="1204425" y="236748"/>
                  <a:pt x="1209705" y="245549"/>
                </a:cubicBezTo>
                <a:cubicBezTo>
                  <a:pt x="1215609" y="255388"/>
                  <a:pt x="1210105" y="273546"/>
                  <a:pt x="1220591" y="278206"/>
                </a:cubicBezTo>
                <a:cubicBezTo>
                  <a:pt x="1247324" y="290087"/>
                  <a:pt x="1278648" y="285463"/>
                  <a:pt x="1307677" y="289091"/>
                </a:cubicBezTo>
                <a:cubicBezTo>
                  <a:pt x="1384616" y="308326"/>
                  <a:pt x="1375839" y="311009"/>
                  <a:pt x="1492734" y="289091"/>
                </a:cubicBezTo>
                <a:cubicBezTo>
                  <a:pt x="1505593" y="286680"/>
                  <a:pt x="1514505" y="274577"/>
                  <a:pt x="1525391" y="267320"/>
                </a:cubicBezTo>
                <a:lnTo>
                  <a:pt x="1590705" y="289091"/>
                </a:lnTo>
                <a:lnTo>
                  <a:pt x="1623362" y="299977"/>
                </a:lnTo>
                <a:cubicBezTo>
                  <a:pt x="1626991" y="310863"/>
                  <a:pt x="1628344" y="322795"/>
                  <a:pt x="1634248" y="332634"/>
                </a:cubicBezTo>
                <a:cubicBezTo>
                  <a:pt x="1660397" y="376214"/>
                  <a:pt x="1724516" y="368105"/>
                  <a:pt x="1764877" y="376177"/>
                </a:cubicBezTo>
                <a:cubicBezTo>
                  <a:pt x="1786648" y="390691"/>
                  <a:pt x="1811689" y="401218"/>
                  <a:pt x="1830191" y="419720"/>
                </a:cubicBezTo>
                <a:cubicBezTo>
                  <a:pt x="1870962" y="460491"/>
                  <a:pt x="1848243" y="447509"/>
                  <a:pt x="1895505" y="463263"/>
                </a:cubicBezTo>
                <a:cubicBezTo>
                  <a:pt x="2008396" y="456207"/>
                  <a:pt x="2099922" y="442400"/>
                  <a:pt x="2211191" y="463263"/>
                </a:cubicBezTo>
                <a:cubicBezTo>
                  <a:pt x="2224050" y="465674"/>
                  <a:pt x="2231823" y="479880"/>
                  <a:pt x="2243848" y="485034"/>
                </a:cubicBezTo>
                <a:cubicBezTo>
                  <a:pt x="2257599" y="490927"/>
                  <a:pt x="2272877" y="492291"/>
                  <a:pt x="2287391" y="495920"/>
                </a:cubicBezTo>
                <a:cubicBezTo>
                  <a:pt x="2346971" y="481025"/>
                  <a:pt x="2377235" y="468379"/>
                  <a:pt x="2450677" y="495920"/>
                </a:cubicBezTo>
                <a:cubicBezTo>
                  <a:pt x="2474701" y="504929"/>
                  <a:pt x="2480764" y="542236"/>
                  <a:pt x="2505105" y="550349"/>
                </a:cubicBezTo>
                <a:cubicBezTo>
                  <a:pt x="2515991" y="553977"/>
                  <a:pt x="2526630" y="558451"/>
                  <a:pt x="2537762" y="561234"/>
                </a:cubicBezTo>
                <a:cubicBezTo>
                  <a:pt x="2609461" y="579158"/>
                  <a:pt x="2648208" y="576429"/>
                  <a:pt x="2733705" y="583006"/>
                </a:cubicBezTo>
                <a:cubicBezTo>
                  <a:pt x="2795391" y="644692"/>
                  <a:pt x="2756928" y="629452"/>
                  <a:pt x="2853448" y="615663"/>
                </a:cubicBezTo>
                <a:cubicBezTo>
                  <a:pt x="2864334" y="612034"/>
                  <a:pt x="2874630" y="604777"/>
                  <a:pt x="2886105" y="604777"/>
                </a:cubicBezTo>
                <a:cubicBezTo>
                  <a:pt x="2927219" y="604777"/>
                  <a:pt x="2911792" y="620189"/>
                  <a:pt x="2940534" y="637434"/>
                </a:cubicBezTo>
                <a:cubicBezTo>
                  <a:pt x="2950373" y="643338"/>
                  <a:pt x="2962305" y="644691"/>
                  <a:pt x="2973191" y="648320"/>
                </a:cubicBezTo>
                <a:cubicBezTo>
                  <a:pt x="3001568" y="676697"/>
                  <a:pt x="3024272" y="706517"/>
                  <a:pt x="3060277" y="724520"/>
                </a:cubicBezTo>
                <a:cubicBezTo>
                  <a:pt x="3070540" y="729652"/>
                  <a:pt x="3081575" y="733783"/>
                  <a:pt x="3092934" y="735406"/>
                </a:cubicBezTo>
                <a:cubicBezTo>
                  <a:pt x="3132610" y="741074"/>
                  <a:pt x="3172763" y="742663"/>
                  <a:pt x="3212677" y="746291"/>
                </a:cubicBezTo>
                <a:lnTo>
                  <a:pt x="3277991" y="768063"/>
                </a:lnTo>
                <a:lnTo>
                  <a:pt x="3310648" y="778949"/>
                </a:lnTo>
                <a:cubicBezTo>
                  <a:pt x="3429035" y="897330"/>
                  <a:pt x="3223737" y="698532"/>
                  <a:pt x="3365077" y="811606"/>
                </a:cubicBezTo>
                <a:cubicBezTo>
                  <a:pt x="3375293" y="819779"/>
                  <a:pt x="3377597" y="835012"/>
                  <a:pt x="3386848" y="844263"/>
                </a:cubicBezTo>
                <a:cubicBezTo>
                  <a:pt x="3443418" y="900833"/>
                  <a:pt x="3559023" y="872740"/>
                  <a:pt x="3615448" y="876920"/>
                </a:cubicBezTo>
                <a:cubicBezTo>
                  <a:pt x="3648217" y="879347"/>
                  <a:pt x="3680610" y="886033"/>
                  <a:pt x="3713420" y="887806"/>
                </a:cubicBezTo>
                <a:cubicBezTo>
                  <a:pt x="3814937" y="893293"/>
                  <a:pt x="3916620" y="895063"/>
                  <a:pt x="4018220" y="898691"/>
                </a:cubicBezTo>
                <a:cubicBezTo>
                  <a:pt x="4029106" y="905948"/>
                  <a:pt x="4039175" y="914612"/>
                  <a:pt x="4050877" y="920463"/>
                </a:cubicBezTo>
                <a:cubicBezTo>
                  <a:pt x="4061140" y="925595"/>
                  <a:pt x="4073503" y="925776"/>
                  <a:pt x="4083534" y="931349"/>
                </a:cubicBezTo>
                <a:cubicBezTo>
                  <a:pt x="4106407" y="944056"/>
                  <a:pt x="4130346" y="956389"/>
                  <a:pt x="4148848" y="974891"/>
                </a:cubicBezTo>
                <a:cubicBezTo>
                  <a:pt x="4156105" y="982148"/>
                  <a:pt x="4161440" y="992073"/>
                  <a:pt x="4170620" y="996663"/>
                </a:cubicBezTo>
                <a:cubicBezTo>
                  <a:pt x="4191146" y="1006926"/>
                  <a:pt x="4215408" y="1008171"/>
                  <a:pt x="4235934" y="1018434"/>
                </a:cubicBezTo>
                <a:cubicBezTo>
                  <a:pt x="4257385" y="1029160"/>
                  <a:pt x="4286960" y="1046514"/>
                  <a:pt x="4312134" y="1051091"/>
                </a:cubicBezTo>
                <a:cubicBezTo>
                  <a:pt x="4340917" y="1056324"/>
                  <a:pt x="4370191" y="1058348"/>
                  <a:pt x="4399220" y="1061977"/>
                </a:cubicBezTo>
                <a:cubicBezTo>
                  <a:pt x="4506061" y="1097592"/>
                  <a:pt x="4351292" y="1049183"/>
                  <a:pt x="4627820" y="1083749"/>
                </a:cubicBezTo>
                <a:cubicBezTo>
                  <a:pt x="4650592" y="1086595"/>
                  <a:pt x="4693134" y="1105520"/>
                  <a:pt x="4693134" y="1105520"/>
                </a:cubicBezTo>
                <a:cubicBezTo>
                  <a:pt x="4725791" y="1098263"/>
                  <a:pt x="4758650" y="1091863"/>
                  <a:pt x="4791105" y="1083749"/>
                </a:cubicBezTo>
                <a:cubicBezTo>
                  <a:pt x="4802237" y="1080966"/>
                  <a:pt x="4813499" y="1077995"/>
                  <a:pt x="4823762" y="1072863"/>
                </a:cubicBezTo>
                <a:cubicBezTo>
                  <a:pt x="4875173" y="1047157"/>
                  <a:pt x="4838841" y="1044706"/>
                  <a:pt x="4910848" y="1040206"/>
                </a:cubicBezTo>
                <a:cubicBezTo>
                  <a:pt x="5008696" y="1034091"/>
                  <a:pt x="5106791" y="1032949"/>
                  <a:pt x="5204762" y="1029320"/>
                </a:cubicBezTo>
                <a:cubicBezTo>
                  <a:pt x="5226374" y="1037964"/>
                  <a:pt x="5267616" y="1046170"/>
                  <a:pt x="5280962" y="1072863"/>
                </a:cubicBezTo>
                <a:cubicBezTo>
                  <a:pt x="5311032" y="1133005"/>
                  <a:pt x="5265076" y="1107482"/>
                  <a:pt x="5324505" y="1127291"/>
                </a:cubicBezTo>
                <a:cubicBezTo>
                  <a:pt x="5328134" y="1138177"/>
                  <a:pt x="5328223" y="1150989"/>
                  <a:pt x="5335391" y="1159949"/>
                </a:cubicBezTo>
                <a:cubicBezTo>
                  <a:pt x="5343564" y="1170165"/>
                  <a:pt x="5357832" y="1173547"/>
                  <a:pt x="5368048" y="1181720"/>
                </a:cubicBezTo>
                <a:cubicBezTo>
                  <a:pt x="5376062" y="1188131"/>
                  <a:pt x="5380640" y="1198901"/>
                  <a:pt x="5389820" y="1203491"/>
                </a:cubicBezTo>
                <a:cubicBezTo>
                  <a:pt x="5401552" y="1209357"/>
                  <a:pt x="5480231" y="1223201"/>
                  <a:pt x="5487791" y="1225263"/>
                </a:cubicBezTo>
                <a:cubicBezTo>
                  <a:pt x="5509931" y="1231301"/>
                  <a:pt x="5530841" y="1241468"/>
                  <a:pt x="5553105" y="1247034"/>
                </a:cubicBezTo>
                <a:cubicBezTo>
                  <a:pt x="5567619" y="1250663"/>
                  <a:pt x="5582318" y="1253621"/>
                  <a:pt x="5596648" y="1257920"/>
                </a:cubicBezTo>
                <a:cubicBezTo>
                  <a:pt x="5618629" y="1264514"/>
                  <a:pt x="5639190" y="1276844"/>
                  <a:pt x="5661962" y="1279691"/>
                </a:cubicBezTo>
                <a:cubicBezTo>
                  <a:pt x="5806769" y="1297792"/>
                  <a:pt x="5719850" y="1288752"/>
                  <a:pt x="5923220" y="1301463"/>
                </a:cubicBezTo>
                <a:cubicBezTo>
                  <a:pt x="5934106" y="1305092"/>
                  <a:pt x="5946917" y="1305181"/>
                  <a:pt x="5955877" y="1312349"/>
                </a:cubicBezTo>
                <a:cubicBezTo>
                  <a:pt x="5966093" y="1320522"/>
                  <a:pt x="5969475" y="1334790"/>
                  <a:pt x="5977648" y="1345006"/>
                </a:cubicBezTo>
                <a:cubicBezTo>
                  <a:pt x="5984059" y="1353020"/>
                  <a:pt x="5991406" y="1360366"/>
                  <a:pt x="5999420" y="1366777"/>
                </a:cubicBezTo>
                <a:cubicBezTo>
                  <a:pt x="6029568" y="1390896"/>
                  <a:pt x="6030239" y="1387936"/>
                  <a:pt x="6064734" y="1399434"/>
                </a:cubicBezTo>
                <a:cubicBezTo>
                  <a:pt x="6130908" y="1465611"/>
                  <a:pt x="6059036" y="1402647"/>
                  <a:pt x="6260677" y="1442977"/>
                </a:cubicBezTo>
                <a:cubicBezTo>
                  <a:pt x="6329775" y="1456797"/>
                  <a:pt x="6297155" y="1449376"/>
                  <a:pt x="6358648" y="1464749"/>
                </a:cubicBezTo>
                <a:cubicBezTo>
                  <a:pt x="6474762" y="1461120"/>
                  <a:pt x="6591664" y="1467842"/>
                  <a:pt x="6706991" y="1453863"/>
                </a:cubicBezTo>
                <a:cubicBezTo>
                  <a:pt x="6718382" y="1452482"/>
                  <a:pt x="6712745" y="1431469"/>
                  <a:pt x="6717877" y="1421206"/>
                </a:cubicBezTo>
                <a:cubicBezTo>
                  <a:pt x="6737572" y="1381815"/>
                  <a:pt x="6734639" y="1390219"/>
                  <a:pt x="6772305" y="1377663"/>
                </a:cubicBezTo>
                <a:cubicBezTo>
                  <a:pt x="6788627" y="1379703"/>
                  <a:pt x="6863859" y="1383326"/>
                  <a:pt x="6892048" y="1399434"/>
                </a:cubicBezTo>
                <a:cubicBezTo>
                  <a:pt x="6907800" y="1408435"/>
                  <a:pt x="6921937" y="1420144"/>
                  <a:pt x="6935591" y="1432091"/>
                </a:cubicBezTo>
                <a:cubicBezTo>
                  <a:pt x="6951039" y="1445608"/>
                  <a:pt x="6979134" y="1475634"/>
                  <a:pt x="6979134" y="1475634"/>
                </a:cubicBezTo>
                <a:cubicBezTo>
                  <a:pt x="6982763" y="1486520"/>
                  <a:pt x="6992270" y="1497039"/>
                  <a:pt x="6990020" y="1508291"/>
                </a:cubicBezTo>
                <a:cubicBezTo>
                  <a:pt x="6988007" y="1518355"/>
                  <a:pt x="6965003" y="1520326"/>
                  <a:pt x="6968248" y="1530063"/>
                </a:cubicBezTo>
                <a:cubicBezTo>
                  <a:pt x="6974739" y="1549536"/>
                  <a:pt x="6997277" y="1559092"/>
                  <a:pt x="7011791" y="1573606"/>
                </a:cubicBezTo>
                <a:cubicBezTo>
                  <a:pt x="7075344" y="1637159"/>
                  <a:pt x="7029107" y="1604985"/>
                  <a:pt x="7175077" y="1617149"/>
                </a:cubicBezTo>
                <a:cubicBezTo>
                  <a:pt x="7189591" y="1638920"/>
                  <a:pt x="7196849" y="1667949"/>
                  <a:pt x="7218620" y="1682463"/>
                </a:cubicBezTo>
                <a:cubicBezTo>
                  <a:pt x="7243072" y="1698765"/>
                  <a:pt x="7281216" y="1732469"/>
                  <a:pt x="7316591" y="1736891"/>
                </a:cubicBezTo>
                <a:cubicBezTo>
                  <a:pt x="7363536" y="1742759"/>
                  <a:pt x="7410934" y="1744148"/>
                  <a:pt x="7458105" y="1747777"/>
                </a:cubicBezTo>
                <a:cubicBezTo>
                  <a:pt x="7479877" y="1755034"/>
                  <a:pt x="7504325" y="1756819"/>
                  <a:pt x="7523420" y="1769549"/>
                </a:cubicBezTo>
                <a:cubicBezTo>
                  <a:pt x="7534306" y="1776806"/>
                  <a:pt x="7544122" y="1786007"/>
                  <a:pt x="7556077" y="1791320"/>
                </a:cubicBezTo>
                <a:cubicBezTo>
                  <a:pt x="7577048" y="1800640"/>
                  <a:pt x="7599620" y="1805834"/>
                  <a:pt x="7621391" y="1813091"/>
                </a:cubicBezTo>
                <a:lnTo>
                  <a:pt x="7654048" y="1823977"/>
                </a:lnTo>
                <a:cubicBezTo>
                  <a:pt x="7664934" y="1827606"/>
                  <a:pt x="7675573" y="1832080"/>
                  <a:pt x="7686705" y="1834863"/>
                </a:cubicBezTo>
                <a:cubicBezTo>
                  <a:pt x="7701219" y="1838492"/>
                  <a:pt x="7715461" y="1843474"/>
                  <a:pt x="7730248" y="1845749"/>
                </a:cubicBezTo>
                <a:cubicBezTo>
                  <a:pt x="7762724" y="1850745"/>
                  <a:pt x="7795563" y="1853006"/>
                  <a:pt x="7828220" y="1856634"/>
                </a:cubicBezTo>
                <a:cubicBezTo>
                  <a:pt x="7906500" y="1882728"/>
                  <a:pt x="7808766" y="1851077"/>
                  <a:pt x="7904420" y="1878406"/>
                </a:cubicBezTo>
                <a:cubicBezTo>
                  <a:pt x="7915453" y="1881558"/>
                  <a:pt x="7925876" y="1886802"/>
                  <a:pt x="7937077" y="1889291"/>
                </a:cubicBezTo>
                <a:cubicBezTo>
                  <a:pt x="7958623" y="1894079"/>
                  <a:pt x="7980620" y="1896548"/>
                  <a:pt x="8002391" y="1900177"/>
                </a:cubicBezTo>
                <a:cubicBezTo>
                  <a:pt x="8016905" y="1907434"/>
                  <a:pt x="8030740" y="1916251"/>
                  <a:pt x="8045934" y="1921949"/>
                </a:cubicBezTo>
                <a:cubicBezTo>
                  <a:pt x="8059942" y="1927202"/>
                  <a:pt x="8075092" y="1928724"/>
                  <a:pt x="8089477" y="1932834"/>
                </a:cubicBezTo>
                <a:cubicBezTo>
                  <a:pt x="8100510" y="1935986"/>
                  <a:pt x="8111064" y="1940701"/>
                  <a:pt x="8122134" y="1943720"/>
                </a:cubicBezTo>
                <a:cubicBezTo>
                  <a:pt x="8151002" y="1951593"/>
                  <a:pt x="8180191" y="1958234"/>
                  <a:pt x="8209220" y="1965491"/>
                </a:cubicBezTo>
                <a:cubicBezTo>
                  <a:pt x="8223734" y="1969120"/>
                  <a:pt x="8237839" y="1975311"/>
                  <a:pt x="8252762" y="1976377"/>
                </a:cubicBezTo>
                <a:lnTo>
                  <a:pt x="8405162" y="1987263"/>
                </a:lnTo>
                <a:cubicBezTo>
                  <a:pt x="8416048" y="1990892"/>
                  <a:pt x="8427789" y="1992576"/>
                  <a:pt x="8437820" y="1998149"/>
                </a:cubicBezTo>
                <a:cubicBezTo>
                  <a:pt x="8460693" y="2010856"/>
                  <a:pt x="8503134" y="2041691"/>
                  <a:pt x="8503134" y="2041691"/>
                </a:cubicBezTo>
                <a:cubicBezTo>
                  <a:pt x="8546677" y="2038063"/>
                  <a:pt x="8590068" y="2030806"/>
                  <a:pt x="8633762" y="2030806"/>
                </a:cubicBezTo>
                <a:cubicBezTo>
                  <a:pt x="8758856" y="2030806"/>
                  <a:pt x="8809543" y="2039171"/>
                  <a:pt x="8916791" y="2052577"/>
                </a:cubicBezTo>
                <a:cubicBezTo>
                  <a:pt x="8927677" y="2056206"/>
                  <a:pt x="8940111" y="2056794"/>
                  <a:pt x="8949448" y="2063463"/>
                </a:cubicBezTo>
                <a:cubicBezTo>
                  <a:pt x="8966151" y="2075394"/>
                  <a:pt x="8972744" y="2103632"/>
                  <a:pt x="8992991" y="2107006"/>
                </a:cubicBezTo>
                <a:lnTo>
                  <a:pt x="9058305" y="2117891"/>
                </a:lnTo>
                <a:cubicBezTo>
                  <a:pt x="9069191" y="2121520"/>
                  <a:pt x="9079487" y="2128777"/>
                  <a:pt x="9090962" y="2128777"/>
                </a:cubicBezTo>
                <a:cubicBezTo>
                  <a:pt x="9104627" y="2128777"/>
                  <a:pt x="9151764" y="2112138"/>
                  <a:pt x="9167162" y="2107006"/>
                </a:cubicBezTo>
                <a:cubicBezTo>
                  <a:pt x="9270381" y="2132809"/>
                  <a:pt x="9212704" y="2103236"/>
                  <a:pt x="9199820" y="2302949"/>
                </a:cubicBezTo>
                <a:cubicBezTo>
                  <a:pt x="9196541" y="2353773"/>
                  <a:pt x="9196489" y="2404983"/>
                  <a:pt x="9188934" y="2455349"/>
                </a:cubicBezTo>
                <a:cubicBezTo>
                  <a:pt x="9185530" y="2478044"/>
                  <a:pt x="9172728" y="2498399"/>
                  <a:pt x="9167162" y="2520663"/>
                </a:cubicBezTo>
                <a:cubicBezTo>
                  <a:pt x="9163534" y="2535177"/>
                  <a:pt x="9160387" y="2549821"/>
                  <a:pt x="9156277" y="2564206"/>
                </a:cubicBezTo>
                <a:cubicBezTo>
                  <a:pt x="9153125" y="2575239"/>
                  <a:pt x="9147880" y="2585662"/>
                  <a:pt x="9145391" y="2596863"/>
                </a:cubicBezTo>
                <a:cubicBezTo>
                  <a:pt x="9140603" y="2618409"/>
                  <a:pt x="9138573" y="2640483"/>
                  <a:pt x="9134505" y="2662177"/>
                </a:cubicBezTo>
                <a:cubicBezTo>
                  <a:pt x="9127686" y="2698547"/>
                  <a:pt x="9116821" y="2734256"/>
                  <a:pt x="9112734" y="2771034"/>
                </a:cubicBezTo>
                <a:cubicBezTo>
                  <a:pt x="9100581" y="2880410"/>
                  <a:pt x="9133020" y="2858616"/>
                  <a:pt x="9069191" y="2879891"/>
                </a:cubicBezTo>
                <a:cubicBezTo>
                  <a:pt x="9061934" y="2901663"/>
                  <a:pt x="9069192" y="2937949"/>
                  <a:pt x="9047420" y="2945206"/>
                </a:cubicBezTo>
                <a:cubicBezTo>
                  <a:pt x="9019445" y="2954530"/>
                  <a:pt x="9001283" y="2961511"/>
                  <a:pt x="8971220" y="2966977"/>
                </a:cubicBezTo>
                <a:cubicBezTo>
                  <a:pt x="8945976" y="2971567"/>
                  <a:pt x="8920420" y="2974234"/>
                  <a:pt x="8895020" y="2977863"/>
                </a:cubicBezTo>
                <a:cubicBezTo>
                  <a:pt x="8887763" y="2985120"/>
                  <a:pt x="8882049" y="2994354"/>
                  <a:pt x="8873248" y="2999634"/>
                </a:cubicBezTo>
                <a:cubicBezTo>
                  <a:pt x="8845418" y="3016332"/>
                  <a:pt x="8786162" y="3043177"/>
                  <a:pt x="8786162" y="3043177"/>
                </a:cubicBezTo>
                <a:cubicBezTo>
                  <a:pt x="8757134" y="3039548"/>
                  <a:pt x="8727458" y="3039386"/>
                  <a:pt x="8699077" y="3032291"/>
                </a:cubicBezTo>
                <a:cubicBezTo>
                  <a:pt x="8683334" y="3028355"/>
                  <a:pt x="8670449" y="3016912"/>
                  <a:pt x="8655534" y="3010520"/>
                </a:cubicBezTo>
                <a:cubicBezTo>
                  <a:pt x="8633665" y="3001148"/>
                  <a:pt x="8601437" y="2994274"/>
                  <a:pt x="8579334" y="2988749"/>
                </a:cubicBezTo>
                <a:cubicBezTo>
                  <a:pt x="8557563" y="2977863"/>
                  <a:pt x="8536263" y="2965977"/>
                  <a:pt x="8514020" y="2956091"/>
                </a:cubicBezTo>
                <a:cubicBezTo>
                  <a:pt x="8503534" y="2951431"/>
                  <a:pt x="8492395" y="2948358"/>
                  <a:pt x="8481362" y="2945206"/>
                </a:cubicBezTo>
                <a:cubicBezTo>
                  <a:pt x="8434896" y="2931930"/>
                  <a:pt x="8433908" y="2934660"/>
                  <a:pt x="8383391" y="2923434"/>
                </a:cubicBezTo>
                <a:cubicBezTo>
                  <a:pt x="8368786" y="2920189"/>
                  <a:pt x="8354233" y="2916659"/>
                  <a:pt x="8339848" y="2912549"/>
                </a:cubicBezTo>
                <a:cubicBezTo>
                  <a:pt x="8328815" y="2909397"/>
                  <a:pt x="8318661" y="2901991"/>
                  <a:pt x="8307191" y="2901663"/>
                </a:cubicBezTo>
                <a:cubicBezTo>
                  <a:pt x="8064149" y="2894719"/>
                  <a:pt x="7820962" y="2894406"/>
                  <a:pt x="7577848" y="2890777"/>
                </a:cubicBezTo>
                <a:cubicBezTo>
                  <a:pt x="7513268" y="2858488"/>
                  <a:pt x="7536714" y="2868311"/>
                  <a:pt x="7447220" y="2836349"/>
                </a:cubicBezTo>
                <a:cubicBezTo>
                  <a:pt x="7425608" y="2828630"/>
                  <a:pt x="7404804" y="2816104"/>
                  <a:pt x="7381905" y="2814577"/>
                </a:cubicBezTo>
                <a:lnTo>
                  <a:pt x="7218620" y="2803691"/>
                </a:lnTo>
                <a:cubicBezTo>
                  <a:pt x="7204106" y="2796434"/>
                  <a:pt x="7190271" y="2787618"/>
                  <a:pt x="7175077" y="2781920"/>
                </a:cubicBezTo>
                <a:cubicBezTo>
                  <a:pt x="7134509" y="2766707"/>
                  <a:pt x="7069860" y="2764686"/>
                  <a:pt x="7033562" y="2760149"/>
                </a:cubicBezTo>
                <a:cubicBezTo>
                  <a:pt x="6891845" y="2742435"/>
                  <a:pt x="7024503" y="2755514"/>
                  <a:pt x="6870277" y="2738377"/>
                </a:cubicBezTo>
                <a:cubicBezTo>
                  <a:pt x="6834033" y="2734350"/>
                  <a:pt x="6797706" y="2731120"/>
                  <a:pt x="6761420" y="2727491"/>
                </a:cubicBezTo>
                <a:cubicBezTo>
                  <a:pt x="6693857" y="2704972"/>
                  <a:pt x="6729300" y="2714015"/>
                  <a:pt x="6609020" y="2705720"/>
                </a:cubicBezTo>
                <a:cubicBezTo>
                  <a:pt x="6543760" y="2701219"/>
                  <a:pt x="6478391" y="2698463"/>
                  <a:pt x="6413077" y="2694834"/>
                </a:cubicBezTo>
                <a:cubicBezTo>
                  <a:pt x="6384048" y="2691206"/>
                  <a:pt x="6353914" y="2692675"/>
                  <a:pt x="6325991" y="2683949"/>
                </a:cubicBezTo>
                <a:cubicBezTo>
                  <a:pt x="6287846" y="2672029"/>
                  <a:pt x="6172478" y="2600536"/>
                  <a:pt x="6140934" y="2585977"/>
                </a:cubicBezTo>
                <a:cubicBezTo>
                  <a:pt x="6127350" y="2579707"/>
                  <a:pt x="6111690" y="2579491"/>
                  <a:pt x="6097391" y="2575091"/>
                </a:cubicBezTo>
                <a:cubicBezTo>
                  <a:pt x="6064490" y="2564967"/>
                  <a:pt x="5999420" y="2542434"/>
                  <a:pt x="5999420" y="2542434"/>
                </a:cubicBezTo>
                <a:cubicBezTo>
                  <a:pt x="5992163" y="2535177"/>
                  <a:pt x="5986991" y="2524910"/>
                  <a:pt x="5977648" y="2520663"/>
                </a:cubicBezTo>
                <a:cubicBezTo>
                  <a:pt x="5946310" y="2506419"/>
                  <a:pt x="5879677" y="2488006"/>
                  <a:pt x="5879677" y="2488006"/>
                </a:cubicBezTo>
                <a:cubicBezTo>
                  <a:pt x="5849078" y="2457407"/>
                  <a:pt x="5854060" y="2458869"/>
                  <a:pt x="5803477" y="2433577"/>
                </a:cubicBezTo>
                <a:cubicBezTo>
                  <a:pt x="5793214" y="2428445"/>
                  <a:pt x="5781083" y="2427823"/>
                  <a:pt x="5770820" y="2422691"/>
                </a:cubicBezTo>
                <a:cubicBezTo>
                  <a:pt x="5759118" y="2416840"/>
                  <a:pt x="5750118" y="2406233"/>
                  <a:pt x="5738162" y="2400920"/>
                </a:cubicBezTo>
                <a:cubicBezTo>
                  <a:pt x="5717191" y="2391600"/>
                  <a:pt x="5694829" y="2385743"/>
                  <a:pt x="5672848" y="2379149"/>
                </a:cubicBezTo>
                <a:cubicBezTo>
                  <a:pt x="5632249" y="2366969"/>
                  <a:pt x="5608130" y="2364734"/>
                  <a:pt x="5563991" y="2357377"/>
                </a:cubicBezTo>
                <a:cubicBezTo>
                  <a:pt x="5346027" y="2375541"/>
                  <a:pt x="5413102" y="2375000"/>
                  <a:pt x="5095905" y="2357377"/>
                </a:cubicBezTo>
                <a:cubicBezTo>
                  <a:pt x="5077431" y="2356351"/>
                  <a:pt x="5059697" y="2349706"/>
                  <a:pt x="5041477" y="2346491"/>
                </a:cubicBezTo>
                <a:cubicBezTo>
                  <a:pt x="4998005" y="2338820"/>
                  <a:pt x="4954134" y="2333378"/>
                  <a:pt x="4910848" y="2324720"/>
                </a:cubicBezTo>
                <a:cubicBezTo>
                  <a:pt x="4892705" y="2321091"/>
                  <a:pt x="4874670" y="2316876"/>
                  <a:pt x="4856420" y="2313834"/>
                </a:cubicBezTo>
                <a:cubicBezTo>
                  <a:pt x="4811376" y="2306327"/>
                  <a:pt x="4737136" y="2297563"/>
                  <a:pt x="4693134" y="2292063"/>
                </a:cubicBezTo>
                <a:cubicBezTo>
                  <a:pt x="4630544" y="2271199"/>
                  <a:pt x="4684340" y="2286968"/>
                  <a:pt x="4584277" y="2270291"/>
                </a:cubicBezTo>
                <a:cubicBezTo>
                  <a:pt x="4566026" y="2267249"/>
                  <a:pt x="4547910" y="2263420"/>
                  <a:pt x="4529848" y="2259406"/>
                </a:cubicBezTo>
                <a:cubicBezTo>
                  <a:pt x="4515243" y="2256161"/>
                  <a:pt x="4501062" y="2250980"/>
                  <a:pt x="4486305" y="2248520"/>
                </a:cubicBezTo>
                <a:cubicBezTo>
                  <a:pt x="4435687" y="2240084"/>
                  <a:pt x="4333905" y="2226749"/>
                  <a:pt x="4333905" y="2226749"/>
                </a:cubicBezTo>
                <a:cubicBezTo>
                  <a:pt x="4308505" y="2215863"/>
                  <a:pt x="4283676" y="2203535"/>
                  <a:pt x="4257705" y="2194091"/>
                </a:cubicBezTo>
                <a:cubicBezTo>
                  <a:pt x="4233133" y="2185156"/>
                  <a:pt x="4183173" y="2178180"/>
                  <a:pt x="4159734" y="2172320"/>
                </a:cubicBezTo>
                <a:cubicBezTo>
                  <a:pt x="4105085" y="2158658"/>
                  <a:pt x="4050127" y="2145857"/>
                  <a:pt x="3996448" y="2128777"/>
                </a:cubicBezTo>
                <a:cubicBezTo>
                  <a:pt x="3970115" y="2120398"/>
                  <a:pt x="3946219" y="2105564"/>
                  <a:pt x="3920248" y="2096120"/>
                </a:cubicBezTo>
                <a:cubicBezTo>
                  <a:pt x="3875342" y="2079791"/>
                  <a:pt x="3808682" y="2078432"/>
                  <a:pt x="3767848" y="2074349"/>
                </a:cubicBezTo>
                <a:cubicBezTo>
                  <a:pt x="3756962" y="2070720"/>
                  <a:pt x="3746443" y="2065713"/>
                  <a:pt x="3735191" y="2063463"/>
                </a:cubicBezTo>
                <a:cubicBezTo>
                  <a:pt x="3696360" y="2055697"/>
                  <a:pt x="3594981" y="2045465"/>
                  <a:pt x="3561020" y="2041691"/>
                </a:cubicBezTo>
                <a:cubicBezTo>
                  <a:pt x="3546506" y="2038063"/>
                  <a:pt x="3532082" y="2034051"/>
                  <a:pt x="3517477" y="2030806"/>
                </a:cubicBezTo>
                <a:cubicBezTo>
                  <a:pt x="3499415" y="2026792"/>
                  <a:pt x="3481077" y="2024080"/>
                  <a:pt x="3463048" y="2019920"/>
                </a:cubicBezTo>
                <a:cubicBezTo>
                  <a:pt x="3433892" y="2013192"/>
                  <a:pt x="3375962" y="1998149"/>
                  <a:pt x="3375962" y="1998149"/>
                </a:cubicBezTo>
                <a:cubicBezTo>
                  <a:pt x="3357819" y="1987263"/>
                  <a:pt x="3341418" y="1972722"/>
                  <a:pt x="3321534" y="1965491"/>
                </a:cubicBezTo>
                <a:cubicBezTo>
                  <a:pt x="3300791" y="1957948"/>
                  <a:pt x="3277766" y="1959394"/>
                  <a:pt x="3256220" y="1954606"/>
                </a:cubicBezTo>
                <a:cubicBezTo>
                  <a:pt x="3245018" y="1952117"/>
                  <a:pt x="3234694" y="1946503"/>
                  <a:pt x="3223562" y="1943720"/>
                </a:cubicBezTo>
                <a:cubicBezTo>
                  <a:pt x="3205612" y="1939233"/>
                  <a:pt x="3187277" y="1936463"/>
                  <a:pt x="3169134" y="1932834"/>
                </a:cubicBezTo>
                <a:cubicBezTo>
                  <a:pt x="3140105" y="1936463"/>
                  <a:pt x="3110905" y="1938911"/>
                  <a:pt x="3082048" y="1943720"/>
                </a:cubicBezTo>
                <a:cubicBezTo>
                  <a:pt x="3045547" y="1949803"/>
                  <a:pt x="2973191" y="1965491"/>
                  <a:pt x="2973191" y="1965491"/>
                </a:cubicBezTo>
                <a:cubicBezTo>
                  <a:pt x="2857077" y="1958234"/>
                  <a:pt x="2740477" y="1956567"/>
                  <a:pt x="2624848" y="1943720"/>
                </a:cubicBezTo>
                <a:cubicBezTo>
                  <a:pt x="2608720" y="1941928"/>
                  <a:pt x="2596499" y="1927647"/>
                  <a:pt x="2581305" y="1921949"/>
                </a:cubicBezTo>
                <a:cubicBezTo>
                  <a:pt x="2567297" y="1916696"/>
                  <a:pt x="2551706" y="1916486"/>
                  <a:pt x="2537762" y="1911063"/>
                </a:cubicBezTo>
                <a:cubicBezTo>
                  <a:pt x="2486251" y="1891031"/>
                  <a:pt x="2435867" y="1868196"/>
                  <a:pt x="2385362" y="1845749"/>
                </a:cubicBezTo>
                <a:cubicBezTo>
                  <a:pt x="2370533" y="1839158"/>
                  <a:pt x="2356799" y="1830218"/>
                  <a:pt x="2341820" y="1823977"/>
                </a:cubicBezTo>
                <a:cubicBezTo>
                  <a:pt x="2313202" y="1812053"/>
                  <a:pt x="2283352" y="1803244"/>
                  <a:pt x="2254734" y="1791320"/>
                </a:cubicBezTo>
                <a:cubicBezTo>
                  <a:pt x="2140236" y="1743613"/>
                  <a:pt x="2272464" y="1794744"/>
                  <a:pt x="2178534" y="1747777"/>
                </a:cubicBezTo>
                <a:cubicBezTo>
                  <a:pt x="2168271" y="1742645"/>
                  <a:pt x="2156763" y="1740520"/>
                  <a:pt x="2145877" y="1736891"/>
                </a:cubicBezTo>
                <a:cubicBezTo>
                  <a:pt x="2096849" y="1687865"/>
                  <a:pt x="2159221" y="1744517"/>
                  <a:pt x="2069677" y="1693349"/>
                </a:cubicBezTo>
                <a:cubicBezTo>
                  <a:pt x="2060766" y="1688257"/>
                  <a:pt x="2057642" y="1674823"/>
                  <a:pt x="2047905" y="1671577"/>
                </a:cubicBezTo>
                <a:cubicBezTo>
                  <a:pt x="2012800" y="1659875"/>
                  <a:pt x="1975334" y="1657063"/>
                  <a:pt x="1939048" y="1649806"/>
                </a:cubicBezTo>
                <a:cubicBezTo>
                  <a:pt x="1924534" y="1642549"/>
                  <a:pt x="1911048" y="1632697"/>
                  <a:pt x="1895505" y="1628034"/>
                </a:cubicBezTo>
                <a:cubicBezTo>
                  <a:pt x="1874364" y="1621692"/>
                  <a:pt x="1850817" y="1625006"/>
                  <a:pt x="1830191" y="1617149"/>
                </a:cubicBezTo>
                <a:cubicBezTo>
                  <a:pt x="1774062" y="1595767"/>
                  <a:pt x="1723886" y="1559943"/>
                  <a:pt x="1666905" y="1540949"/>
                </a:cubicBezTo>
                <a:cubicBezTo>
                  <a:pt x="1634174" y="1530038"/>
                  <a:pt x="1629728" y="1531739"/>
                  <a:pt x="1601591" y="1508291"/>
                </a:cubicBezTo>
                <a:cubicBezTo>
                  <a:pt x="1589765" y="1498436"/>
                  <a:pt x="1579820" y="1486520"/>
                  <a:pt x="1568934" y="1475634"/>
                </a:cubicBezTo>
                <a:cubicBezTo>
                  <a:pt x="1565305" y="1464748"/>
                  <a:pt x="1566162" y="1451091"/>
                  <a:pt x="1558048" y="1442977"/>
                </a:cubicBezTo>
                <a:cubicBezTo>
                  <a:pt x="1549934" y="1434863"/>
                  <a:pt x="1535654" y="1437223"/>
                  <a:pt x="1525391" y="1432091"/>
                </a:cubicBezTo>
                <a:cubicBezTo>
                  <a:pt x="1440982" y="1389887"/>
                  <a:pt x="1542161" y="1426796"/>
                  <a:pt x="1460077" y="1399434"/>
                </a:cubicBezTo>
                <a:cubicBezTo>
                  <a:pt x="1394763" y="1403063"/>
                  <a:pt x="1329549" y="1410320"/>
                  <a:pt x="1264134" y="1410320"/>
                </a:cubicBezTo>
                <a:cubicBezTo>
                  <a:pt x="1231276" y="1410320"/>
                  <a:pt x="1198573" y="1404836"/>
                  <a:pt x="1166162" y="1399434"/>
                </a:cubicBezTo>
                <a:cubicBezTo>
                  <a:pt x="1154844" y="1397548"/>
                  <a:pt x="1144538" y="1391701"/>
                  <a:pt x="1133505" y="1388549"/>
                </a:cubicBezTo>
                <a:cubicBezTo>
                  <a:pt x="1119120" y="1384439"/>
                  <a:pt x="1104476" y="1381292"/>
                  <a:pt x="1089962" y="1377663"/>
                </a:cubicBezTo>
                <a:cubicBezTo>
                  <a:pt x="1082705" y="1370406"/>
                  <a:pt x="1077371" y="1360481"/>
                  <a:pt x="1068191" y="1355891"/>
                </a:cubicBezTo>
                <a:cubicBezTo>
                  <a:pt x="1026000" y="1334795"/>
                  <a:pt x="982313" y="1316380"/>
                  <a:pt x="937562" y="1301463"/>
                </a:cubicBezTo>
                <a:cubicBezTo>
                  <a:pt x="915791" y="1294206"/>
                  <a:pt x="893219" y="1289012"/>
                  <a:pt x="872248" y="1279691"/>
                </a:cubicBezTo>
                <a:cubicBezTo>
                  <a:pt x="860293" y="1274378"/>
                  <a:pt x="850809" y="1264651"/>
                  <a:pt x="839591" y="1257920"/>
                </a:cubicBezTo>
                <a:cubicBezTo>
                  <a:pt x="762659" y="1211761"/>
                  <a:pt x="787524" y="1222421"/>
                  <a:pt x="730734" y="1203491"/>
                </a:cubicBezTo>
                <a:cubicBezTo>
                  <a:pt x="701705" y="1174463"/>
                  <a:pt x="666420" y="1150564"/>
                  <a:pt x="643648" y="1116406"/>
                </a:cubicBezTo>
                <a:cubicBezTo>
                  <a:pt x="636391" y="1105520"/>
                  <a:pt x="631128" y="1093000"/>
                  <a:pt x="621877" y="1083749"/>
                </a:cubicBezTo>
                <a:cubicBezTo>
                  <a:pt x="589854" y="1051726"/>
                  <a:pt x="567025" y="1061766"/>
                  <a:pt x="523905" y="1040206"/>
                </a:cubicBezTo>
                <a:cubicBezTo>
                  <a:pt x="500891" y="1028699"/>
                  <a:pt x="456904" y="1002857"/>
                  <a:pt x="425934" y="996663"/>
                </a:cubicBezTo>
                <a:cubicBezTo>
                  <a:pt x="400774" y="991631"/>
                  <a:pt x="375134" y="989406"/>
                  <a:pt x="349734" y="985777"/>
                </a:cubicBezTo>
                <a:cubicBezTo>
                  <a:pt x="338848" y="982148"/>
                  <a:pt x="328110" y="978043"/>
                  <a:pt x="317077" y="974891"/>
                </a:cubicBezTo>
                <a:cubicBezTo>
                  <a:pt x="302692" y="970781"/>
                  <a:pt x="287542" y="969259"/>
                  <a:pt x="273534" y="964006"/>
                </a:cubicBezTo>
                <a:cubicBezTo>
                  <a:pt x="258340" y="958308"/>
                  <a:pt x="244907" y="948626"/>
                  <a:pt x="229991" y="942234"/>
                </a:cubicBezTo>
                <a:cubicBezTo>
                  <a:pt x="219444" y="937714"/>
                  <a:pt x="208220" y="934977"/>
                  <a:pt x="197334" y="931349"/>
                </a:cubicBezTo>
                <a:lnTo>
                  <a:pt x="142905" y="876920"/>
                </a:lnTo>
                <a:lnTo>
                  <a:pt x="110248" y="844263"/>
                </a:lnTo>
                <a:cubicBezTo>
                  <a:pt x="106619" y="833377"/>
                  <a:pt x="105266" y="821445"/>
                  <a:pt x="99362" y="811606"/>
                </a:cubicBezTo>
                <a:cubicBezTo>
                  <a:pt x="94082" y="802805"/>
                  <a:pt x="82181" y="799014"/>
                  <a:pt x="77591" y="789834"/>
                </a:cubicBezTo>
                <a:cubicBezTo>
                  <a:pt x="32253" y="699155"/>
                  <a:pt x="85992" y="744634"/>
                  <a:pt x="23162" y="702749"/>
                </a:cubicBezTo>
                <a:cubicBezTo>
                  <a:pt x="1435" y="637562"/>
                  <a:pt x="0" y="647551"/>
                  <a:pt x="23162" y="539463"/>
                </a:cubicBezTo>
                <a:cubicBezTo>
                  <a:pt x="25312" y="529427"/>
                  <a:pt x="38523" y="525705"/>
                  <a:pt x="44934" y="517691"/>
                </a:cubicBezTo>
                <a:cubicBezTo>
                  <a:pt x="53107" y="507475"/>
                  <a:pt x="57454" y="494285"/>
                  <a:pt x="66705" y="485034"/>
                </a:cubicBezTo>
                <a:cubicBezTo>
                  <a:pt x="87807" y="463932"/>
                  <a:pt x="105460" y="461230"/>
                  <a:pt x="132020" y="452377"/>
                </a:cubicBezTo>
                <a:cubicBezTo>
                  <a:pt x="124763" y="339891"/>
                  <a:pt x="172773" y="208709"/>
                  <a:pt x="110248" y="114920"/>
                </a:cubicBezTo>
                <a:cubicBezTo>
                  <a:pt x="84451" y="76225"/>
                  <a:pt x="35862" y="40534"/>
                  <a:pt x="66705" y="27834"/>
                </a:cubicBezTo>
                <a:close/>
              </a:path>
            </a:pathLst>
          </a:custGeom>
          <a:solidFill>
            <a:srgbClr val="CC3300">
              <a:alpha val="56000"/>
            </a:srgbClr>
          </a:solidFill>
          <a:ln w="12700" cap="flat" cmpd="sng" algn="ctr">
            <a:noFill/>
            <a:prstDash val="solid"/>
            <a:round/>
            <a:headEnd type="none" w="sm" len="sm"/>
            <a:tailEnd type="none" w="sm" len="sm"/>
          </a:ln>
          <a:effectLst/>
        </p:spPr>
        <p:txBody>
          <a:bodyPr vert="horz" wrap="square" lIns="219456" tIns="109728" rIns="219456" bIns="109728" numCol="1" rtlCol="0" anchor="t" anchorCtr="0" compatLnSpc="1">
            <a:prstTxWarp prst="textNoShape">
              <a:avLst/>
            </a:prstTxWarp>
          </a:bodyPr>
          <a:lstStyle/>
          <a:p>
            <a:pPr defTabSz="2194560"/>
            <a:endParaRPr lang="en-US" sz="4800"/>
          </a:p>
        </p:txBody>
      </p:sp>
      <p:pic>
        <p:nvPicPr>
          <p:cNvPr id="4" name="Picture 3">
            <a:extLst>
              <a:ext uri="{FF2B5EF4-FFF2-40B4-BE49-F238E27FC236}">
                <a16:creationId xmlns:a16="http://schemas.microsoft.com/office/drawing/2014/main" id="{BC70C90A-E204-5A37-36C8-2BCB814A9CF7}"/>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7160000" flipH="1">
            <a:off x="24187481" y="8773907"/>
            <a:ext cx="3332729" cy="2656945"/>
          </a:xfrm>
          <a:prstGeom prst="rect">
            <a:avLst/>
          </a:prstGeom>
        </p:spPr>
      </p:pic>
      <p:pic>
        <p:nvPicPr>
          <p:cNvPr id="20" name="Picture 19">
            <a:extLst>
              <a:ext uri="{FF2B5EF4-FFF2-40B4-BE49-F238E27FC236}">
                <a16:creationId xmlns:a16="http://schemas.microsoft.com/office/drawing/2014/main" id="{3DA18532-7802-5DC2-C682-ED2B9A17409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4920000">
            <a:off x="8585482" y="7074156"/>
            <a:ext cx="2083056" cy="2783164"/>
          </a:xfrm>
          <a:prstGeom prst="rect">
            <a:avLst/>
          </a:prstGeom>
        </p:spPr>
      </p:pic>
      <p:pic>
        <p:nvPicPr>
          <p:cNvPr id="22" name="Picture 21">
            <a:extLst>
              <a:ext uri="{FF2B5EF4-FFF2-40B4-BE49-F238E27FC236}">
                <a16:creationId xmlns:a16="http://schemas.microsoft.com/office/drawing/2014/main" id="{70C3C38C-2D7F-E793-1D05-05B6914B6B4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6360000">
            <a:off x="14618776" y="8831008"/>
            <a:ext cx="2803580" cy="3703211"/>
          </a:xfrm>
          <a:prstGeom prst="rect">
            <a:avLst/>
          </a:prstGeom>
        </p:spPr>
      </p:pic>
      <p:pic>
        <p:nvPicPr>
          <p:cNvPr id="26" name="Picture 25">
            <a:extLst>
              <a:ext uri="{FF2B5EF4-FFF2-40B4-BE49-F238E27FC236}">
                <a16:creationId xmlns:a16="http://schemas.microsoft.com/office/drawing/2014/main" id="{2A69333F-5BE8-DC86-8F84-E359FAA4B94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5400000">
            <a:off x="26367645" y="8915286"/>
            <a:ext cx="2803580" cy="3703211"/>
          </a:xfrm>
          <a:prstGeom prst="rect">
            <a:avLst/>
          </a:prstGeom>
        </p:spPr>
      </p:pic>
      <p:pic>
        <p:nvPicPr>
          <p:cNvPr id="28" name="Picture 27" descr="bear_PNG23464.png">
            <a:extLst>
              <a:ext uri="{FF2B5EF4-FFF2-40B4-BE49-F238E27FC236}">
                <a16:creationId xmlns:a16="http://schemas.microsoft.com/office/drawing/2014/main" id="{43635CB2-0462-19B4-FB16-0FBCBB840E10}"/>
              </a:ext>
            </a:extLst>
          </p:cNvPr>
          <p:cNvPicPr>
            <a:picLocks noChangeAspect="1"/>
          </p:cNvPicPr>
          <p:nvPr/>
        </p:nvPicPr>
        <p:blipFill>
          <a:blip r:embed="rId17" cstate="print"/>
          <a:stretch>
            <a:fillRect/>
          </a:stretch>
        </p:blipFill>
        <p:spPr>
          <a:xfrm flipH="1">
            <a:off x="21936204" y="10995799"/>
            <a:ext cx="2377726" cy="1908785"/>
          </a:xfrm>
          <a:prstGeom prst="rect">
            <a:avLst/>
          </a:prstGeom>
        </p:spPr>
      </p:pic>
      <p:pic>
        <p:nvPicPr>
          <p:cNvPr id="30" name="Picture 29">
            <a:extLst>
              <a:ext uri="{FF2B5EF4-FFF2-40B4-BE49-F238E27FC236}">
                <a16:creationId xmlns:a16="http://schemas.microsoft.com/office/drawing/2014/main" id="{80BFB460-7E2F-87CB-FDD7-5ABE6684BCDB}"/>
              </a:ext>
            </a:extLst>
          </p:cNvPr>
          <p:cNvPicPr>
            <a:picLocks noChangeAspect="1"/>
          </p:cNvPicPr>
          <p:nvPr/>
        </p:nvPicPr>
        <p:blipFill>
          <a:blip r:embed="rId18" cstate="print">
            <a:extLst>
              <a:ext uri="{28A0092B-C50C-407E-A947-70E740481C1C}">
                <a14:useLocalDpi xmlns:a14="http://schemas.microsoft.com/office/drawing/2010/main" val="0"/>
              </a:ext>
            </a:extLst>
          </a:blip>
          <a:srcRect b="14017"/>
          <a:stretch>
            <a:fillRect/>
          </a:stretch>
        </p:blipFill>
        <p:spPr>
          <a:xfrm rot="-6360000">
            <a:off x="1296313" y="5989894"/>
            <a:ext cx="2596771" cy="3184120"/>
          </a:xfrm>
          <a:prstGeom prst="rect">
            <a:avLst/>
          </a:prstGeom>
        </p:spPr>
      </p:pic>
      <p:pic>
        <p:nvPicPr>
          <p:cNvPr id="32" name="Picture 31">
            <a:extLst>
              <a:ext uri="{FF2B5EF4-FFF2-40B4-BE49-F238E27FC236}">
                <a16:creationId xmlns:a16="http://schemas.microsoft.com/office/drawing/2014/main" id="{744C086C-7445-7938-93A9-53BD428E9DA6}"/>
              </a:ext>
            </a:extLst>
          </p:cNvPr>
          <p:cNvPicPr>
            <a:picLocks noChangeAspect="1"/>
          </p:cNvPicPr>
          <p:nvPr/>
        </p:nvPicPr>
        <p:blipFill>
          <a:blip r:embed="rId15" cstate="print">
            <a:extLst>
              <a:ext uri="{28A0092B-C50C-407E-A947-70E740481C1C}">
                <a14:useLocalDpi xmlns:a14="http://schemas.microsoft.com/office/drawing/2010/main" val="0"/>
              </a:ext>
            </a:extLst>
          </a:blip>
          <a:srcRect b="27502"/>
          <a:stretch>
            <a:fillRect/>
          </a:stretch>
        </p:blipFill>
        <p:spPr>
          <a:xfrm rot="-6360000">
            <a:off x="9065443" y="8404781"/>
            <a:ext cx="2083056" cy="2017750"/>
          </a:xfrm>
          <a:prstGeom prst="rect">
            <a:avLst/>
          </a:prstGeom>
        </p:spPr>
      </p:pic>
      <p:pic>
        <p:nvPicPr>
          <p:cNvPr id="34" name="Picture 33">
            <a:extLst>
              <a:ext uri="{FF2B5EF4-FFF2-40B4-BE49-F238E27FC236}">
                <a16:creationId xmlns:a16="http://schemas.microsoft.com/office/drawing/2014/main" id="{1DDF67D5-D209-FDC2-E0DB-D8D3870ABFFD}"/>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2460000">
            <a:off x="10213710" y="5587616"/>
            <a:ext cx="2009200" cy="3094659"/>
          </a:xfrm>
          <a:prstGeom prst="rect">
            <a:avLst/>
          </a:prstGeom>
        </p:spPr>
      </p:pic>
      <p:pic>
        <p:nvPicPr>
          <p:cNvPr id="38" name="Picture 37">
            <a:extLst>
              <a:ext uri="{FF2B5EF4-FFF2-40B4-BE49-F238E27FC236}">
                <a16:creationId xmlns:a16="http://schemas.microsoft.com/office/drawing/2014/main" id="{5C237468-81D0-ADE1-0BE6-5BF05FAEAFB2}"/>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10586" y="4976431"/>
            <a:ext cx="3332729" cy="2656945"/>
          </a:xfrm>
          <a:prstGeom prst="rect">
            <a:avLst/>
          </a:prstGeom>
        </p:spPr>
      </p:pic>
      <p:pic>
        <p:nvPicPr>
          <p:cNvPr id="40" name="Picture 39">
            <a:extLst>
              <a:ext uri="{FF2B5EF4-FFF2-40B4-BE49-F238E27FC236}">
                <a16:creationId xmlns:a16="http://schemas.microsoft.com/office/drawing/2014/main" id="{6FF3CA02-959D-93AF-DBA6-5202813D567A}"/>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20400000" flipH="1">
            <a:off x="11911738" y="6466257"/>
            <a:ext cx="3332729" cy="2656945"/>
          </a:xfrm>
          <a:prstGeom prst="rect">
            <a:avLst/>
          </a:prstGeom>
        </p:spPr>
      </p:pic>
      <p:pic>
        <p:nvPicPr>
          <p:cNvPr id="42" name="Picture 41">
            <a:extLst>
              <a:ext uri="{FF2B5EF4-FFF2-40B4-BE49-F238E27FC236}">
                <a16:creationId xmlns:a16="http://schemas.microsoft.com/office/drawing/2014/main" id="{63C8C388-56A1-18EA-F206-99D36AABC707}"/>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2460000">
            <a:off x="26794173" y="6390404"/>
            <a:ext cx="2009200" cy="4700934"/>
          </a:xfrm>
          <a:prstGeom prst="rect">
            <a:avLst/>
          </a:prstGeom>
        </p:spPr>
      </p:pic>
      <p:pic>
        <p:nvPicPr>
          <p:cNvPr id="44" name="Picture 43">
            <a:extLst>
              <a:ext uri="{FF2B5EF4-FFF2-40B4-BE49-F238E27FC236}">
                <a16:creationId xmlns:a16="http://schemas.microsoft.com/office/drawing/2014/main" id="{D123E01C-82B0-155B-439F-93C994EDC89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3300000">
            <a:off x="19472057" y="6155538"/>
            <a:ext cx="2803580" cy="3703211"/>
          </a:xfrm>
          <a:prstGeom prst="rect">
            <a:avLst/>
          </a:prstGeom>
        </p:spPr>
      </p:pic>
      <p:pic>
        <p:nvPicPr>
          <p:cNvPr id="46" name="Picture 45">
            <a:extLst>
              <a:ext uri="{FF2B5EF4-FFF2-40B4-BE49-F238E27FC236}">
                <a16:creationId xmlns:a16="http://schemas.microsoft.com/office/drawing/2014/main" id="{797FE9B9-46C9-C04F-9950-56115CAA1E55}"/>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418943" y="8008048"/>
            <a:ext cx="3332729" cy="2656945"/>
          </a:xfrm>
          <a:prstGeom prst="rect">
            <a:avLst/>
          </a:prstGeom>
        </p:spPr>
      </p:pic>
      <p:sp>
        <p:nvSpPr>
          <p:cNvPr id="49" name="Rectangle 48">
            <a:extLst>
              <a:ext uri="{FF2B5EF4-FFF2-40B4-BE49-F238E27FC236}">
                <a16:creationId xmlns:a16="http://schemas.microsoft.com/office/drawing/2014/main" id="{01291E0B-3587-8182-8CBA-1DECC6A87595}"/>
              </a:ext>
            </a:extLst>
          </p:cNvPr>
          <p:cNvSpPr/>
          <p:nvPr/>
        </p:nvSpPr>
        <p:spPr bwMode="auto">
          <a:xfrm>
            <a:off x="28194000" y="2057400"/>
            <a:ext cx="914400" cy="914400"/>
          </a:xfrm>
          <a:prstGeom prst="rect">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Britannic Bold" pitchFamily="34" charset="0"/>
            </a:endParaRPr>
          </a:p>
        </p:txBody>
      </p:sp>
      <p:sp>
        <p:nvSpPr>
          <p:cNvPr id="3" name="TextBox 2">
            <a:extLst>
              <a:ext uri="{FF2B5EF4-FFF2-40B4-BE49-F238E27FC236}">
                <a16:creationId xmlns:a16="http://schemas.microsoft.com/office/drawing/2014/main" id="{9D8B918B-1F37-0A0B-76F1-6DC5FDEE56FC}"/>
              </a:ext>
            </a:extLst>
          </p:cNvPr>
          <p:cNvSpPr txBox="1"/>
          <p:nvPr/>
        </p:nvSpPr>
        <p:spPr>
          <a:xfrm>
            <a:off x="1897652" y="842642"/>
            <a:ext cx="25936106" cy="3637919"/>
          </a:xfrm>
          <a:prstGeom prst="rect">
            <a:avLst/>
          </a:prstGeom>
          <a:noFill/>
          <a:effectLst>
            <a:outerShdw blurRad="50800" dist="38100" dir="2700000" algn="tl" rotWithShape="0">
              <a:prstClr val="black">
                <a:alpha val="40000"/>
              </a:prstClr>
            </a:outerShdw>
          </a:effectLst>
        </p:spPr>
        <p:txBody>
          <a:bodyPr wrap="square" rtlCol="0">
            <a:spAutoFit/>
            <a:scene3d>
              <a:camera prst="orthographicFront"/>
              <a:lightRig rig="threePt" dir="t"/>
            </a:scene3d>
            <a:sp3d extrusionH="57150">
              <a:bevelT w="38100" h="38100"/>
            </a:sp3d>
          </a:bodyPr>
          <a:lstStyle/>
          <a:p>
            <a:r>
              <a:rPr lang="en-US" sz="7680" b="1" dirty="0">
                <a:solidFill>
                  <a:srgbClr val="FF0000"/>
                </a:solidFill>
                <a:effectLst>
                  <a:outerShdw dist="101600" dir="2700000" algn="ctr" rotWithShape="0">
                    <a:srgbClr val="3333CC"/>
                  </a:outerShdw>
                </a:effectLst>
                <a:latin typeface="Comic Sans MS" pitchFamily="66" charset="0"/>
              </a:rPr>
              <a:t>Can you imagine TSUNAMI WAVES of </a:t>
            </a:r>
            <a:r>
              <a:rPr lang="en-US" sz="7680" b="1" u="sng" dirty="0">
                <a:solidFill>
                  <a:srgbClr val="FF0000"/>
                </a:solidFill>
                <a:effectLst>
                  <a:outerShdw dist="101600" dir="2700000" algn="ctr" rotWithShape="0">
                    <a:srgbClr val="3333CC"/>
                  </a:outerShdw>
                </a:effectLst>
                <a:latin typeface="Comic Sans MS" pitchFamily="66" charset="0"/>
              </a:rPr>
              <a:t>water and MUD</a:t>
            </a:r>
            <a:r>
              <a:rPr lang="en-US" sz="7680" b="1" dirty="0">
                <a:solidFill>
                  <a:srgbClr val="FF0000"/>
                </a:solidFill>
                <a:effectLst>
                  <a:outerShdw dist="101600" dir="2700000" algn="ctr" rotWithShape="0">
                    <a:srgbClr val="3333CC"/>
                  </a:outerShdw>
                </a:effectLst>
                <a:latin typeface="Comic Sans MS" pitchFamily="66" charset="0"/>
              </a:rPr>
              <a:t> racing around the world at incredible speeds and destroying everything in their paths?</a:t>
            </a:r>
            <a:endParaRPr lang="en-US" sz="13714" b="1" dirty="0">
              <a:solidFill>
                <a:srgbClr val="FF0000"/>
              </a:solidFill>
              <a:effectLst>
                <a:outerShdw dist="101600" dir="2700000" algn="ctr" rotWithShape="0">
                  <a:srgbClr val="3333CC"/>
                </a:outerShdw>
              </a:effectLst>
              <a:latin typeface="Comic Sans MS" pitchFamily="66" charset="0"/>
            </a:endParaRPr>
          </a:p>
        </p:txBody>
      </p:sp>
      <p:sp>
        <p:nvSpPr>
          <p:cNvPr id="5" name="TextBox 4">
            <a:extLst>
              <a:ext uri="{FF2B5EF4-FFF2-40B4-BE49-F238E27FC236}">
                <a16:creationId xmlns:a16="http://schemas.microsoft.com/office/drawing/2014/main" id="{5DFAB592-894D-953C-5346-85BB9A255953}"/>
              </a:ext>
            </a:extLst>
          </p:cNvPr>
          <p:cNvSpPr txBox="1"/>
          <p:nvPr/>
        </p:nvSpPr>
        <p:spPr>
          <a:xfrm>
            <a:off x="1066800" y="13588572"/>
            <a:ext cx="26851028" cy="2160591"/>
          </a:xfrm>
          <a:prstGeom prst="rect">
            <a:avLst/>
          </a:prstGeom>
          <a:noFill/>
          <a:effectLst>
            <a:outerShdw blurRad="50800" dist="38100" dir="2700000" algn="tl" rotWithShape="0">
              <a:prstClr val="black">
                <a:alpha val="40000"/>
              </a:prstClr>
            </a:outerShdw>
          </a:effectLst>
        </p:spPr>
        <p:txBody>
          <a:bodyPr wrap="square" rtlCol="0">
            <a:spAutoFit/>
            <a:scene3d>
              <a:camera prst="orthographicFront"/>
              <a:lightRig rig="threePt" dir="t"/>
            </a:scene3d>
            <a:sp3d extrusionH="57150">
              <a:bevelT w="38100" h="38100"/>
            </a:sp3d>
          </a:bodyPr>
          <a:lstStyle/>
          <a:p>
            <a:r>
              <a:rPr lang="en-US" sz="6720" b="1" dirty="0">
                <a:solidFill>
                  <a:srgbClr val="FF0000"/>
                </a:solidFill>
                <a:effectLst>
                  <a:outerShdw dist="101600" dir="2700000" algn="ctr" rotWithShape="0">
                    <a:srgbClr val="3333CC"/>
                  </a:outerShdw>
                </a:effectLst>
                <a:latin typeface="Comic Sans MS" pitchFamily="66" charset="0"/>
              </a:rPr>
              <a:t>The water and mud burst forth from cracks all over the earth. Layers of mud hundreds of feet deep covered the earth!</a:t>
            </a:r>
            <a:endParaRPr lang="en-US" sz="4320" b="1" dirty="0">
              <a:solidFill>
                <a:srgbClr val="FF0000"/>
              </a:solidFill>
              <a:effectLst>
                <a:outerShdw dist="101600" dir="2700000" algn="ctr" rotWithShape="0">
                  <a:srgbClr val="3333CC"/>
                </a:outerShdw>
              </a:effectLst>
              <a:latin typeface="Comic Sans MS" pitchFamily="66" charset="0"/>
            </a:endParaRPr>
          </a:p>
        </p:txBody>
      </p:sp>
    </p:spTree>
    <p:extLst>
      <p:ext uri="{BB962C8B-B14F-4D97-AF65-F5344CB8AC3E}">
        <p14:creationId xmlns:p14="http://schemas.microsoft.com/office/powerpoint/2010/main" val="36976686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2B59C-62C8-44B3-B170-78264ED94895}"/>
            </a:ext>
          </a:extLst>
        </p:cNvPr>
        <p:cNvGrpSpPr/>
        <p:nvPr/>
      </p:nvGrpSpPr>
      <p:grpSpPr>
        <a:xfrm>
          <a:off x="0" y="0"/>
          <a:ext cx="0" cy="0"/>
          <a:chOff x="0" y="0"/>
          <a:chExt cx="0" cy="0"/>
        </a:xfrm>
      </p:grpSpPr>
      <p:pic>
        <p:nvPicPr>
          <p:cNvPr id="19" name="Picture 18" descr="fountains_of_great_deep.png">
            <a:extLst>
              <a:ext uri="{FF2B5EF4-FFF2-40B4-BE49-F238E27FC236}">
                <a16:creationId xmlns:a16="http://schemas.microsoft.com/office/drawing/2014/main" id="{338793D4-E466-4E42-7194-05839B38EC99}"/>
              </a:ext>
            </a:extLst>
          </p:cNvPr>
          <p:cNvPicPr>
            <a:picLocks noChangeAspect="1"/>
          </p:cNvPicPr>
          <p:nvPr/>
        </p:nvPicPr>
        <p:blipFill>
          <a:blip r:embed="rId2" cstate="print"/>
          <a:srcRect l="4459" r="5464"/>
          <a:stretch>
            <a:fillRect/>
          </a:stretch>
        </p:blipFill>
        <p:spPr>
          <a:xfrm>
            <a:off x="0" y="-1"/>
            <a:ext cx="29260799" cy="13181988"/>
          </a:xfrm>
          <a:prstGeom prst="rect">
            <a:avLst/>
          </a:prstGeom>
        </p:spPr>
      </p:pic>
      <p:pic>
        <p:nvPicPr>
          <p:cNvPr id="7" name="Picture 6" descr="animal-2765319_960_720.png">
            <a:extLst>
              <a:ext uri="{FF2B5EF4-FFF2-40B4-BE49-F238E27FC236}">
                <a16:creationId xmlns:a16="http://schemas.microsoft.com/office/drawing/2014/main" id="{20C00EC5-6CE3-92B3-0F49-0990A627E3A4}"/>
              </a:ext>
            </a:extLst>
          </p:cNvPr>
          <p:cNvPicPr>
            <a:picLocks noChangeAspect="1"/>
          </p:cNvPicPr>
          <p:nvPr/>
        </p:nvPicPr>
        <p:blipFill>
          <a:blip r:embed="rId3" cstate="print"/>
          <a:stretch>
            <a:fillRect/>
          </a:stretch>
        </p:blipFill>
        <p:spPr>
          <a:xfrm>
            <a:off x="16093441" y="10424160"/>
            <a:ext cx="4039615" cy="2798275"/>
          </a:xfrm>
          <a:prstGeom prst="rect">
            <a:avLst/>
          </a:prstGeom>
        </p:spPr>
      </p:pic>
      <p:pic>
        <p:nvPicPr>
          <p:cNvPr id="8" name="Picture 7" descr="animal-hd-png-elephant-png-hd-1083.png">
            <a:extLst>
              <a:ext uri="{FF2B5EF4-FFF2-40B4-BE49-F238E27FC236}">
                <a16:creationId xmlns:a16="http://schemas.microsoft.com/office/drawing/2014/main" id="{7880205F-C125-B32E-B668-3D9F95991859}"/>
              </a:ext>
            </a:extLst>
          </p:cNvPr>
          <p:cNvPicPr>
            <a:picLocks noChangeAspect="1"/>
          </p:cNvPicPr>
          <p:nvPr/>
        </p:nvPicPr>
        <p:blipFill>
          <a:blip r:embed="rId4" cstate="print"/>
          <a:stretch>
            <a:fillRect/>
          </a:stretch>
        </p:blipFill>
        <p:spPr>
          <a:xfrm>
            <a:off x="10596318" y="10277174"/>
            <a:ext cx="3950534" cy="2684830"/>
          </a:xfrm>
          <a:prstGeom prst="rect">
            <a:avLst/>
          </a:prstGeom>
        </p:spPr>
      </p:pic>
      <p:pic>
        <p:nvPicPr>
          <p:cNvPr id="9" name="Picture 8" descr="animal-png--1227.png">
            <a:extLst>
              <a:ext uri="{FF2B5EF4-FFF2-40B4-BE49-F238E27FC236}">
                <a16:creationId xmlns:a16="http://schemas.microsoft.com/office/drawing/2014/main" id="{986C49E2-208D-BD57-AA89-44701AC29FE8}"/>
              </a:ext>
            </a:extLst>
          </p:cNvPr>
          <p:cNvPicPr>
            <a:picLocks noChangeAspect="1"/>
          </p:cNvPicPr>
          <p:nvPr/>
        </p:nvPicPr>
        <p:blipFill>
          <a:blip r:embed="rId5" cstate="print"/>
          <a:stretch>
            <a:fillRect/>
          </a:stretch>
        </p:blipFill>
        <p:spPr>
          <a:xfrm flipH="1">
            <a:off x="10972800" y="8046721"/>
            <a:ext cx="2281099" cy="2377692"/>
          </a:xfrm>
          <a:prstGeom prst="rect">
            <a:avLst/>
          </a:prstGeom>
        </p:spPr>
      </p:pic>
      <p:pic>
        <p:nvPicPr>
          <p:cNvPr id="10" name="Picture 9" descr="animal-png-horse-3d-animal-png-image-22321-1600.png">
            <a:extLst>
              <a:ext uri="{FF2B5EF4-FFF2-40B4-BE49-F238E27FC236}">
                <a16:creationId xmlns:a16="http://schemas.microsoft.com/office/drawing/2014/main" id="{4791135D-CD75-1650-D51D-6FC1C695B90E}"/>
              </a:ext>
            </a:extLst>
          </p:cNvPr>
          <p:cNvPicPr>
            <a:picLocks noChangeAspect="1"/>
          </p:cNvPicPr>
          <p:nvPr/>
        </p:nvPicPr>
        <p:blipFill>
          <a:blip r:embed="rId6" cstate="print"/>
          <a:stretch>
            <a:fillRect/>
          </a:stretch>
        </p:blipFill>
        <p:spPr>
          <a:xfrm flipH="1">
            <a:off x="14630400" y="8229599"/>
            <a:ext cx="3657917" cy="2350212"/>
          </a:xfrm>
          <a:prstGeom prst="rect">
            <a:avLst/>
          </a:prstGeom>
        </p:spPr>
      </p:pic>
      <p:pic>
        <p:nvPicPr>
          <p:cNvPr id="12" name="Picture 11" descr="camel_PNG2920.png">
            <a:extLst>
              <a:ext uri="{FF2B5EF4-FFF2-40B4-BE49-F238E27FC236}">
                <a16:creationId xmlns:a16="http://schemas.microsoft.com/office/drawing/2014/main" id="{CBA7805D-30C2-254E-17E7-BB89CFA8DA1D}"/>
              </a:ext>
            </a:extLst>
          </p:cNvPr>
          <p:cNvPicPr>
            <a:picLocks noChangeAspect="1"/>
          </p:cNvPicPr>
          <p:nvPr/>
        </p:nvPicPr>
        <p:blipFill>
          <a:blip r:embed="rId7" cstate="print"/>
          <a:stretch>
            <a:fillRect/>
          </a:stretch>
        </p:blipFill>
        <p:spPr>
          <a:xfrm>
            <a:off x="5669280" y="10789920"/>
            <a:ext cx="2275800" cy="2085091"/>
          </a:xfrm>
          <a:prstGeom prst="rect">
            <a:avLst/>
          </a:prstGeom>
        </p:spPr>
      </p:pic>
      <p:pic>
        <p:nvPicPr>
          <p:cNvPr id="13" name="Picture 12" descr="dinosaur-clipart-transparent-background-12.png">
            <a:extLst>
              <a:ext uri="{FF2B5EF4-FFF2-40B4-BE49-F238E27FC236}">
                <a16:creationId xmlns:a16="http://schemas.microsoft.com/office/drawing/2014/main" id="{BC65F17C-3088-9045-3474-7B2B3851A001}"/>
              </a:ext>
            </a:extLst>
          </p:cNvPr>
          <p:cNvPicPr>
            <a:picLocks noChangeAspect="1"/>
          </p:cNvPicPr>
          <p:nvPr/>
        </p:nvPicPr>
        <p:blipFill>
          <a:blip r:embed="rId8" cstate="print"/>
          <a:stretch>
            <a:fillRect/>
          </a:stretch>
        </p:blipFill>
        <p:spPr>
          <a:xfrm>
            <a:off x="7863840" y="9144000"/>
            <a:ext cx="2825386" cy="2951357"/>
          </a:xfrm>
          <a:prstGeom prst="rect">
            <a:avLst/>
          </a:prstGeom>
        </p:spPr>
      </p:pic>
      <p:pic>
        <p:nvPicPr>
          <p:cNvPr id="14" name="Picture 13" descr="dinosaur-clipart-transparent-background-12.png">
            <a:extLst>
              <a:ext uri="{FF2B5EF4-FFF2-40B4-BE49-F238E27FC236}">
                <a16:creationId xmlns:a16="http://schemas.microsoft.com/office/drawing/2014/main" id="{A0098A7B-A9FB-1026-9314-A267FCF36F68}"/>
              </a:ext>
            </a:extLst>
          </p:cNvPr>
          <p:cNvPicPr>
            <a:picLocks noChangeAspect="1"/>
          </p:cNvPicPr>
          <p:nvPr/>
        </p:nvPicPr>
        <p:blipFill>
          <a:blip r:embed="rId9" cstate="print"/>
          <a:stretch>
            <a:fillRect/>
          </a:stretch>
        </p:blipFill>
        <p:spPr>
          <a:xfrm>
            <a:off x="19202400" y="9509760"/>
            <a:ext cx="2450395" cy="2560320"/>
          </a:xfrm>
          <a:prstGeom prst="rect">
            <a:avLst/>
          </a:prstGeom>
        </p:spPr>
      </p:pic>
      <p:pic>
        <p:nvPicPr>
          <p:cNvPr id="15" name="Picture 14" descr="cute-wild-animal-png-animals-clipart-png-cartoon-animals-png-cute-animal-png-wild-animals-png-animals-png-image-cute-animal-png-7-1188.png">
            <a:extLst>
              <a:ext uri="{FF2B5EF4-FFF2-40B4-BE49-F238E27FC236}">
                <a16:creationId xmlns:a16="http://schemas.microsoft.com/office/drawing/2014/main" id="{8F0EE950-D3CD-79D8-644D-B88F3E98E0A2}"/>
              </a:ext>
            </a:extLst>
          </p:cNvPr>
          <p:cNvPicPr>
            <a:picLocks noChangeAspect="1"/>
          </p:cNvPicPr>
          <p:nvPr/>
        </p:nvPicPr>
        <p:blipFill>
          <a:blip r:embed="rId10" cstate="print"/>
          <a:stretch>
            <a:fillRect/>
          </a:stretch>
        </p:blipFill>
        <p:spPr>
          <a:xfrm>
            <a:off x="3657600" y="11155681"/>
            <a:ext cx="2386838" cy="1524305"/>
          </a:xfrm>
          <a:prstGeom prst="rect">
            <a:avLst/>
          </a:prstGeom>
        </p:spPr>
      </p:pic>
      <p:pic>
        <p:nvPicPr>
          <p:cNvPr id="16" name="Picture 15" descr="parrot_PNG725.png">
            <a:extLst>
              <a:ext uri="{FF2B5EF4-FFF2-40B4-BE49-F238E27FC236}">
                <a16:creationId xmlns:a16="http://schemas.microsoft.com/office/drawing/2014/main" id="{F76E7806-89EA-8A96-E487-14B3D59D56FD}"/>
              </a:ext>
            </a:extLst>
          </p:cNvPr>
          <p:cNvPicPr>
            <a:picLocks noChangeAspect="1"/>
          </p:cNvPicPr>
          <p:nvPr/>
        </p:nvPicPr>
        <p:blipFill>
          <a:blip r:embed="rId11" cstate="print"/>
          <a:stretch>
            <a:fillRect/>
          </a:stretch>
        </p:blipFill>
        <p:spPr>
          <a:xfrm flipH="1">
            <a:off x="8778241" y="6949440"/>
            <a:ext cx="1984409" cy="1619400"/>
          </a:xfrm>
          <a:prstGeom prst="rect">
            <a:avLst/>
          </a:prstGeom>
        </p:spPr>
      </p:pic>
      <p:pic>
        <p:nvPicPr>
          <p:cNvPr id="17" name="Picture 16" descr="parrot_PNG725.png">
            <a:extLst>
              <a:ext uri="{FF2B5EF4-FFF2-40B4-BE49-F238E27FC236}">
                <a16:creationId xmlns:a16="http://schemas.microsoft.com/office/drawing/2014/main" id="{3EE73108-B73B-AD01-5D7F-9A6285124B00}"/>
              </a:ext>
            </a:extLst>
          </p:cNvPr>
          <p:cNvPicPr>
            <a:picLocks noChangeAspect="1"/>
          </p:cNvPicPr>
          <p:nvPr/>
        </p:nvPicPr>
        <p:blipFill>
          <a:blip r:embed="rId12" cstate="print"/>
          <a:stretch>
            <a:fillRect/>
          </a:stretch>
        </p:blipFill>
        <p:spPr>
          <a:xfrm flipH="1">
            <a:off x="23024880" y="9692640"/>
            <a:ext cx="2185286" cy="1783330"/>
          </a:xfrm>
          <a:prstGeom prst="rect">
            <a:avLst/>
          </a:prstGeom>
        </p:spPr>
      </p:pic>
      <p:pic>
        <p:nvPicPr>
          <p:cNvPr id="25" name="Picture 24" descr="african_safari_animal_collage_by_vesperius-d9sat1o.png">
            <a:extLst>
              <a:ext uri="{FF2B5EF4-FFF2-40B4-BE49-F238E27FC236}">
                <a16:creationId xmlns:a16="http://schemas.microsoft.com/office/drawing/2014/main" id="{E34C232E-4BA2-C0D1-20ED-30155B576070}"/>
              </a:ext>
            </a:extLst>
          </p:cNvPr>
          <p:cNvPicPr>
            <a:picLocks noChangeAspect="1"/>
          </p:cNvPicPr>
          <p:nvPr/>
        </p:nvPicPr>
        <p:blipFill>
          <a:blip r:embed="rId13" cstate="print"/>
          <a:stretch>
            <a:fillRect/>
          </a:stretch>
        </p:blipFill>
        <p:spPr>
          <a:xfrm>
            <a:off x="3657601" y="4937761"/>
            <a:ext cx="5533505" cy="4174399"/>
          </a:xfrm>
          <a:prstGeom prst="rect">
            <a:avLst/>
          </a:prstGeom>
        </p:spPr>
      </p:pic>
      <p:sp>
        <p:nvSpPr>
          <p:cNvPr id="23" name="Freeform 22">
            <a:extLst>
              <a:ext uri="{FF2B5EF4-FFF2-40B4-BE49-F238E27FC236}">
                <a16:creationId xmlns:a16="http://schemas.microsoft.com/office/drawing/2014/main" id="{1A460F8D-2047-5F96-7A0E-DA2A2B8A561B}"/>
              </a:ext>
            </a:extLst>
          </p:cNvPr>
          <p:cNvSpPr/>
          <p:nvPr/>
        </p:nvSpPr>
        <p:spPr bwMode="auto">
          <a:xfrm>
            <a:off x="-685800" y="4844833"/>
            <a:ext cx="30784800" cy="7303625"/>
          </a:xfrm>
          <a:custGeom>
            <a:avLst/>
            <a:gdLst>
              <a:gd name="connsiteX0" fmla="*/ 66705 w 9270381"/>
              <a:gd name="connsiteY0" fmla="*/ 27834 h 3043177"/>
              <a:gd name="connsiteX1" fmla="*/ 295305 w 9270381"/>
              <a:gd name="connsiteY1" fmla="*/ 38720 h 3043177"/>
              <a:gd name="connsiteX2" fmla="*/ 306191 w 9270381"/>
              <a:gd name="connsiteY2" fmla="*/ 6063 h 3043177"/>
              <a:gd name="connsiteX3" fmla="*/ 371505 w 9270381"/>
              <a:gd name="connsiteY3" fmla="*/ 16949 h 3043177"/>
              <a:gd name="connsiteX4" fmla="*/ 447705 w 9270381"/>
              <a:gd name="connsiteY4" fmla="*/ 38720 h 3043177"/>
              <a:gd name="connsiteX5" fmla="*/ 534791 w 9270381"/>
              <a:gd name="connsiteY5" fmla="*/ 60491 h 3043177"/>
              <a:gd name="connsiteX6" fmla="*/ 545677 w 9270381"/>
              <a:gd name="connsiteY6" fmla="*/ 114920 h 3043177"/>
              <a:gd name="connsiteX7" fmla="*/ 523905 w 9270381"/>
              <a:gd name="connsiteY7" fmla="*/ 136691 h 3043177"/>
              <a:gd name="connsiteX8" fmla="*/ 589220 w 9270381"/>
              <a:gd name="connsiteY8" fmla="*/ 147577 h 3043177"/>
              <a:gd name="connsiteX9" fmla="*/ 643648 w 9270381"/>
              <a:gd name="connsiteY9" fmla="*/ 158463 h 3043177"/>
              <a:gd name="connsiteX10" fmla="*/ 665420 w 9270381"/>
              <a:gd name="connsiteY10" fmla="*/ 180234 h 3043177"/>
              <a:gd name="connsiteX11" fmla="*/ 719848 w 9270381"/>
              <a:gd name="connsiteY11" fmla="*/ 191120 h 3043177"/>
              <a:gd name="connsiteX12" fmla="*/ 752505 w 9270381"/>
              <a:gd name="connsiteY12" fmla="*/ 202006 h 3043177"/>
              <a:gd name="connsiteX13" fmla="*/ 937562 w 9270381"/>
              <a:gd name="connsiteY13" fmla="*/ 191120 h 3043177"/>
              <a:gd name="connsiteX14" fmla="*/ 959334 w 9270381"/>
              <a:gd name="connsiteY14" fmla="*/ 169349 h 3043177"/>
              <a:gd name="connsiteX15" fmla="*/ 991991 w 9270381"/>
              <a:gd name="connsiteY15" fmla="*/ 158463 h 3043177"/>
              <a:gd name="connsiteX16" fmla="*/ 1079077 w 9270381"/>
              <a:gd name="connsiteY16" fmla="*/ 191120 h 3043177"/>
              <a:gd name="connsiteX17" fmla="*/ 1187934 w 9270381"/>
              <a:gd name="connsiteY17" fmla="*/ 223777 h 3043177"/>
              <a:gd name="connsiteX18" fmla="*/ 1209705 w 9270381"/>
              <a:gd name="connsiteY18" fmla="*/ 245549 h 3043177"/>
              <a:gd name="connsiteX19" fmla="*/ 1220591 w 9270381"/>
              <a:gd name="connsiteY19" fmla="*/ 278206 h 3043177"/>
              <a:gd name="connsiteX20" fmla="*/ 1307677 w 9270381"/>
              <a:gd name="connsiteY20" fmla="*/ 289091 h 3043177"/>
              <a:gd name="connsiteX21" fmla="*/ 1492734 w 9270381"/>
              <a:gd name="connsiteY21" fmla="*/ 289091 h 3043177"/>
              <a:gd name="connsiteX22" fmla="*/ 1525391 w 9270381"/>
              <a:gd name="connsiteY22" fmla="*/ 267320 h 3043177"/>
              <a:gd name="connsiteX23" fmla="*/ 1590705 w 9270381"/>
              <a:gd name="connsiteY23" fmla="*/ 289091 h 3043177"/>
              <a:gd name="connsiteX24" fmla="*/ 1623362 w 9270381"/>
              <a:gd name="connsiteY24" fmla="*/ 299977 h 3043177"/>
              <a:gd name="connsiteX25" fmla="*/ 1634248 w 9270381"/>
              <a:gd name="connsiteY25" fmla="*/ 332634 h 3043177"/>
              <a:gd name="connsiteX26" fmla="*/ 1764877 w 9270381"/>
              <a:gd name="connsiteY26" fmla="*/ 376177 h 3043177"/>
              <a:gd name="connsiteX27" fmla="*/ 1830191 w 9270381"/>
              <a:gd name="connsiteY27" fmla="*/ 419720 h 3043177"/>
              <a:gd name="connsiteX28" fmla="*/ 1895505 w 9270381"/>
              <a:gd name="connsiteY28" fmla="*/ 463263 h 3043177"/>
              <a:gd name="connsiteX29" fmla="*/ 2211191 w 9270381"/>
              <a:gd name="connsiteY29" fmla="*/ 463263 h 3043177"/>
              <a:gd name="connsiteX30" fmla="*/ 2243848 w 9270381"/>
              <a:gd name="connsiteY30" fmla="*/ 485034 h 3043177"/>
              <a:gd name="connsiteX31" fmla="*/ 2287391 w 9270381"/>
              <a:gd name="connsiteY31" fmla="*/ 495920 h 3043177"/>
              <a:gd name="connsiteX32" fmla="*/ 2450677 w 9270381"/>
              <a:gd name="connsiteY32" fmla="*/ 495920 h 3043177"/>
              <a:gd name="connsiteX33" fmla="*/ 2505105 w 9270381"/>
              <a:gd name="connsiteY33" fmla="*/ 550349 h 3043177"/>
              <a:gd name="connsiteX34" fmla="*/ 2537762 w 9270381"/>
              <a:gd name="connsiteY34" fmla="*/ 561234 h 3043177"/>
              <a:gd name="connsiteX35" fmla="*/ 2733705 w 9270381"/>
              <a:gd name="connsiteY35" fmla="*/ 583006 h 3043177"/>
              <a:gd name="connsiteX36" fmla="*/ 2853448 w 9270381"/>
              <a:gd name="connsiteY36" fmla="*/ 615663 h 3043177"/>
              <a:gd name="connsiteX37" fmla="*/ 2886105 w 9270381"/>
              <a:gd name="connsiteY37" fmla="*/ 604777 h 3043177"/>
              <a:gd name="connsiteX38" fmla="*/ 2940534 w 9270381"/>
              <a:gd name="connsiteY38" fmla="*/ 637434 h 3043177"/>
              <a:gd name="connsiteX39" fmla="*/ 2973191 w 9270381"/>
              <a:gd name="connsiteY39" fmla="*/ 648320 h 3043177"/>
              <a:gd name="connsiteX40" fmla="*/ 3060277 w 9270381"/>
              <a:gd name="connsiteY40" fmla="*/ 724520 h 3043177"/>
              <a:gd name="connsiteX41" fmla="*/ 3092934 w 9270381"/>
              <a:gd name="connsiteY41" fmla="*/ 735406 h 3043177"/>
              <a:gd name="connsiteX42" fmla="*/ 3212677 w 9270381"/>
              <a:gd name="connsiteY42" fmla="*/ 746291 h 3043177"/>
              <a:gd name="connsiteX43" fmla="*/ 3277991 w 9270381"/>
              <a:gd name="connsiteY43" fmla="*/ 768063 h 3043177"/>
              <a:gd name="connsiteX44" fmla="*/ 3310648 w 9270381"/>
              <a:gd name="connsiteY44" fmla="*/ 778949 h 3043177"/>
              <a:gd name="connsiteX45" fmla="*/ 3365077 w 9270381"/>
              <a:gd name="connsiteY45" fmla="*/ 811606 h 3043177"/>
              <a:gd name="connsiteX46" fmla="*/ 3386848 w 9270381"/>
              <a:gd name="connsiteY46" fmla="*/ 844263 h 3043177"/>
              <a:gd name="connsiteX47" fmla="*/ 3615448 w 9270381"/>
              <a:gd name="connsiteY47" fmla="*/ 876920 h 3043177"/>
              <a:gd name="connsiteX48" fmla="*/ 3713420 w 9270381"/>
              <a:gd name="connsiteY48" fmla="*/ 887806 h 3043177"/>
              <a:gd name="connsiteX49" fmla="*/ 4018220 w 9270381"/>
              <a:gd name="connsiteY49" fmla="*/ 898691 h 3043177"/>
              <a:gd name="connsiteX50" fmla="*/ 4050877 w 9270381"/>
              <a:gd name="connsiteY50" fmla="*/ 920463 h 3043177"/>
              <a:gd name="connsiteX51" fmla="*/ 4083534 w 9270381"/>
              <a:gd name="connsiteY51" fmla="*/ 931349 h 3043177"/>
              <a:gd name="connsiteX52" fmla="*/ 4148848 w 9270381"/>
              <a:gd name="connsiteY52" fmla="*/ 974891 h 3043177"/>
              <a:gd name="connsiteX53" fmla="*/ 4170620 w 9270381"/>
              <a:gd name="connsiteY53" fmla="*/ 996663 h 3043177"/>
              <a:gd name="connsiteX54" fmla="*/ 4235934 w 9270381"/>
              <a:gd name="connsiteY54" fmla="*/ 1018434 h 3043177"/>
              <a:gd name="connsiteX55" fmla="*/ 4312134 w 9270381"/>
              <a:gd name="connsiteY55" fmla="*/ 1051091 h 3043177"/>
              <a:gd name="connsiteX56" fmla="*/ 4399220 w 9270381"/>
              <a:gd name="connsiteY56" fmla="*/ 1061977 h 3043177"/>
              <a:gd name="connsiteX57" fmla="*/ 4627820 w 9270381"/>
              <a:gd name="connsiteY57" fmla="*/ 1083749 h 3043177"/>
              <a:gd name="connsiteX58" fmla="*/ 4693134 w 9270381"/>
              <a:gd name="connsiteY58" fmla="*/ 1105520 h 3043177"/>
              <a:gd name="connsiteX59" fmla="*/ 4791105 w 9270381"/>
              <a:gd name="connsiteY59" fmla="*/ 1083749 h 3043177"/>
              <a:gd name="connsiteX60" fmla="*/ 4823762 w 9270381"/>
              <a:gd name="connsiteY60" fmla="*/ 1072863 h 3043177"/>
              <a:gd name="connsiteX61" fmla="*/ 4910848 w 9270381"/>
              <a:gd name="connsiteY61" fmla="*/ 1040206 h 3043177"/>
              <a:gd name="connsiteX62" fmla="*/ 5204762 w 9270381"/>
              <a:gd name="connsiteY62" fmla="*/ 1029320 h 3043177"/>
              <a:gd name="connsiteX63" fmla="*/ 5280962 w 9270381"/>
              <a:gd name="connsiteY63" fmla="*/ 1072863 h 3043177"/>
              <a:gd name="connsiteX64" fmla="*/ 5324505 w 9270381"/>
              <a:gd name="connsiteY64" fmla="*/ 1127291 h 3043177"/>
              <a:gd name="connsiteX65" fmla="*/ 5335391 w 9270381"/>
              <a:gd name="connsiteY65" fmla="*/ 1159949 h 3043177"/>
              <a:gd name="connsiteX66" fmla="*/ 5368048 w 9270381"/>
              <a:gd name="connsiteY66" fmla="*/ 1181720 h 3043177"/>
              <a:gd name="connsiteX67" fmla="*/ 5389820 w 9270381"/>
              <a:gd name="connsiteY67" fmla="*/ 1203491 h 3043177"/>
              <a:gd name="connsiteX68" fmla="*/ 5487791 w 9270381"/>
              <a:gd name="connsiteY68" fmla="*/ 1225263 h 3043177"/>
              <a:gd name="connsiteX69" fmla="*/ 5553105 w 9270381"/>
              <a:gd name="connsiteY69" fmla="*/ 1247034 h 3043177"/>
              <a:gd name="connsiteX70" fmla="*/ 5596648 w 9270381"/>
              <a:gd name="connsiteY70" fmla="*/ 1257920 h 3043177"/>
              <a:gd name="connsiteX71" fmla="*/ 5661962 w 9270381"/>
              <a:gd name="connsiteY71" fmla="*/ 1279691 h 3043177"/>
              <a:gd name="connsiteX72" fmla="*/ 5923220 w 9270381"/>
              <a:gd name="connsiteY72" fmla="*/ 1301463 h 3043177"/>
              <a:gd name="connsiteX73" fmla="*/ 5955877 w 9270381"/>
              <a:gd name="connsiteY73" fmla="*/ 1312349 h 3043177"/>
              <a:gd name="connsiteX74" fmla="*/ 5977648 w 9270381"/>
              <a:gd name="connsiteY74" fmla="*/ 1345006 h 3043177"/>
              <a:gd name="connsiteX75" fmla="*/ 5999420 w 9270381"/>
              <a:gd name="connsiteY75" fmla="*/ 1366777 h 3043177"/>
              <a:gd name="connsiteX76" fmla="*/ 6064734 w 9270381"/>
              <a:gd name="connsiteY76" fmla="*/ 1399434 h 3043177"/>
              <a:gd name="connsiteX77" fmla="*/ 6260677 w 9270381"/>
              <a:gd name="connsiteY77" fmla="*/ 1442977 h 3043177"/>
              <a:gd name="connsiteX78" fmla="*/ 6358648 w 9270381"/>
              <a:gd name="connsiteY78" fmla="*/ 1464749 h 3043177"/>
              <a:gd name="connsiteX79" fmla="*/ 6706991 w 9270381"/>
              <a:gd name="connsiteY79" fmla="*/ 1453863 h 3043177"/>
              <a:gd name="connsiteX80" fmla="*/ 6717877 w 9270381"/>
              <a:gd name="connsiteY80" fmla="*/ 1421206 h 3043177"/>
              <a:gd name="connsiteX81" fmla="*/ 6772305 w 9270381"/>
              <a:gd name="connsiteY81" fmla="*/ 1377663 h 3043177"/>
              <a:gd name="connsiteX82" fmla="*/ 6892048 w 9270381"/>
              <a:gd name="connsiteY82" fmla="*/ 1399434 h 3043177"/>
              <a:gd name="connsiteX83" fmla="*/ 6935591 w 9270381"/>
              <a:gd name="connsiteY83" fmla="*/ 1432091 h 3043177"/>
              <a:gd name="connsiteX84" fmla="*/ 6979134 w 9270381"/>
              <a:gd name="connsiteY84" fmla="*/ 1475634 h 3043177"/>
              <a:gd name="connsiteX85" fmla="*/ 6990020 w 9270381"/>
              <a:gd name="connsiteY85" fmla="*/ 1508291 h 3043177"/>
              <a:gd name="connsiteX86" fmla="*/ 6968248 w 9270381"/>
              <a:gd name="connsiteY86" fmla="*/ 1530063 h 3043177"/>
              <a:gd name="connsiteX87" fmla="*/ 7011791 w 9270381"/>
              <a:gd name="connsiteY87" fmla="*/ 1573606 h 3043177"/>
              <a:gd name="connsiteX88" fmla="*/ 7175077 w 9270381"/>
              <a:gd name="connsiteY88" fmla="*/ 1617149 h 3043177"/>
              <a:gd name="connsiteX89" fmla="*/ 7218620 w 9270381"/>
              <a:gd name="connsiteY89" fmla="*/ 1682463 h 3043177"/>
              <a:gd name="connsiteX90" fmla="*/ 7316591 w 9270381"/>
              <a:gd name="connsiteY90" fmla="*/ 1736891 h 3043177"/>
              <a:gd name="connsiteX91" fmla="*/ 7458105 w 9270381"/>
              <a:gd name="connsiteY91" fmla="*/ 1747777 h 3043177"/>
              <a:gd name="connsiteX92" fmla="*/ 7523420 w 9270381"/>
              <a:gd name="connsiteY92" fmla="*/ 1769549 h 3043177"/>
              <a:gd name="connsiteX93" fmla="*/ 7556077 w 9270381"/>
              <a:gd name="connsiteY93" fmla="*/ 1791320 h 3043177"/>
              <a:gd name="connsiteX94" fmla="*/ 7621391 w 9270381"/>
              <a:gd name="connsiteY94" fmla="*/ 1813091 h 3043177"/>
              <a:gd name="connsiteX95" fmla="*/ 7654048 w 9270381"/>
              <a:gd name="connsiteY95" fmla="*/ 1823977 h 3043177"/>
              <a:gd name="connsiteX96" fmla="*/ 7686705 w 9270381"/>
              <a:gd name="connsiteY96" fmla="*/ 1834863 h 3043177"/>
              <a:gd name="connsiteX97" fmla="*/ 7730248 w 9270381"/>
              <a:gd name="connsiteY97" fmla="*/ 1845749 h 3043177"/>
              <a:gd name="connsiteX98" fmla="*/ 7828220 w 9270381"/>
              <a:gd name="connsiteY98" fmla="*/ 1856634 h 3043177"/>
              <a:gd name="connsiteX99" fmla="*/ 7904420 w 9270381"/>
              <a:gd name="connsiteY99" fmla="*/ 1878406 h 3043177"/>
              <a:gd name="connsiteX100" fmla="*/ 7937077 w 9270381"/>
              <a:gd name="connsiteY100" fmla="*/ 1889291 h 3043177"/>
              <a:gd name="connsiteX101" fmla="*/ 8002391 w 9270381"/>
              <a:gd name="connsiteY101" fmla="*/ 1900177 h 3043177"/>
              <a:gd name="connsiteX102" fmla="*/ 8045934 w 9270381"/>
              <a:gd name="connsiteY102" fmla="*/ 1921949 h 3043177"/>
              <a:gd name="connsiteX103" fmla="*/ 8089477 w 9270381"/>
              <a:gd name="connsiteY103" fmla="*/ 1932834 h 3043177"/>
              <a:gd name="connsiteX104" fmla="*/ 8122134 w 9270381"/>
              <a:gd name="connsiteY104" fmla="*/ 1943720 h 3043177"/>
              <a:gd name="connsiteX105" fmla="*/ 8209220 w 9270381"/>
              <a:gd name="connsiteY105" fmla="*/ 1965491 h 3043177"/>
              <a:gd name="connsiteX106" fmla="*/ 8252762 w 9270381"/>
              <a:gd name="connsiteY106" fmla="*/ 1976377 h 3043177"/>
              <a:gd name="connsiteX107" fmla="*/ 8405162 w 9270381"/>
              <a:gd name="connsiteY107" fmla="*/ 1987263 h 3043177"/>
              <a:gd name="connsiteX108" fmla="*/ 8437820 w 9270381"/>
              <a:gd name="connsiteY108" fmla="*/ 1998149 h 3043177"/>
              <a:gd name="connsiteX109" fmla="*/ 8503134 w 9270381"/>
              <a:gd name="connsiteY109" fmla="*/ 2041691 h 3043177"/>
              <a:gd name="connsiteX110" fmla="*/ 8633762 w 9270381"/>
              <a:gd name="connsiteY110" fmla="*/ 2030806 h 3043177"/>
              <a:gd name="connsiteX111" fmla="*/ 8916791 w 9270381"/>
              <a:gd name="connsiteY111" fmla="*/ 2052577 h 3043177"/>
              <a:gd name="connsiteX112" fmla="*/ 8949448 w 9270381"/>
              <a:gd name="connsiteY112" fmla="*/ 2063463 h 3043177"/>
              <a:gd name="connsiteX113" fmla="*/ 8992991 w 9270381"/>
              <a:gd name="connsiteY113" fmla="*/ 2107006 h 3043177"/>
              <a:gd name="connsiteX114" fmla="*/ 9058305 w 9270381"/>
              <a:gd name="connsiteY114" fmla="*/ 2117891 h 3043177"/>
              <a:gd name="connsiteX115" fmla="*/ 9090962 w 9270381"/>
              <a:gd name="connsiteY115" fmla="*/ 2128777 h 3043177"/>
              <a:gd name="connsiteX116" fmla="*/ 9167162 w 9270381"/>
              <a:gd name="connsiteY116" fmla="*/ 2107006 h 3043177"/>
              <a:gd name="connsiteX117" fmla="*/ 9199820 w 9270381"/>
              <a:gd name="connsiteY117" fmla="*/ 2302949 h 3043177"/>
              <a:gd name="connsiteX118" fmla="*/ 9188934 w 9270381"/>
              <a:gd name="connsiteY118" fmla="*/ 2455349 h 3043177"/>
              <a:gd name="connsiteX119" fmla="*/ 9167162 w 9270381"/>
              <a:gd name="connsiteY119" fmla="*/ 2520663 h 3043177"/>
              <a:gd name="connsiteX120" fmla="*/ 9156277 w 9270381"/>
              <a:gd name="connsiteY120" fmla="*/ 2564206 h 3043177"/>
              <a:gd name="connsiteX121" fmla="*/ 9145391 w 9270381"/>
              <a:gd name="connsiteY121" fmla="*/ 2596863 h 3043177"/>
              <a:gd name="connsiteX122" fmla="*/ 9134505 w 9270381"/>
              <a:gd name="connsiteY122" fmla="*/ 2662177 h 3043177"/>
              <a:gd name="connsiteX123" fmla="*/ 9112734 w 9270381"/>
              <a:gd name="connsiteY123" fmla="*/ 2771034 h 3043177"/>
              <a:gd name="connsiteX124" fmla="*/ 9069191 w 9270381"/>
              <a:gd name="connsiteY124" fmla="*/ 2879891 h 3043177"/>
              <a:gd name="connsiteX125" fmla="*/ 9047420 w 9270381"/>
              <a:gd name="connsiteY125" fmla="*/ 2945206 h 3043177"/>
              <a:gd name="connsiteX126" fmla="*/ 8971220 w 9270381"/>
              <a:gd name="connsiteY126" fmla="*/ 2966977 h 3043177"/>
              <a:gd name="connsiteX127" fmla="*/ 8895020 w 9270381"/>
              <a:gd name="connsiteY127" fmla="*/ 2977863 h 3043177"/>
              <a:gd name="connsiteX128" fmla="*/ 8873248 w 9270381"/>
              <a:gd name="connsiteY128" fmla="*/ 2999634 h 3043177"/>
              <a:gd name="connsiteX129" fmla="*/ 8786162 w 9270381"/>
              <a:gd name="connsiteY129" fmla="*/ 3043177 h 3043177"/>
              <a:gd name="connsiteX130" fmla="*/ 8699077 w 9270381"/>
              <a:gd name="connsiteY130" fmla="*/ 3032291 h 3043177"/>
              <a:gd name="connsiteX131" fmla="*/ 8655534 w 9270381"/>
              <a:gd name="connsiteY131" fmla="*/ 3010520 h 3043177"/>
              <a:gd name="connsiteX132" fmla="*/ 8579334 w 9270381"/>
              <a:gd name="connsiteY132" fmla="*/ 2988749 h 3043177"/>
              <a:gd name="connsiteX133" fmla="*/ 8514020 w 9270381"/>
              <a:gd name="connsiteY133" fmla="*/ 2956091 h 3043177"/>
              <a:gd name="connsiteX134" fmla="*/ 8481362 w 9270381"/>
              <a:gd name="connsiteY134" fmla="*/ 2945206 h 3043177"/>
              <a:gd name="connsiteX135" fmla="*/ 8383391 w 9270381"/>
              <a:gd name="connsiteY135" fmla="*/ 2923434 h 3043177"/>
              <a:gd name="connsiteX136" fmla="*/ 8339848 w 9270381"/>
              <a:gd name="connsiteY136" fmla="*/ 2912549 h 3043177"/>
              <a:gd name="connsiteX137" fmla="*/ 8307191 w 9270381"/>
              <a:gd name="connsiteY137" fmla="*/ 2901663 h 3043177"/>
              <a:gd name="connsiteX138" fmla="*/ 7577848 w 9270381"/>
              <a:gd name="connsiteY138" fmla="*/ 2890777 h 3043177"/>
              <a:gd name="connsiteX139" fmla="*/ 7447220 w 9270381"/>
              <a:gd name="connsiteY139" fmla="*/ 2836349 h 3043177"/>
              <a:gd name="connsiteX140" fmla="*/ 7381905 w 9270381"/>
              <a:gd name="connsiteY140" fmla="*/ 2814577 h 3043177"/>
              <a:gd name="connsiteX141" fmla="*/ 7218620 w 9270381"/>
              <a:gd name="connsiteY141" fmla="*/ 2803691 h 3043177"/>
              <a:gd name="connsiteX142" fmla="*/ 7175077 w 9270381"/>
              <a:gd name="connsiteY142" fmla="*/ 2781920 h 3043177"/>
              <a:gd name="connsiteX143" fmla="*/ 7033562 w 9270381"/>
              <a:gd name="connsiteY143" fmla="*/ 2760149 h 3043177"/>
              <a:gd name="connsiteX144" fmla="*/ 6870277 w 9270381"/>
              <a:gd name="connsiteY144" fmla="*/ 2738377 h 3043177"/>
              <a:gd name="connsiteX145" fmla="*/ 6761420 w 9270381"/>
              <a:gd name="connsiteY145" fmla="*/ 2727491 h 3043177"/>
              <a:gd name="connsiteX146" fmla="*/ 6609020 w 9270381"/>
              <a:gd name="connsiteY146" fmla="*/ 2705720 h 3043177"/>
              <a:gd name="connsiteX147" fmla="*/ 6413077 w 9270381"/>
              <a:gd name="connsiteY147" fmla="*/ 2694834 h 3043177"/>
              <a:gd name="connsiteX148" fmla="*/ 6325991 w 9270381"/>
              <a:gd name="connsiteY148" fmla="*/ 2683949 h 3043177"/>
              <a:gd name="connsiteX149" fmla="*/ 6140934 w 9270381"/>
              <a:gd name="connsiteY149" fmla="*/ 2585977 h 3043177"/>
              <a:gd name="connsiteX150" fmla="*/ 6097391 w 9270381"/>
              <a:gd name="connsiteY150" fmla="*/ 2575091 h 3043177"/>
              <a:gd name="connsiteX151" fmla="*/ 5999420 w 9270381"/>
              <a:gd name="connsiteY151" fmla="*/ 2542434 h 3043177"/>
              <a:gd name="connsiteX152" fmla="*/ 5977648 w 9270381"/>
              <a:gd name="connsiteY152" fmla="*/ 2520663 h 3043177"/>
              <a:gd name="connsiteX153" fmla="*/ 5879677 w 9270381"/>
              <a:gd name="connsiteY153" fmla="*/ 2488006 h 3043177"/>
              <a:gd name="connsiteX154" fmla="*/ 5803477 w 9270381"/>
              <a:gd name="connsiteY154" fmla="*/ 2433577 h 3043177"/>
              <a:gd name="connsiteX155" fmla="*/ 5770820 w 9270381"/>
              <a:gd name="connsiteY155" fmla="*/ 2422691 h 3043177"/>
              <a:gd name="connsiteX156" fmla="*/ 5738162 w 9270381"/>
              <a:gd name="connsiteY156" fmla="*/ 2400920 h 3043177"/>
              <a:gd name="connsiteX157" fmla="*/ 5672848 w 9270381"/>
              <a:gd name="connsiteY157" fmla="*/ 2379149 h 3043177"/>
              <a:gd name="connsiteX158" fmla="*/ 5563991 w 9270381"/>
              <a:gd name="connsiteY158" fmla="*/ 2357377 h 3043177"/>
              <a:gd name="connsiteX159" fmla="*/ 5095905 w 9270381"/>
              <a:gd name="connsiteY159" fmla="*/ 2357377 h 3043177"/>
              <a:gd name="connsiteX160" fmla="*/ 5041477 w 9270381"/>
              <a:gd name="connsiteY160" fmla="*/ 2346491 h 3043177"/>
              <a:gd name="connsiteX161" fmla="*/ 4910848 w 9270381"/>
              <a:gd name="connsiteY161" fmla="*/ 2324720 h 3043177"/>
              <a:gd name="connsiteX162" fmla="*/ 4856420 w 9270381"/>
              <a:gd name="connsiteY162" fmla="*/ 2313834 h 3043177"/>
              <a:gd name="connsiteX163" fmla="*/ 4693134 w 9270381"/>
              <a:gd name="connsiteY163" fmla="*/ 2292063 h 3043177"/>
              <a:gd name="connsiteX164" fmla="*/ 4584277 w 9270381"/>
              <a:gd name="connsiteY164" fmla="*/ 2270291 h 3043177"/>
              <a:gd name="connsiteX165" fmla="*/ 4529848 w 9270381"/>
              <a:gd name="connsiteY165" fmla="*/ 2259406 h 3043177"/>
              <a:gd name="connsiteX166" fmla="*/ 4486305 w 9270381"/>
              <a:gd name="connsiteY166" fmla="*/ 2248520 h 3043177"/>
              <a:gd name="connsiteX167" fmla="*/ 4333905 w 9270381"/>
              <a:gd name="connsiteY167" fmla="*/ 2226749 h 3043177"/>
              <a:gd name="connsiteX168" fmla="*/ 4257705 w 9270381"/>
              <a:gd name="connsiteY168" fmla="*/ 2194091 h 3043177"/>
              <a:gd name="connsiteX169" fmla="*/ 4159734 w 9270381"/>
              <a:gd name="connsiteY169" fmla="*/ 2172320 h 3043177"/>
              <a:gd name="connsiteX170" fmla="*/ 3996448 w 9270381"/>
              <a:gd name="connsiteY170" fmla="*/ 2128777 h 3043177"/>
              <a:gd name="connsiteX171" fmla="*/ 3920248 w 9270381"/>
              <a:gd name="connsiteY171" fmla="*/ 2096120 h 3043177"/>
              <a:gd name="connsiteX172" fmla="*/ 3767848 w 9270381"/>
              <a:gd name="connsiteY172" fmla="*/ 2074349 h 3043177"/>
              <a:gd name="connsiteX173" fmla="*/ 3735191 w 9270381"/>
              <a:gd name="connsiteY173" fmla="*/ 2063463 h 3043177"/>
              <a:gd name="connsiteX174" fmla="*/ 3561020 w 9270381"/>
              <a:gd name="connsiteY174" fmla="*/ 2041691 h 3043177"/>
              <a:gd name="connsiteX175" fmla="*/ 3517477 w 9270381"/>
              <a:gd name="connsiteY175" fmla="*/ 2030806 h 3043177"/>
              <a:gd name="connsiteX176" fmla="*/ 3463048 w 9270381"/>
              <a:gd name="connsiteY176" fmla="*/ 2019920 h 3043177"/>
              <a:gd name="connsiteX177" fmla="*/ 3375962 w 9270381"/>
              <a:gd name="connsiteY177" fmla="*/ 1998149 h 3043177"/>
              <a:gd name="connsiteX178" fmla="*/ 3321534 w 9270381"/>
              <a:gd name="connsiteY178" fmla="*/ 1965491 h 3043177"/>
              <a:gd name="connsiteX179" fmla="*/ 3256220 w 9270381"/>
              <a:gd name="connsiteY179" fmla="*/ 1954606 h 3043177"/>
              <a:gd name="connsiteX180" fmla="*/ 3223562 w 9270381"/>
              <a:gd name="connsiteY180" fmla="*/ 1943720 h 3043177"/>
              <a:gd name="connsiteX181" fmla="*/ 3169134 w 9270381"/>
              <a:gd name="connsiteY181" fmla="*/ 1932834 h 3043177"/>
              <a:gd name="connsiteX182" fmla="*/ 3082048 w 9270381"/>
              <a:gd name="connsiteY182" fmla="*/ 1943720 h 3043177"/>
              <a:gd name="connsiteX183" fmla="*/ 2973191 w 9270381"/>
              <a:gd name="connsiteY183" fmla="*/ 1965491 h 3043177"/>
              <a:gd name="connsiteX184" fmla="*/ 2624848 w 9270381"/>
              <a:gd name="connsiteY184" fmla="*/ 1943720 h 3043177"/>
              <a:gd name="connsiteX185" fmla="*/ 2581305 w 9270381"/>
              <a:gd name="connsiteY185" fmla="*/ 1921949 h 3043177"/>
              <a:gd name="connsiteX186" fmla="*/ 2537762 w 9270381"/>
              <a:gd name="connsiteY186" fmla="*/ 1911063 h 3043177"/>
              <a:gd name="connsiteX187" fmla="*/ 2385362 w 9270381"/>
              <a:gd name="connsiteY187" fmla="*/ 1845749 h 3043177"/>
              <a:gd name="connsiteX188" fmla="*/ 2341820 w 9270381"/>
              <a:gd name="connsiteY188" fmla="*/ 1823977 h 3043177"/>
              <a:gd name="connsiteX189" fmla="*/ 2254734 w 9270381"/>
              <a:gd name="connsiteY189" fmla="*/ 1791320 h 3043177"/>
              <a:gd name="connsiteX190" fmla="*/ 2178534 w 9270381"/>
              <a:gd name="connsiteY190" fmla="*/ 1747777 h 3043177"/>
              <a:gd name="connsiteX191" fmla="*/ 2145877 w 9270381"/>
              <a:gd name="connsiteY191" fmla="*/ 1736891 h 3043177"/>
              <a:gd name="connsiteX192" fmla="*/ 2069677 w 9270381"/>
              <a:gd name="connsiteY192" fmla="*/ 1693349 h 3043177"/>
              <a:gd name="connsiteX193" fmla="*/ 2047905 w 9270381"/>
              <a:gd name="connsiteY193" fmla="*/ 1671577 h 3043177"/>
              <a:gd name="connsiteX194" fmla="*/ 1939048 w 9270381"/>
              <a:gd name="connsiteY194" fmla="*/ 1649806 h 3043177"/>
              <a:gd name="connsiteX195" fmla="*/ 1895505 w 9270381"/>
              <a:gd name="connsiteY195" fmla="*/ 1628034 h 3043177"/>
              <a:gd name="connsiteX196" fmla="*/ 1830191 w 9270381"/>
              <a:gd name="connsiteY196" fmla="*/ 1617149 h 3043177"/>
              <a:gd name="connsiteX197" fmla="*/ 1666905 w 9270381"/>
              <a:gd name="connsiteY197" fmla="*/ 1540949 h 3043177"/>
              <a:gd name="connsiteX198" fmla="*/ 1601591 w 9270381"/>
              <a:gd name="connsiteY198" fmla="*/ 1508291 h 3043177"/>
              <a:gd name="connsiteX199" fmla="*/ 1568934 w 9270381"/>
              <a:gd name="connsiteY199" fmla="*/ 1475634 h 3043177"/>
              <a:gd name="connsiteX200" fmla="*/ 1558048 w 9270381"/>
              <a:gd name="connsiteY200" fmla="*/ 1442977 h 3043177"/>
              <a:gd name="connsiteX201" fmla="*/ 1525391 w 9270381"/>
              <a:gd name="connsiteY201" fmla="*/ 1432091 h 3043177"/>
              <a:gd name="connsiteX202" fmla="*/ 1460077 w 9270381"/>
              <a:gd name="connsiteY202" fmla="*/ 1399434 h 3043177"/>
              <a:gd name="connsiteX203" fmla="*/ 1264134 w 9270381"/>
              <a:gd name="connsiteY203" fmla="*/ 1410320 h 3043177"/>
              <a:gd name="connsiteX204" fmla="*/ 1166162 w 9270381"/>
              <a:gd name="connsiteY204" fmla="*/ 1399434 h 3043177"/>
              <a:gd name="connsiteX205" fmla="*/ 1133505 w 9270381"/>
              <a:gd name="connsiteY205" fmla="*/ 1388549 h 3043177"/>
              <a:gd name="connsiteX206" fmla="*/ 1089962 w 9270381"/>
              <a:gd name="connsiteY206" fmla="*/ 1377663 h 3043177"/>
              <a:gd name="connsiteX207" fmla="*/ 1068191 w 9270381"/>
              <a:gd name="connsiteY207" fmla="*/ 1355891 h 3043177"/>
              <a:gd name="connsiteX208" fmla="*/ 937562 w 9270381"/>
              <a:gd name="connsiteY208" fmla="*/ 1301463 h 3043177"/>
              <a:gd name="connsiteX209" fmla="*/ 872248 w 9270381"/>
              <a:gd name="connsiteY209" fmla="*/ 1279691 h 3043177"/>
              <a:gd name="connsiteX210" fmla="*/ 839591 w 9270381"/>
              <a:gd name="connsiteY210" fmla="*/ 1257920 h 3043177"/>
              <a:gd name="connsiteX211" fmla="*/ 730734 w 9270381"/>
              <a:gd name="connsiteY211" fmla="*/ 1203491 h 3043177"/>
              <a:gd name="connsiteX212" fmla="*/ 643648 w 9270381"/>
              <a:gd name="connsiteY212" fmla="*/ 1116406 h 3043177"/>
              <a:gd name="connsiteX213" fmla="*/ 621877 w 9270381"/>
              <a:gd name="connsiteY213" fmla="*/ 1083749 h 3043177"/>
              <a:gd name="connsiteX214" fmla="*/ 523905 w 9270381"/>
              <a:gd name="connsiteY214" fmla="*/ 1040206 h 3043177"/>
              <a:gd name="connsiteX215" fmla="*/ 425934 w 9270381"/>
              <a:gd name="connsiteY215" fmla="*/ 996663 h 3043177"/>
              <a:gd name="connsiteX216" fmla="*/ 349734 w 9270381"/>
              <a:gd name="connsiteY216" fmla="*/ 985777 h 3043177"/>
              <a:gd name="connsiteX217" fmla="*/ 317077 w 9270381"/>
              <a:gd name="connsiteY217" fmla="*/ 974891 h 3043177"/>
              <a:gd name="connsiteX218" fmla="*/ 273534 w 9270381"/>
              <a:gd name="connsiteY218" fmla="*/ 964006 h 3043177"/>
              <a:gd name="connsiteX219" fmla="*/ 229991 w 9270381"/>
              <a:gd name="connsiteY219" fmla="*/ 942234 h 3043177"/>
              <a:gd name="connsiteX220" fmla="*/ 197334 w 9270381"/>
              <a:gd name="connsiteY220" fmla="*/ 931349 h 3043177"/>
              <a:gd name="connsiteX221" fmla="*/ 142905 w 9270381"/>
              <a:gd name="connsiteY221" fmla="*/ 876920 h 3043177"/>
              <a:gd name="connsiteX222" fmla="*/ 110248 w 9270381"/>
              <a:gd name="connsiteY222" fmla="*/ 844263 h 3043177"/>
              <a:gd name="connsiteX223" fmla="*/ 99362 w 9270381"/>
              <a:gd name="connsiteY223" fmla="*/ 811606 h 3043177"/>
              <a:gd name="connsiteX224" fmla="*/ 77591 w 9270381"/>
              <a:gd name="connsiteY224" fmla="*/ 789834 h 3043177"/>
              <a:gd name="connsiteX225" fmla="*/ 23162 w 9270381"/>
              <a:gd name="connsiteY225" fmla="*/ 702749 h 3043177"/>
              <a:gd name="connsiteX226" fmla="*/ 23162 w 9270381"/>
              <a:gd name="connsiteY226" fmla="*/ 539463 h 3043177"/>
              <a:gd name="connsiteX227" fmla="*/ 44934 w 9270381"/>
              <a:gd name="connsiteY227" fmla="*/ 517691 h 3043177"/>
              <a:gd name="connsiteX228" fmla="*/ 66705 w 9270381"/>
              <a:gd name="connsiteY228" fmla="*/ 485034 h 3043177"/>
              <a:gd name="connsiteX229" fmla="*/ 132020 w 9270381"/>
              <a:gd name="connsiteY229" fmla="*/ 452377 h 3043177"/>
              <a:gd name="connsiteX230" fmla="*/ 110248 w 9270381"/>
              <a:gd name="connsiteY230" fmla="*/ 114920 h 3043177"/>
              <a:gd name="connsiteX231" fmla="*/ 66705 w 9270381"/>
              <a:gd name="connsiteY231" fmla="*/ 27834 h 3043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9270381" h="3043177">
                <a:moveTo>
                  <a:pt x="66705" y="27834"/>
                </a:moveTo>
                <a:cubicBezTo>
                  <a:pt x="97548" y="15134"/>
                  <a:pt x="109121" y="51133"/>
                  <a:pt x="295305" y="38720"/>
                </a:cubicBezTo>
                <a:cubicBezTo>
                  <a:pt x="298934" y="27834"/>
                  <a:pt x="295158" y="9215"/>
                  <a:pt x="306191" y="6063"/>
                </a:cubicBezTo>
                <a:cubicBezTo>
                  <a:pt x="327413" y="0"/>
                  <a:pt x="349862" y="12620"/>
                  <a:pt x="371505" y="16949"/>
                </a:cubicBezTo>
                <a:cubicBezTo>
                  <a:pt x="439515" y="30551"/>
                  <a:pt x="390627" y="23153"/>
                  <a:pt x="447705" y="38720"/>
                </a:cubicBezTo>
                <a:cubicBezTo>
                  <a:pt x="476573" y="46593"/>
                  <a:pt x="534791" y="60491"/>
                  <a:pt x="534791" y="60491"/>
                </a:cubicBezTo>
                <a:cubicBezTo>
                  <a:pt x="538420" y="78634"/>
                  <a:pt x="548294" y="96604"/>
                  <a:pt x="545677" y="114920"/>
                </a:cubicBezTo>
                <a:cubicBezTo>
                  <a:pt x="544226" y="125080"/>
                  <a:pt x="515694" y="130533"/>
                  <a:pt x="523905" y="136691"/>
                </a:cubicBezTo>
                <a:cubicBezTo>
                  <a:pt x="541563" y="149934"/>
                  <a:pt x="567504" y="143629"/>
                  <a:pt x="589220" y="147577"/>
                </a:cubicBezTo>
                <a:cubicBezTo>
                  <a:pt x="607424" y="150887"/>
                  <a:pt x="625505" y="154834"/>
                  <a:pt x="643648" y="158463"/>
                </a:cubicBezTo>
                <a:cubicBezTo>
                  <a:pt x="650905" y="165720"/>
                  <a:pt x="655987" y="176191"/>
                  <a:pt x="665420" y="180234"/>
                </a:cubicBezTo>
                <a:cubicBezTo>
                  <a:pt x="682426" y="187522"/>
                  <a:pt x="701898" y="186632"/>
                  <a:pt x="719848" y="191120"/>
                </a:cubicBezTo>
                <a:cubicBezTo>
                  <a:pt x="730980" y="193903"/>
                  <a:pt x="741619" y="198377"/>
                  <a:pt x="752505" y="202006"/>
                </a:cubicBezTo>
                <a:cubicBezTo>
                  <a:pt x="814191" y="198377"/>
                  <a:pt x="876526" y="200757"/>
                  <a:pt x="937562" y="191120"/>
                </a:cubicBezTo>
                <a:cubicBezTo>
                  <a:pt x="947700" y="189519"/>
                  <a:pt x="950533" y="174629"/>
                  <a:pt x="959334" y="169349"/>
                </a:cubicBezTo>
                <a:cubicBezTo>
                  <a:pt x="969173" y="163445"/>
                  <a:pt x="981105" y="162092"/>
                  <a:pt x="991991" y="158463"/>
                </a:cubicBezTo>
                <a:cubicBezTo>
                  <a:pt x="1121030" y="184271"/>
                  <a:pt x="987340" y="150349"/>
                  <a:pt x="1079077" y="191120"/>
                </a:cubicBezTo>
                <a:cubicBezTo>
                  <a:pt x="1113149" y="206263"/>
                  <a:pt x="1151748" y="214730"/>
                  <a:pt x="1187934" y="223777"/>
                </a:cubicBezTo>
                <a:cubicBezTo>
                  <a:pt x="1195191" y="231034"/>
                  <a:pt x="1204425" y="236748"/>
                  <a:pt x="1209705" y="245549"/>
                </a:cubicBezTo>
                <a:cubicBezTo>
                  <a:pt x="1215609" y="255388"/>
                  <a:pt x="1210105" y="273546"/>
                  <a:pt x="1220591" y="278206"/>
                </a:cubicBezTo>
                <a:cubicBezTo>
                  <a:pt x="1247324" y="290087"/>
                  <a:pt x="1278648" y="285463"/>
                  <a:pt x="1307677" y="289091"/>
                </a:cubicBezTo>
                <a:cubicBezTo>
                  <a:pt x="1384616" y="308326"/>
                  <a:pt x="1375839" y="311009"/>
                  <a:pt x="1492734" y="289091"/>
                </a:cubicBezTo>
                <a:cubicBezTo>
                  <a:pt x="1505593" y="286680"/>
                  <a:pt x="1514505" y="274577"/>
                  <a:pt x="1525391" y="267320"/>
                </a:cubicBezTo>
                <a:lnTo>
                  <a:pt x="1590705" y="289091"/>
                </a:lnTo>
                <a:lnTo>
                  <a:pt x="1623362" y="299977"/>
                </a:lnTo>
                <a:cubicBezTo>
                  <a:pt x="1626991" y="310863"/>
                  <a:pt x="1628344" y="322795"/>
                  <a:pt x="1634248" y="332634"/>
                </a:cubicBezTo>
                <a:cubicBezTo>
                  <a:pt x="1660397" y="376214"/>
                  <a:pt x="1724516" y="368105"/>
                  <a:pt x="1764877" y="376177"/>
                </a:cubicBezTo>
                <a:cubicBezTo>
                  <a:pt x="1786648" y="390691"/>
                  <a:pt x="1811689" y="401218"/>
                  <a:pt x="1830191" y="419720"/>
                </a:cubicBezTo>
                <a:cubicBezTo>
                  <a:pt x="1870962" y="460491"/>
                  <a:pt x="1848243" y="447509"/>
                  <a:pt x="1895505" y="463263"/>
                </a:cubicBezTo>
                <a:cubicBezTo>
                  <a:pt x="2008396" y="456207"/>
                  <a:pt x="2099922" y="442400"/>
                  <a:pt x="2211191" y="463263"/>
                </a:cubicBezTo>
                <a:cubicBezTo>
                  <a:pt x="2224050" y="465674"/>
                  <a:pt x="2231823" y="479880"/>
                  <a:pt x="2243848" y="485034"/>
                </a:cubicBezTo>
                <a:cubicBezTo>
                  <a:pt x="2257599" y="490927"/>
                  <a:pt x="2272877" y="492291"/>
                  <a:pt x="2287391" y="495920"/>
                </a:cubicBezTo>
                <a:cubicBezTo>
                  <a:pt x="2346971" y="481025"/>
                  <a:pt x="2377235" y="468379"/>
                  <a:pt x="2450677" y="495920"/>
                </a:cubicBezTo>
                <a:cubicBezTo>
                  <a:pt x="2474701" y="504929"/>
                  <a:pt x="2480764" y="542236"/>
                  <a:pt x="2505105" y="550349"/>
                </a:cubicBezTo>
                <a:cubicBezTo>
                  <a:pt x="2515991" y="553977"/>
                  <a:pt x="2526630" y="558451"/>
                  <a:pt x="2537762" y="561234"/>
                </a:cubicBezTo>
                <a:cubicBezTo>
                  <a:pt x="2609461" y="579158"/>
                  <a:pt x="2648208" y="576429"/>
                  <a:pt x="2733705" y="583006"/>
                </a:cubicBezTo>
                <a:cubicBezTo>
                  <a:pt x="2795391" y="644692"/>
                  <a:pt x="2756928" y="629452"/>
                  <a:pt x="2853448" y="615663"/>
                </a:cubicBezTo>
                <a:cubicBezTo>
                  <a:pt x="2864334" y="612034"/>
                  <a:pt x="2874630" y="604777"/>
                  <a:pt x="2886105" y="604777"/>
                </a:cubicBezTo>
                <a:cubicBezTo>
                  <a:pt x="2927219" y="604777"/>
                  <a:pt x="2911792" y="620189"/>
                  <a:pt x="2940534" y="637434"/>
                </a:cubicBezTo>
                <a:cubicBezTo>
                  <a:pt x="2950373" y="643338"/>
                  <a:pt x="2962305" y="644691"/>
                  <a:pt x="2973191" y="648320"/>
                </a:cubicBezTo>
                <a:cubicBezTo>
                  <a:pt x="3001568" y="676697"/>
                  <a:pt x="3024272" y="706517"/>
                  <a:pt x="3060277" y="724520"/>
                </a:cubicBezTo>
                <a:cubicBezTo>
                  <a:pt x="3070540" y="729652"/>
                  <a:pt x="3081575" y="733783"/>
                  <a:pt x="3092934" y="735406"/>
                </a:cubicBezTo>
                <a:cubicBezTo>
                  <a:pt x="3132610" y="741074"/>
                  <a:pt x="3172763" y="742663"/>
                  <a:pt x="3212677" y="746291"/>
                </a:cubicBezTo>
                <a:lnTo>
                  <a:pt x="3277991" y="768063"/>
                </a:lnTo>
                <a:lnTo>
                  <a:pt x="3310648" y="778949"/>
                </a:lnTo>
                <a:cubicBezTo>
                  <a:pt x="3429035" y="897330"/>
                  <a:pt x="3223737" y="698532"/>
                  <a:pt x="3365077" y="811606"/>
                </a:cubicBezTo>
                <a:cubicBezTo>
                  <a:pt x="3375293" y="819779"/>
                  <a:pt x="3377597" y="835012"/>
                  <a:pt x="3386848" y="844263"/>
                </a:cubicBezTo>
                <a:cubicBezTo>
                  <a:pt x="3443418" y="900833"/>
                  <a:pt x="3559023" y="872740"/>
                  <a:pt x="3615448" y="876920"/>
                </a:cubicBezTo>
                <a:cubicBezTo>
                  <a:pt x="3648217" y="879347"/>
                  <a:pt x="3680610" y="886033"/>
                  <a:pt x="3713420" y="887806"/>
                </a:cubicBezTo>
                <a:cubicBezTo>
                  <a:pt x="3814937" y="893293"/>
                  <a:pt x="3916620" y="895063"/>
                  <a:pt x="4018220" y="898691"/>
                </a:cubicBezTo>
                <a:cubicBezTo>
                  <a:pt x="4029106" y="905948"/>
                  <a:pt x="4039175" y="914612"/>
                  <a:pt x="4050877" y="920463"/>
                </a:cubicBezTo>
                <a:cubicBezTo>
                  <a:pt x="4061140" y="925595"/>
                  <a:pt x="4073503" y="925776"/>
                  <a:pt x="4083534" y="931349"/>
                </a:cubicBezTo>
                <a:cubicBezTo>
                  <a:pt x="4106407" y="944056"/>
                  <a:pt x="4130346" y="956389"/>
                  <a:pt x="4148848" y="974891"/>
                </a:cubicBezTo>
                <a:cubicBezTo>
                  <a:pt x="4156105" y="982148"/>
                  <a:pt x="4161440" y="992073"/>
                  <a:pt x="4170620" y="996663"/>
                </a:cubicBezTo>
                <a:cubicBezTo>
                  <a:pt x="4191146" y="1006926"/>
                  <a:pt x="4215408" y="1008171"/>
                  <a:pt x="4235934" y="1018434"/>
                </a:cubicBezTo>
                <a:cubicBezTo>
                  <a:pt x="4257385" y="1029160"/>
                  <a:pt x="4286960" y="1046514"/>
                  <a:pt x="4312134" y="1051091"/>
                </a:cubicBezTo>
                <a:cubicBezTo>
                  <a:pt x="4340917" y="1056324"/>
                  <a:pt x="4370191" y="1058348"/>
                  <a:pt x="4399220" y="1061977"/>
                </a:cubicBezTo>
                <a:cubicBezTo>
                  <a:pt x="4506061" y="1097592"/>
                  <a:pt x="4351292" y="1049183"/>
                  <a:pt x="4627820" y="1083749"/>
                </a:cubicBezTo>
                <a:cubicBezTo>
                  <a:pt x="4650592" y="1086595"/>
                  <a:pt x="4693134" y="1105520"/>
                  <a:pt x="4693134" y="1105520"/>
                </a:cubicBezTo>
                <a:cubicBezTo>
                  <a:pt x="4725791" y="1098263"/>
                  <a:pt x="4758650" y="1091863"/>
                  <a:pt x="4791105" y="1083749"/>
                </a:cubicBezTo>
                <a:cubicBezTo>
                  <a:pt x="4802237" y="1080966"/>
                  <a:pt x="4813499" y="1077995"/>
                  <a:pt x="4823762" y="1072863"/>
                </a:cubicBezTo>
                <a:cubicBezTo>
                  <a:pt x="4875173" y="1047157"/>
                  <a:pt x="4838841" y="1044706"/>
                  <a:pt x="4910848" y="1040206"/>
                </a:cubicBezTo>
                <a:cubicBezTo>
                  <a:pt x="5008696" y="1034091"/>
                  <a:pt x="5106791" y="1032949"/>
                  <a:pt x="5204762" y="1029320"/>
                </a:cubicBezTo>
                <a:cubicBezTo>
                  <a:pt x="5226374" y="1037964"/>
                  <a:pt x="5267616" y="1046170"/>
                  <a:pt x="5280962" y="1072863"/>
                </a:cubicBezTo>
                <a:cubicBezTo>
                  <a:pt x="5311032" y="1133005"/>
                  <a:pt x="5265076" y="1107482"/>
                  <a:pt x="5324505" y="1127291"/>
                </a:cubicBezTo>
                <a:cubicBezTo>
                  <a:pt x="5328134" y="1138177"/>
                  <a:pt x="5328223" y="1150989"/>
                  <a:pt x="5335391" y="1159949"/>
                </a:cubicBezTo>
                <a:cubicBezTo>
                  <a:pt x="5343564" y="1170165"/>
                  <a:pt x="5357832" y="1173547"/>
                  <a:pt x="5368048" y="1181720"/>
                </a:cubicBezTo>
                <a:cubicBezTo>
                  <a:pt x="5376062" y="1188131"/>
                  <a:pt x="5380640" y="1198901"/>
                  <a:pt x="5389820" y="1203491"/>
                </a:cubicBezTo>
                <a:cubicBezTo>
                  <a:pt x="5401552" y="1209357"/>
                  <a:pt x="5480231" y="1223201"/>
                  <a:pt x="5487791" y="1225263"/>
                </a:cubicBezTo>
                <a:cubicBezTo>
                  <a:pt x="5509931" y="1231301"/>
                  <a:pt x="5530841" y="1241468"/>
                  <a:pt x="5553105" y="1247034"/>
                </a:cubicBezTo>
                <a:cubicBezTo>
                  <a:pt x="5567619" y="1250663"/>
                  <a:pt x="5582318" y="1253621"/>
                  <a:pt x="5596648" y="1257920"/>
                </a:cubicBezTo>
                <a:cubicBezTo>
                  <a:pt x="5618629" y="1264514"/>
                  <a:pt x="5639190" y="1276844"/>
                  <a:pt x="5661962" y="1279691"/>
                </a:cubicBezTo>
                <a:cubicBezTo>
                  <a:pt x="5806769" y="1297792"/>
                  <a:pt x="5719850" y="1288752"/>
                  <a:pt x="5923220" y="1301463"/>
                </a:cubicBezTo>
                <a:cubicBezTo>
                  <a:pt x="5934106" y="1305092"/>
                  <a:pt x="5946917" y="1305181"/>
                  <a:pt x="5955877" y="1312349"/>
                </a:cubicBezTo>
                <a:cubicBezTo>
                  <a:pt x="5966093" y="1320522"/>
                  <a:pt x="5969475" y="1334790"/>
                  <a:pt x="5977648" y="1345006"/>
                </a:cubicBezTo>
                <a:cubicBezTo>
                  <a:pt x="5984059" y="1353020"/>
                  <a:pt x="5991406" y="1360366"/>
                  <a:pt x="5999420" y="1366777"/>
                </a:cubicBezTo>
                <a:cubicBezTo>
                  <a:pt x="6029568" y="1390896"/>
                  <a:pt x="6030239" y="1387936"/>
                  <a:pt x="6064734" y="1399434"/>
                </a:cubicBezTo>
                <a:cubicBezTo>
                  <a:pt x="6130908" y="1465611"/>
                  <a:pt x="6059036" y="1402647"/>
                  <a:pt x="6260677" y="1442977"/>
                </a:cubicBezTo>
                <a:cubicBezTo>
                  <a:pt x="6329775" y="1456797"/>
                  <a:pt x="6297155" y="1449376"/>
                  <a:pt x="6358648" y="1464749"/>
                </a:cubicBezTo>
                <a:cubicBezTo>
                  <a:pt x="6474762" y="1461120"/>
                  <a:pt x="6591664" y="1467842"/>
                  <a:pt x="6706991" y="1453863"/>
                </a:cubicBezTo>
                <a:cubicBezTo>
                  <a:pt x="6718382" y="1452482"/>
                  <a:pt x="6712745" y="1431469"/>
                  <a:pt x="6717877" y="1421206"/>
                </a:cubicBezTo>
                <a:cubicBezTo>
                  <a:pt x="6737572" y="1381815"/>
                  <a:pt x="6734639" y="1390219"/>
                  <a:pt x="6772305" y="1377663"/>
                </a:cubicBezTo>
                <a:cubicBezTo>
                  <a:pt x="6788627" y="1379703"/>
                  <a:pt x="6863859" y="1383326"/>
                  <a:pt x="6892048" y="1399434"/>
                </a:cubicBezTo>
                <a:cubicBezTo>
                  <a:pt x="6907800" y="1408435"/>
                  <a:pt x="6921937" y="1420144"/>
                  <a:pt x="6935591" y="1432091"/>
                </a:cubicBezTo>
                <a:cubicBezTo>
                  <a:pt x="6951039" y="1445608"/>
                  <a:pt x="6979134" y="1475634"/>
                  <a:pt x="6979134" y="1475634"/>
                </a:cubicBezTo>
                <a:cubicBezTo>
                  <a:pt x="6982763" y="1486520"/>
                  <a:pt x="6992270" y="1497039"/>
                  <a:pt x="6990020" y="1508291"/>
                </a:cubicBezTo>
                <a:cubicBezTo>
                  <a:pt x="6988007" y="1518355"/>
                  <a:pt x="6965003" y="1520326"/>
                  <a:pt x="6968248" y="1530063"/>
                </a:cubicBezTo>
                <a:cubicBezTo>
                  <a:pt x="6974739" y="1549536"/>
                  <a:pt x="6997277" y="1559092"/>
                  <a:pt x="7011791" y="1573606"/>
                </a:cubicBezTo>
                <a:cubicBezTo>
                  <a:pt x="7075344" y="1637159"/>
                  <a:pt x="7029107" y="1604985"/>
                  <a:pt x="7175077" y="1617149"/>
                </a:cubicBezTo>
                <a:cubicBezTo>
                  <a:pt x="7189591" y="1638920"/>
                  <a:pt x="7196849" y="1667949"/>
                  <a:pt x="7218620" y="1682463"/>
                </a:cubicBezTo>
                <a:cubicBezTo>
                  <a:pt x="7243072" y="1698765"/>
                  <a:pt x="7281216" y="1732469"/>
                  <a:pt x="7316591" y="1736891"/>
                </a:cubicBezTo>
                <a:cubicBezTo>
                  <a:pt x="7363536" y="1742759"/>
                  <a:pt x="7410934" y="1744148"/>
                  <a:pt x="7458105" y="1747777"/>
                </a:cubicBezTo>
                <a:cubicBezTo>
                  <a:pt x="7479877" y="1755034"/>
                  <a:pt x="7504325" y="1756819"/>
                  <a:pt x="7523420" y="1769549"/>
                </a:cubicBezTo>
                <a:cubicBezTo>
                  <a:pt x="7534306" y="1776806"/>
                  <a:pt x="7544122" y="1786007"/>
                  <a:pt x="7556077" y="1791320"/>
                </a:cubicBezTo>
                <a:cubicBezTo>
                  <a:pt x="7577048" y="1800640"/>
                  <a:pt x="7599620" y="1805834"/>
                  <a:pt x="7621391" y="1813091"/>
                </a:cubicBezTo>
                <a:lnTo>
                  <a:pt x="7654048" y="1823977"/>
                </a:lnTo>
                <a:cubicBezTo>
                  <a:pt x="7664934" y="1827606"/>
                  <a:pt x="7675573" y="1832080"/>
                  <a:pt x="7686705" y="1834863"/>
                </a:cubicBezTo>
                <a:cubicBezTo>
                  <a:pt x="7701219" y="1838492"/>
                  <a:pt x="7715461" y="1843474"/>
                  <a:pt x="7730248" y="1845749"/>
                </a:cubicBezTo>
                <a:cubicBezTo>
                  <a:pt x="7762724" y="1850745"/>
                  <a:pt x="7795563" y="1853006"/>
                  <a:pt x="7828220" y="1856634"/>
                </a:cubicBezTo>
                <a:cubicBezTo>
                  <a:pt x="7906500" y="1882728"/>
                  <a:pt x="7808766" y="1851077"/>
                  <a:pt x="7904420" y="1878406"/>
                </a:cubicBezTo>
                <a:cubicBezTo>
                  <a:pt x="7915453" y="1881558"/>
                  <a:pt x="7925876" y="1886802"/>
                  <a:pt x="7937077" y="1889291"/>
                </a:cubicBezTo>
                <a:cubicBezTo>
                  <a:pt x="7958623" y="1894079"/>
                  <a:pt x="7980620" y="1896548"/>
                  <a:pt x="8002391" y="1900177"/>
                </a:cubicBezTo>
                <a:cubicBezTo>
                  <a:pt x="8016905" y="1907434"/>
                  <a:pt x="8030740" y="1916251"/>
                  <a:pt x="8045934" y="1921949"/>
                </a:cubicBezTo>
                <a:cubicBezTo>
                  <a:pt x="8059942" y="1927202"/>
                  <a:pt x="8075092" y="1928724"/>
                  <a:pt x="8089477" y="1932834"/>
                </a:cubicBezTo>
                <a:cubicBezTo>
                  <a:pt x="8100510" y="1935986"/>
                  <a:pt x="8111064" y="1940701"/>
                  <a:pt x="8122134" y="1943720"/>
                </a:cubicBezTo>
                <a:cubicBezTo>
                  <a:pt x="8151002" y="1951593"/>
                  <a:pt x="8180191" y="1958234"/>
                  <a:pt x="8209220" y="1965491"/>
                </a:cubicBezTo>
                <a:cubicBezTo>
                  <a:pt x="8223734" y="1969120"/>
                  <a:pt x="8237839" y="1975311"/>
                  <a:pt x="8252762" y="1976377"/>
                </a:cubicBezTo>
                <a:lnTo>
                  <a:pt x="8405162" y="1987263"/>
                </a:lnTo>
                <a:cubicBezTo>
                  <a:pt x="8416048" y="1990892"/>
                  <a:pt x="8427789" y="1992576"/>
                  <a:pt x="8437820" y="1998149"/>
                </a:cubicBezTo>
                <a:cubicBezTo>
                  <a:pt x="8460693" y="2010856"/>
                  <a:pt x="8503134" y="2041691"/>
                  <a:pt x="8503134" y="2041691"/>
                </a:cubicBezTo>
                <a:cubicBezTo>
                  <a:pt x="8546677" y="2038063"/>
                  <a:pt x="8590068" y="2030806"/>
                  <a:pt x="8633762" y="2030806"/>
                </a:cubicBezTo>
                <a:cubicBezTo>
                  <a:pt x="8758856" y="2030806"/>
                  <a:pt x="8809543" y="2039171"/>
                  <a:pt x="8916791" y="2052577"/>
                </a:cubicBezTo>
                <a:cubicBezTo>
                  <a:pt x="8927677" y="2056206"/>
                  <a:pt x="8940111" y="2056794"/>
                  <a:pt x="8949448" y="2063463"/>
                </a:cubicBezTo>
                <a:cubicBezTo>
                  <a:pt x="8966151" y="2075394"/>
                  <a:pt x="8972744" y="2103632"/>
                  <a:pt x="8992991" y="2107006"/>
                </a:cubicBezTo>
                <a:lnTo>
                  <a:pt x="9058305" y="2117891"/>
                </a:lnTo>
                <a:cubicBezTo>
                  <a:pt x="9069191" y="2121520"/>
                  <a:pt x="9079487" y="2128777"/>
                  <a:pt x="9090962" y="2128777"/>
                </a:cubicBezTo>
                <a:cubicBezTo>
                  <a:pt x="9104627" y="2128777"/>
                  <a:pt x="9151764" y="2112138"/>
                  <a:pt x="9167162" y="2107006"/>
                </a:cubicBezTo>
                <a:cubicBezTo>
                  <a:pt x="9270381" y="2132809"/>
                  <a:pt x="9212704" y="2103236"/>
                  <a:pt x="9199820" y="2302949"/>
                </a:cubicBezTo>
                <a:cubicBezTo>
                  <a:pt x="9196541" y="2353773"/>
                  <a:pt x="9196489" y="2404983"/>
                  <a:pt x="9188934" y="2455349"/>
                </a:cubicBezTo>
                <a:cubicBezTo>
                  <a:pt x="9185530" y="2478044"/>
                  <a:pt x="9172728" y="2498399"/>
                  <a:pt x="9167162" y="2520663"/>
                </a:cubicBezTo>
                <a:cubicBezTo>
                  <a:pt x="9163534" y="2535177"/>
                  <a:pt x="9160387" y="2549821"/>
                  <a:pt x="9156277" y="2564206"/>
                </a:cubicBezTo>
                <a:cubicBezTo>
                  <a:pt x="9153125" y="2575239"/>
                  <a:pt x="9147880" y="2585662"/>
                  <a:pt x="9145391" y="2596863"/>
                </a:cubicBezTo>
                <a:cubicBezTo>
                  <a:pt x="9140603" y="2618409"/>
                  <a:pt x="9138573" y="2640483"/>
                  <a:pt x="9134505" y="2662177"/>
                </a:cubicBezTo>
                <a:cubicBezTo>
                  <a:pt x="9127686" y="2698547"/>
                  <a:pt x="9116821" y="2734256"/>
                  <a:pt x="9112734" y="2771034"/>
                </a:cubicBezTo>
                <a:cubicBezTo>
                  <a:pt x="9100581" y="2880410"/>
                  <a:pt x="9133020" y="2858616"/>
                  <a:pt x="9069191" y="2879891"/>
                </a:cubicBezTo>
                <a:cubicBezTo>
                  <a:pt x="9061934" y="2901663"/>
                  <a:pt x="9069192" y="2937949"/>
                  <a:pt x="9047420" y="2945206"/>
                </a:cubicBezTo>
                <a:cubicBezTo>
                  <a:pt x="9019445" y="2954530"/>
                  <a:pt x="9001283" y="2961511"/>
                  <a:pt x="8971220" y="2966977"/>
                </a:cubicBezTo>
                <a:cubicBezTo>
                  <a:pt x="8945976" y="2971567"/>
                  <a:pt x="8920420" y="2974234"/>
                  <a:pt x="8895020" y="2977863"/>
                </a:cubicBezTo>
                <a:cubicBezTo>
                  <a:pt x="8887763" y="2985120"/>
                  <a:pt x="8882049" y="2994354"/>
                  <a:pt x="8873248" y="2999634"/>
                </a:cubicBezTo>
                <a:cubicBezTo>
                  <a:pt x="8845418" y="3016332"/>
                  <a:pt x="8786162" y="3043177"/>
                  <a:pt x="8786162" y="3043177"/>
                </a:cubicBezTo>
                <a:cubicBezTo>
                  <a:pt x="8757134" y="3039548"/>
                  <a:pt x="8727458" y="3039386"/>
                  <a:pt x="8699077" y="3032291"/>
                </a:cubicBezTo>
                <a:cubicBezTo>
                  <a:pt x="8683334" y="3028355"/>
                  <a:pt x="8670449" y="3016912"/>
                  <a:pt x="8655534" y="3010520"/>
                </a:cubicBezTo>
                <a:cubicBezTo>
                  <a:pt x="8633665" y="3001148"/>
                  <a:pt x="8601437" y="2994274"/>
                  <a:pt x="8579334" y="2988749"/>
                </a:cubicBezTo>
                <a:cubicBezTo>
                  <a:pt x="8557563" y="2977863"/>
                  <a:pt x="8536263" y="2965977"/>
                  <a:pt x="8514020" y="2956091"/>
                </a:cubicBezTo>
                <a:cubicBezTo>
                  <a:pt x="8503534" y="2951431"/>
                  <a:pt x="8492395" y="2948358"/>
                  <a:pt x="8481362" y="2945206"/>
                </a:cubicBezTo>
                <a:cubicBezTo>
                  <a:pt x="8434896" y="2931930"/>
                  <a:pt x="8433908" y="2934660"/>
                  <a:pt x="8383391" y="2923434"/>
                </a:cubicBezTo>
                <a:cubicBezTo>
                  <a:pt x="8368786" y="2920189"/>
                  <a:pt x="8354233" y="2916659"/>
                  <a:pt x="8339848" y="2912549"/>
                </a:cubicBezTo>
                <a:cubicBezTo>
                  <a:pt x="8328815" y="2909397"/>
                  <a:pt x="8318661" y="2901991"/>
                  <a:pt x="8307191" y="2901663"/>
                </a:cubicBezTo>
                <a:cubicBezTo>
                  <a:pt x="8064149" y="2894719"/>
                  <a:pt x="7820962" y="2894406"/>
                  <a:pt x="7577848" y="2890777"/>
                </a:cubicBezTo>
                <a:cubicBezTo>
                  <a:pt x="7513268" y="2858488"/>
                  <a:pt x="7536714" y="2868311"/>
                  <a:pt x="7447220" y="2836349"/>
                </a:cubicBezTo>
                <a:cubicBezTo>
                  <a:pt x="7425608" y="2828630"/>
                  <a:pt x="7404804" y="2816104"/>
                  <a:pt x="7381905" y="2814577"/>
                </a:cubicBezTo>
                <a:lnTo>
                  <a:pt x="7218620" y="2803691"/>
                </a:lnTo>
                <a:cubicBezTo>
                  <a:pt x="7204106" y="2796434"/>
                  <a:pt x="7190271" y="2787618"/>
                  <a:pt x="7175077" y="2781920"/>
                </a:cubicBezTo>
                <a:cubicBezTo>
                  <a:pt x="7134509" y="2766707"/>
                  <a:pt x="7069860" y="2764686"/>
                  <a:pt x="7033562" y="2760149"/>
                </a:cubicBezTo>
                <a:cubicBezTo>
                  <a:pt x="6891845" y="2742435"/>
                  <a:pt x="7024503" y="2755514"/>
                  <a:pt x="6870277" y="2738377"/>
                </a:cubicBezTo>
                <a:cubicBezTo>
                  <a:pt x="6834033" y="2734350"/>
                  <a:pt x="6797706" y="2731120"/>
                  <a:pt x="6761420" y="2727491"/>
                </a:cubicBezTo>
                <a:cubicBezTo>
                  <a:pt x="6693857" y="2704972"/>
                  <a:pt x="6729300" y="2714015"/>
                  <a:pt x="6609020" y="2705720"/>
                </a:cubicBezTo>
                <a:cubicBezTo>
                  <a:pt x="6543760" y="2701219"/>
                  <a:pt x="6478391" y="2698463"/>
                  <a:pt x="6413077" y="2694834"/>
                </a:cubicBezTo>
                <a:cubicBezTo>
                  <a:pt x="6384048" y="2691206"/>
                  <a:pt x="6353914" y="2692675"/>
                  <a:pt x="6325991" y="2683949"/>
                </a:cubicBezTo>
                <a:cubicBezTo>
                  <a:pt x="6287846" y="2672029"/>
                  <a:pt x="6172478" y="2600536"/>
                  <a:pt x="6140934" y="2585977"/>
                </a:cubicBezTo>
                <a:cubicBezTo>
                  <a:pt x="6127350" y="2579707"/>
                  <a:pt x="6111690" y="2579491"/>
                  <a:pt x="6097391" y="2575091"/>
                </a:cubicBezTo>
                <a:cubicBezTo>
                  <a:pt x="6064490" y="2564967"/>
                  <a:pt x="5999420" y="2542434"/>
                  <a:pt x="5999420" y="2542434"/>
                </a:cubicBezTo>
                <a:cubicBezTo>
                  <a:pt x="5992163" y="2535177"/>
                  <a:pt x="5986991" y="2524910"/>
                  <a:pt x="5977648" y="2520663"/>
                </a:cubicBezTo>
                <a:cubicBezTo>
                  <a:pt x="5946310" y="2506419"/>
                  <a:pt x="5879677" y="2488006"/>
                  <a:pt x="5879677" y="2488006"/>
                </a:cubicBezTo>
                <a:cubicBezTo>
                  <a:pt x="5849078" y="2457407"/>
                  <a:pt x="5854060" y="2458869"/>
                  <a:pt x="5803477" y="2433577"/>
                </a:cubicBezTo>
                <a:cubicBezTo>
                  <a:pt x="5793214" y="2428445"/>
                  <a:pt x="5781083" y="2427823"/>
                  <a:pt x="5770820" y="2422691"/>
                </a:cubicBezTo>
                <a:cubicBezTo>
                  <a:pt x="5759118" y="2416840"/>
                  <a:pt x="5750118" y="2406233"/>
                  <a:pt x="5738162" y="2400920"/>
                </a:cubicBezTo>
                <a:cubicBezTo>
                  <a:pt x="5717191" y="2391600"/>
                  <a:pt x="5694829" y="2385743"/>
                  <a:pt x="5672848" y="2379149"/>
                </a:cubicBezTo>
                <a:cubicBezTo>
                  <a:pt x="5632249" y="2366969"/>
                  <a:pt x="5608130" y="2364734"/>
                  <a:pt x="5563991" y="2357377"/>
                </a:cubicBezTo>
                <a:cubicBezTo>
                  <a:pt x="5346027" y="2375541"/>
                  <a:pt x="5413102" y="2375000"/>
                  <a:pt x="5095905" y="2357377"/>
                </a:cubicBezTo>
                <a:cubicBezTo>
                  <a:pt x="5077431" y="2356351"/>
                  <a:pt x="5059697" y="2349706"/>
                  <a:pt x="5041477" y="2346491"/>
                </a:cubicBezTo>
                <a:cubicBezTo>
                  <a:pt x="4998005" y="2338820"/>
                  <a:pt x="4954134" y="2333378"/>
                  <a:pt x="4910848" y="2324720"/>
                </a:cubicBezTo>
                <a:cubicBezTo>
                  <a:pt x="4892705" y="2321091"/>
                  <a:pt x="4874670" y="2316876"/>
                  <a:pt x="4856420" y="2313834"/>
                </a:cubicBezTo>
                <a:cubicBezTo>
                  <a:pt x="4811376" y="2306327"/>
                  <a:pt x="4737136" y="2297563"/>
                  <a:pt x="4693134" y="2292063"/>
                </a:cubicBezTo>
                <a:cubicBezTo>
                  <a:pt x="4630544" y="2271199"/>
                  <a:pt x="4684340" y="2286968"/>
                  <a:pt x="4584277" y="2270291"/>
                </a:cubicBezTo>
                <a:cubicBezTo>
                  <a:pt x="4566026" y="2267249"/>
                  <a:pt x="4547910" y="2263420"/>
                  <a:pt x="4529848" y="2259406"/>
                </a:cubicBezTo>
                <a:cubicBezTo>
                  <a:pt x="4515243" y="2256161"/>
                  <a:pt x="4501062" y="2250980"/>
                  <a:pt x="4486305" y="2248520"/>
                </a:cubicBezTo>
                <a:cubicBezTo>
                  <a:pt x="4435687" y="2240084"/>
                  <a:pt x="4333905" y="2226749"/>
                  <a:pt x="4333905" y="2226749"/>
                </a:cubicBezTo>
                <a:cubicBezTo>
                  <a:pt x="4308505" y="2215863"/>
                  <a:pt x="4283676" y="2203535"/>
                  <a:pt x="4257705" y="2194091"/>
                </a:cubicBezTo>
                <a:cubicBezTo>
                  <a:pt x="4233133" y="2185156"/>
                  <a:pt x="4183173" y="2178180"/>
                  <a:pt x="4159734" y="2172320"/>
                </a:cubicBezTo>
                <a:cubicBezTo>
                  <a:pt x="4105085" y="2158658"/>
                  <a:pt x="4050127" y="2145857"/>
                  <a:pt x="3996448" y="2128777"/>
                </a:cubicBezTo>
                <a:cubicBezTo>
                  <a:pt x="3970115" y="2120398"/>
                  <a:pt x="3946219" y="2105564"/>
                  <a:pt x="3920248" y="2096120"/>
                </a:cubicBezTo>
                <a:cubicBezTo>
                  <a:pt x="3875342" y="2079791"/>
                  <a:pt x="3808682" y="2078432"/>
                  <a:pt x="3767848" y="2074349"/>
                </a:cubicBezTo>
                <a:cubicBezTo>
                  <a:pt x="3756962" y="2070720"/>
                  <a:pt x="3746443" y="2065713"/>
                  <a:pt x="3735191" y="2063463"/>
                </a:cubicBezTo>
                <a:cubicBezTo>
                  <a:pt x="3696360" y="2055697"/>
                  <a:pt x="3594981" y="2045465"/>
                  <a:pt x="3561020" y="2041691"/>
                </a:cubicBezTo>
                <a:cubicBezTo>
                  <a:pt x="3546506" y="2038063"/>
                  <a:pt x="3532082" y="2034051"/>
                  <a:pt x="3517477" y="2030806"/>
                </a:cubicBezTo>
                <a:cubicBezTo>
                  <a:pt x="3499415" y="2026792"/>
                  <a:pt x="3481077" y="2024080"/>
                  <a:pt x="3463048" y="2019920"/>
                </a:cubicBezTo>
                <a:cubicBezTo>
                  <a:pt x="3433892" y="2013192"/>
                  <a:pt x="3375962" y="1998149"/>
                  <a:pt x="3375962" y="1998149"/>
                </a:cubicBezTo>
                <a:cubicBezTo>
                  <a:pt x="3357819" y="1987263"/>
                  <a:pt x="3341418" y="1972722"/>
                  <a:pt x="3321534" y="1965491"/>
                </a:cubicBezTo>
                <a:cubicBezTo>
                  <a:pt x="3300791" y="1957948"/>
                  <a:pt x="3277766" y="1959394"/>
                  <a:pt x="3256220" y="1954606"/>
                </a:cubicBezTo>
                <a:cubicBezTo>
                  <a:pt x="3245018" y="1952117"/>
                  <a:pt x="3234694" y="1946503"/>
                  <a:pt x="3223562" y="1943720"/>
                </a:cubicBezTo>
                <a:cubicBezTo>
                  <a:pt x="3205612" y="1939233"/>
                  <a:pt x="3187277" y="1936463"/>
                  <a:pt x="3169134" y="1932834"/>
                </a:cubicBezTo>
                <a:cubicBezTo>
                  <a:pt x="3140105" y="1936463"/>
                  <a:pt x="3110905" y="1938911"/>
                  <a:pt x="3082048" y="1943720"/>
                </a:cubicBezTo>
                <a:cubicBezTo>
                  <a:pt x="3045547" y="1949803"/>
                  <a:pt x="2973191" y="1965491"/>
                  <a:pt x="2973191" y="1965491"/>
                </a:cubicBezTo>
                <a:cubicBezTo>
                  <a:pt x="2857077" y="1958234"/>
                  <a:pt x="2740477" y="1956567"/>
                  <a:pt x="2624848" y="1943720"/>
                </a:cubicBezTo>
                <a:cubicBezTo>
                  <a:pt x="2608720" y="1941928"/>
                  <a:pt x="2596499" y="1927647"/>
                  <a:pt x="2581305" y="1921949"/>
                </a:cubicBezTo>
                <a:cubicBezTo>
                  <a:pt x="2567297" y="1916696"/>
                  <a:pt x="2551706" y="1916486"/>
                  <a:pt x="2537762" y="1911063"/>
                </a:cubicBezTo>
                <a:cubicBezTo>
                  <a:pt x="2486251" y="1891031"/>
                  <a:pt x="2435867" y="1868196"/>
                  <a:pt x="2385362" y="1845749"/>
                </a:cubicBezTo>
                <a:cubicBezTo>
                  <a:pt x="2370533" y="1839158"/>
                  <a:pt x="2356799" y="1830218"/>
                  <a:pt x="2341820" y="1823977"/>
                </a:cubicBezTo>
                <a:cubicBezTo>
                  <a:pt x="2313202" y="1812053"/>
                  <a:pt x="2283352" y="1803244"/>
                  <a:pt x="2254734" y="1791320"/>
                </a:cubicBezTo>
                <a:cubicBezTo>
                  <a:pt x="2140236" y="1743613"/>
                  <a:pt x="2272464" y="1794744"/>
                  <a:pt x="2178534" y="1747777"/>
                </a:cubicBezTo>
                <a:cubicBezTo>
                  <a:pt x="2168271" y="1742645"/>
                  <a:pt x="2156763" y="1740520"/>
                  <a:pt x="2145877" y="1736891"/>
                </a:cubicBezTo>
                <a:cubicBezTo>
                  <a:pt x="2096849" y="1687865"/>
                  <a:pt x="2159221" y="1744517"/>
                  <a:pt x="2069677" y="1693349"/>
                </a:cubicBezTo>
                <a:cubicBezTo>
                  <a:pt x="2060766" y="1688257"/>
                  <a:pt x="2057642" y="1674823"/>
                  <a:pt x="2047905" y="1671577"/>
                </a:cubicBezTo>
                <a:cubicBezTo>
                  <a:pt x="2012800" y="1659875"/>
                  <a:pt x="1975334" y="1657063"/>
                  <a:pt x="1939048" y="1649806"/>
                </a:cubicBezTo>
                <a:cubicBezTo>
                  <a:pt x="1924534" y="1642549"/>
                  <a:pt x="1911048" y="1632697"/>
                  <a:pt x="1895505" y="1628034"/>
                </a:cubicBezTo>
                <a:cubicBezTo>
                  <a:pt x="1874364" y="1621692"/>
                  <a:pt x="1850817" y="1625006"/>
                  <a:pt x="1830191" y="1617149"/>
                </a:cubicBezTo>
                <a:cubicBezTo>
                  <a:pt x="1774062" y="1595767"/>
                  <a:pt x="1723886" y="1559943"/>
                  <a:pt x="1666905" y="1540949"/>
                </a:cubicBezTo>
                <a:cubicBezTo>
                  <a:pt x="1634174" y="1530038"/>
                  <a:pt x="1629728" y="1531739"/>
                  <a:pt x="1601591" y="1508291"/>
                </a:cubicBezTo>
                <a:cubicBezTo>
                  <a:pt x="1589765" y="1498436"/>
                  <a:pt x="1579820" y="1486520"/>
                  <a:pt x="1568934" y="1475634"/>
                </a:cubicBezTo>
                <a:cubicBezTo>
                  <a:pt x="1565305" y="1464748"/>
                  <a:pt x="1566162" y="1451091"/>
                  <a:pt x="1558048" y="1442977"/>
                </a:cubicBezTo>
                <a:cubicBezTo>
                  <a:pt x="1549934" y="1434863"/>
                  <a:pt x="1535654" y="1437223"/>
                  <a:pt x="1525391" y="1432091"/>
                </a:cubicBezTo>
                <a:cubicBezTo>
                  <a:pt x="1440982" y="1389887"/>
                  <a:pt x="1542161" y="1426796"/>
                  <a:pt x="1460077" y="1399434"/>
                </a:cubicBezTo>
                <a:cubicBezTo>
                  <a:pt x="1394763" y="1403063"/>
                  <a:pt x="1329549" y="1410320"/>
                  <a:pt x="1264134" y="1410320"/>
                </a:cubicBezTo>
                <a:cubicBezTo>
                  <a:pt x="1231276" y="1410320"/>
                  <a:pt x="1198573" y="1404836"/>
                  <a:pt x="1166162" y="1399434"/>
                </a:cubicBezTo>
                <a:cubicBezTo>
                  <a:pt x="1154844" y="1397548"/>
                  <a:pt x="1144538" y="1391701"/>
                  <a:pt x="1133505" y="1388549"/>
                </a:cubicBezTo>
                <a:cubicBezTo>
                  <a:pt x="1119120" y="1384439"/>
                  <a:pt x="1104476" y="1381292"/>
                  <a:pt x="1089962" y="1377663"/>
                </a:cubicBezTo>
                <a:cubicBezTo>
                  <a:pt x="1082705" y="1370406"/>
                  <a:pt x="1077371" y="1360481"/>
                  <a:pt x="1068191" y="1355891"/>
                </a:cubicBezTo>
                <a:cubicBezTo>
                  <a:pt x="1026000" y="1334795"/>
                  <a:pt x="982313" y="1316380"/>
                  <a:pt x="937562" y="1301463"/>
                </a:cubicBezTo>
                <a:cubicBezTo>
                  <a:pt x="915791" y="1294206"/>
                  <a:pt x="893219" y="1289012"/>
                  <a:pt x="872248" y="1279691"/>
                </a:cubicBezTo>
                <a:cubicBezTo>
                  <a:pt x="860293" y="1274378"/>
                  <a:pt x="850809" y="1264651"/>
                  <a:pt x="839591" y="1257920"/>
                </a:cubicBezTo>
                <a:cubicBezTo>
                  <a:pt x="762659" y="1211761"/>
                  <a:pt x="787524" y="1222421"/>
                  <a:pt x="730734" y="1203491"/>
                </a:cubicBezTo>
                <a:cubicBezTo>
                  <a:pt x="701705" y="1174463"/>
                  <a:pt x="666420" y="1150564"/>
                  <a:pt x="643648" y="1116406"/>
                </a:cubicBezTo>
                <a:cubicBezTo>
                  <a:pt x="636391" y="1105520"/>
                  <a:pt x="631128" y="1093000"/>
                  <a:pt x="621877" y="1083749"/>
                </a:cubicBezTo>
                <a:cubicBezTo>
                  <a:pt x="589854" y="1051726"/>
                  <a:pt x="567025" y="1061766"/>
                  <a:pt x="523905" y="1040206"/>
                </a:cubicBezTo>
                <a:cubicBezTo>
                  <a:pt x="500891" y="1028699"/>
                  <a:pt x="456904" y="1002857"/>
                  <a:pt x="425934" y="996663"/>
                </a:cubicBezTo>
                <a:cubicBezTo>
                  <a:pt x="400774" y="991631"/>
                  <a:pt x="375134" y="989406"/>
                  <a:pt x="349734" y="985777"/>
                </a:cubicBezTo>
                <a:cubicBezTo>
                  <a:pt x="338848" y="982148"/>
                  <a:pt x="328110" y="978043"/>
                  <a:pt x="317077" y="974891"/>
                </a:cubicBezTo>
                <a:cubicBezTo>
                  <a:pt x="302692" y="970781"/>
                  <a:pt x="287542" y="969259"/>
                  <a:pt x="273534" y="964006"/>
                </a:cubicBezTo>
                <a:cubicBezTo>
                  <a:pt x="258340" y="958308"/>
                  <a:pt x="244907" y="948626"/>
                  <a:pt x="229991" y="942234"/>
                </a:cubicBezTo>
                <a:cubicBezTo>
                  <a:pt x="219444" y="937714"/>
                  <a:pt x="208220" y="934977"/>
                  <a:pt x="197334" y="931349"/>
                </a:cubicBezTo>
                <a:lnTo>
                  <a:pt x="142905" y="876920"/>
                </a:lnTo>
                <a:lnTo>
                  <a:pt x="110248" y="844263"/>
                </a:lnTo>
                <a:cubicBezTo>
                  <a:pt x="106619" y="833377"/>
                  <a:pt x="105266" y="821445"/>
                  <a:pt x="99362" y="811606"/>
                </a:cubicBezTo>
                <a:cubicBezTo>
                  <a:pt x="94082" y="802805"/>
                  <a:pt x="82181" y="799014"/>
                  <a:pt x="77591" y="789834"/>
                </a:cubicBezTo>
                <a:cubicBezTo>
                  <a:pt x="32253" y="699155"/>
                  <a:pt x="85992" y="744634"/>
                  <a:pt x="23162" y="702749"/>
                </a:cubicBezTo>
                <a:cubicBezTo>
                  <a:pt x="1435" y="637562"/>
                  <a:pt x="0" y="647551"/>
                  <a:pt x="23162" y="539463"/>
                </a:cubicBezTo>
                <a:cubicBezTo>
                  <a:pt x="25312" y="529427"/>
                  <a:pt x="38523" y="525705"/>
                  <a:pt x="44934" y="517691"/>
                </a:cubicBezTo>
                <a:cubicBezTo>
                  <a:pt x="53107" y="507475"/>
                  <a:pt x="57454" y="494285"/>
                  <a:pt x="66705" y="485034"/>
                </a:cubicBezTo>
                <a:cubicBezTo>
                  <a:pt x="87807" y="463932"/>
                  <a:pt x="105460" y="461230"/>
                  <a:pt x="132020" y="452377"/>
                </a:cubicBezTo>
                <a:cubicBezTo>
                  <a:pt x="124763" y="339891"/>
                  <a:pt x="172773" y="208709"/>
                  <a:pt x="110248" y="114920"/>
                </a:cubicBezTo>
                <a:cubicBezTo>
                  <a:pt x="84451" y="76225"/>
                  <a:pt x="35862" y="40534"/>
                  <a:pt x="66705" y="27834"/>
                </a:cubicBezTo>
                <a:close/>
              </a:path>
            </a:pathLst>
          </a:custGeom>
          <a:solidFill>
            <a:srgbClr val="CC3300">
              <a:alpha val="56000"/>
            </a:srgbClr>
          </a:solidFill>
          <a:ln w="12700" cap="flat" cmpd="sng" algn="ctr">
            <a:noFill/>
            <a:prstDash val="solid"/>
            <a:round/>
            <a:headEnd type="none" w="sm" len="sm"/>
            <a:tailEnd type="none" w="sm" len="sm"/>
          </a:ln>
          <a:effectLst/>
        </p:spPr>
        <p:txBody>
          <a:bodyPr vert="horz" wrap="square" lIns="219456" tIns="109728" rIns="219456" bIns="109728" numCol="1" rtlCol="0" anchor="t" anchorCtr="0" compatLnSpc="1">
            <a:prstTxWarp prst="textNoShape">
              <a:avLst/>
            </a:prstTxWarp>
          </a:bodyPr>
          <a:lstStyle/>
          <a:p>
            <a:pPr defTabSz="2194560"/>
            <a:endParaRPr lang="en-US" sz="4800"/>
          </a:p>
        </p:txBody>
      </p:sp>
      <p:pic>
        <p:nvPicPr>
          <p:cNvPr id="4" name="Picture 3">
            <a:extLst>
              <a:ext uri="{FF2B5EF4-FFF2-40B4-BE49-F238E27FC236}">
                <a16:creationId xmlns:a16="http://schemas.microsoft.com/office/drawing/2014/main" id="{9515BE07-C54F-825D-6275-53D21F5BAFCA}"/>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7160000" flipH="1">
            <a:off x="24187481" y="8773907"/>
            <a:ext cx="3332729" cy="2656945"/>
          </a:xfrm>
          <a:prstGeom prst="rect">
            <a:avLst/>
          </a:prstGeom>
        </p:spPr>
      </p:pic>
      <p:pic>
        <p:nvPicPr>
          <p:cNvPr id="20" name="Picture 19">
            <a:extLst>
              <a:ext uri="{FF2B5EF4-FFF2-40B4-BE49-F238E27FC236}">
                <a16:creationId xmlns:a16="http://schemas.microsoft.com/office/drawing/2014/main" id="{8A8F8161-487D-82B1-D9BA-AFE5824D21D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4920000">
            <a:off x="8585482" y="7074156"/>
            <a:ext cx="2083056" cy="2783164"/>
          </a:xfrm>
          <a:prstGeom prst="rect">
            <a:avLst/>
          </a:prstGeom>
        </p:spPr>
      </p:pic>
      <p:pic>
        <p:nvPicPr>
          <p:cNvPr id="22" name="Picture 21">
            <a:extLst>
              <a:ext uri="{FF2B5EF4-FFF2-40B4-BE49-F238E27FC236}">
                <a16:creationId xmlns:a16="http://schemas.microsoft.com/office/drawing/2014/main" id="{957AD045-40C4-004D-D5CD-72697BF8962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6360000">
            <a:off x="14618776" y="8831008"/>
            <a:ext cx="2803580" cy="3703211"/>
          </a:xfrm>
          <a:prstGeom prst="rect">
            <a:avLst/>
          </a:prstGeom>
        </p:spPr>
      </p:pic>
      <p:pic>
        <p:nvPicPr>
          <p:cNvPr id="26" name="Picture 25">
            <a:extLst>
              <a:ext uri="{FF2B5EF4-FFF2-40B4-BE49-F238E27FC236}">
                <a16:creationId xmlns:a16="http://schemas.microsoft.com/office/drawing/2014/main" id="{7F280D5C-F23C-5945-8F6C-93072530E13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5400000">
            <a:off x="26367645" y="8915286"/>
            <a:ext cx="2803580" cy="3703211"/>
          </a:xfrm>
          <a:prstGeom prst="rect">
            <a:avLst/>
          </a:prstGeom>
        </p:spPr>
      </p:pic>
      <p:pic>
        <p:nvPicPr>
          <p:cNvPr id="28" name="Picture 27" descr="bear_PNG23464.png">
            <a:extLst>
              <a:ext uri="{FF2B5EF4-FFF2-40B4-BE49-F238E27FC236}">
                <a16:creationId xmlns:a16="http://schemas.microsoft.com/office/drawing/2014/main" id="{299253ED-36D0-D3B0-EDB2-7774BE8DFDB4}"/>
              </a:ext>
            </a:extLst>
          </p:cNvPr>
          <p:cNvPicPr>
            <a:picLocks noChangeAspect="1"/>
          </p:cNvPicPr>
          <p:nvPr/>
        </p:nvPicPr>
        <p:blipFill>
          <a:blip r:embed="rId17" cstate="print"/>
          <a:stretch>
            <a:fillRect/>
          </a:stretch>
        </p:blipFill>
        <p:spPr>
          <a:xfrm flipH="1">
            <a:off x="21936204" y="10995799"/>
            <a:ext cx="2377726" cy="1908785"/>
          </a:xfrm>
          <a:prstGeom prst="rect">
            <a:avLst/>
          </a:prstGeom>
        </p:spPr>
      </p:pic>
      <p:pic>
        <p:nvPicPr>
          <p:cNvPr id="30" name="Picture 29">
            <a:extLst>
              <a:ext uri="{FF2B5EF4-FFF2-40B4-BE49-F238E27FC236}">
                <a16:creationId xmlns:a16="http://schemas.microsoft.com/office/drawing/2014/main" id="{EC86B329-DC2C-6DF6-6B3D-3A933AFFB89B}"/>
              </a:ext>
            </a:extLst>
          </p:cNvPr>
          <p:cNvPicPr>
            <a:picLocks noChangeAspect="1"/>
          </p:cNvPicPr>
          <p:nvPr/>
        </p:nvPicPr>
        <p:blipFill>
          <a:blip r:embed="rId18" cstate="print">
            <a:extLst>
              <a:ext uri="{28A0092B-C50C-407E-A947-70E740481C1C}">
                <a14:useLocalDpi xmlns:a14="http://schemas.microsoft.com/office/drawing/2010/main" val="0"/>
              </a:ext>
            </a:extLst>
          </a:blip>
          <a:srcRect b="14017"/>
          <a:stretch>
            <a:fillRect/>
          </a:stretch>
        </p:blipFill>
        <p:spPr>
          <a:xfrm rot="-6360000">
            <a:off x="1296313" y="5989894"/>
            <a:ext cx="2596771" cy="3184120"/>
          </a:xfrm>
          <a:prstGeom prst="rect">
            <a:avLst/>
          </a:prstGeom>
        </p:spPr>
      </p:pic>
      <p:pic>
        <p:nvPicPr>
          <p:cNvPr id="32" name="Picture 31">
            <a:extLst>
              <a:ext uri="{FF2B5EF4-FFF2-40B4-BE49-F238E27FC236}">
                <a16:creationId xmlns:a16="http://schemas.microsoft.com/office/drawing/2014/main" id="{1E847699-B800-EC3E-107B-791EF19BC7CF}"/>
              </a:ext>
            </a:extLst>
          </p:cNvPr>
          <p:cNvPicPr>
            <a:picLocks noChangeAspect="1"/>
          </p:cNvPicPr>
          <p:nvPr/>
        </p:nvPicPr>
        <p:blipFill>
          <a:blip r:embed="rId15" cstate="print">
            <a:extLst>
              <a:ext uri="{28A0092B-C50C-407E-A947-70E740481C1C}">
                <a14:useLocalDpi xmlns:a14="http://schemas.microsoft.com/office/drawing/2010/main" val="0"/>
              </a:ext>
            </a:extLst>
          </a:blip>
          <a:srcRect b="27502"/>
          <a:stretch>
            <a:fillRect/>
          </a:stretch>
        </p:blipFill>
        <p:spPr>
          <a:xfrm rot="-6360000">
            <a:off x="9065443" y="8404781"/>
            <a:ext cx="2083056" cy="2017750"/>
          </a:xfrm>
          <a:prstGeom prst="rect">
            <a:avLst/>
          </a:prstGeom>
        </p:spPr>
      </p:pic>
      <p:pic>
        <p:nvPicPr>
          <p:cNvPr id="34" name="Picture 33">
            <a:extLst>
              <a:ext uri="{FF2B5EF4-FFF2-40B4-BE49-F238E27FC236}">
                <a16:creationId xmlns:a16="http://schemas.microsoft.com/office/drawing/2014/main" id="{5806D9EC-F761-234D-ACF4-62B15626436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2460000">
            <a:off x="10213710" y="5587616"/>
            <a:ext cx="2009200" cy="3094659"/>
          </a:xfrm>
          <a:prstGeom prst="rect">
            <a:avLst/>
          </a:prstGeom>
        </p:spPr>
      </p:pic>
      <p:pic>
        <p:nvPicPr>
          <p:cNvPr id="38" name="Picture 37">
            <a:extLst>
              <a:ext uri="{FF2B5EF4-FFF2-40B4-BE49-F238E27FC236}">
                <a16:creationId xmlns:a16="http://schemas.microsoft.com/office/drawing/2014/main" id="{6FB4C475-CA4A-61B4-8009-664DAE9BAA63}"/>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10586" y="4976431"/>
            <a:ext cx="3332729" cy="2656945"/>
          </a:xfrm>
          <a:prstGeom prst="rect">
            <a:avLst/>
          </a:prstGeom>
        </p:spPr>
      </p:pic>
      <p:pic>
        <p:nvPicPr>
          <p:cNvPr id="40" name="Picture 39">
            <a:extLst>
              <a:ext uri="{FF2B5EF4-FFF2-40B4-BE49-F238E27FC236}">
                <a16:creationId xmlns:a16="http://schemas.microsoft.com/office/drawing/2014/main" id="{98979DF9-47A6-9712-9B87-7ECF7C1232FC}"/>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20400000" flipH="1">
            <a:off x="11911738" y="6466257"/>
            <a:ext cx="3332729" cy="2656945"/>
          </a:xfrm>
          <a:prstGeom prst="rect">
            <a:avLst/>
          </a:prstGeom>
        </p:spPr>
      </p:pic>
      <p:pic>
        <p:nvPicPr>
          <p:cNvPr id="42" name="Picture 41">
            <a:extLst>
              <a:ext uri="{FF2B5EF4-FFF2-40B4-BE49-F238E27FC236}">
                <a16:creationId xmlns:a16="http://schemas.microsoft.com/office/drawing/2014/main" id="{57B1F147-46B3-C701-B5A4-BB7C27D993C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2460000">
            <a:off x="26794173" y="6390404"/>
            <a:ext cx="2009200" cy="4700934"/>
          </a:xfrm>
          <a:prstGeom prst="rect">
            <a:avLst/>
          </a:prstGeom>
        </p:spPr>
      </p:pic>
      <p:pic>
        <p:nvPicPr>
          <p:cNvPr id="44" name="Picture 43">
            <a:extLst>
              <a:ext uri="{FF2B5EF4-FFF2-40B4-BE49-F238E27FC236}">
                <a16:creationId xmlns:a16="http://schemas.microsoft.com/office/drawing/2014/main" id="{1AA8AE21-F0AC-FE06-636F-795CE81C5E8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3300000">
            <a:off x="19472057" y="6155538"/>
            <a:ext cx="2803580" cy="3703211"/>
          </a:xfrm>
          <a:prstGeom prst="rect">
            <a:avLst/>
          </a:prstGeom>
        </p:spPr>
      </p:pic>
      <p:pic>
        <p:nvPicPr>
          <p:cNvPr id="46" name="Picture 45">
            <a:extLst>
              <a:ext uri="{FF2B5EF4-FFF2-40B4-BE49-F238E27FC236}">
                <a16:creationId xmlns:a16="http://schemas.microsoft.com/office/drawing/2014/main" id="{0601E5FD-3DE3-55FE-11E7-C4AEC1CF0F13}"/>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418943" y="8008048"/>
            <a:ext cx="3332729" cy="2656945"/>
          </a:xfrm>
          <a:prstGeom prst="rect">
            <a:avLst/>
          </a:prstGeom>
        </p:spPr>
      </p:pic>
      <p:sp>
        <p:nvSpPr>
          <p:cNvPr id="49" name="Rectangle 48">
            <a:extLst>
              <a:ext uri="{FF2B5EF4-FFF2-40B4-BE49-F238E27FC236}">
                <a16:creationId xmlns:a16="http://schemas.microsoft.com/office/drawing/2014/main" id="{1C77CF55-B4FF-A0B1-B7CB-1CDD6732CEB8}"/>
              </a:ext>
            </a:extLst>
          </p:cNvPr>
          <p:cNvSpPr/>
          <p:nvPr/>
        </p:nvSpPr>
        <p:spPr bwMode="auto">
          <a:xfrm>
            <a:off x="28194000" y="2057400"/>
            <a:ext cx="914400" cy="914400"/>
          </a:xfrm>
          <a:prstGeom prst="rect">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Britannic Bold" pitchFamily="34" charset="0"/>
            </a:endParaRPr>
          </a:p>
        </p:txBody>
      </p:sp>
      <p:sp>
        <p:nvSpPr>
          <p:cNvPr id="3" name="TextBox 2">
            <a:extLst>
              <a:ext uri="{FF2B5EF4-FFF2-40B4-BE49-F238E27FC236}">
                <a16:creationId xmlns:a16="http://schemas.microsoft.com/office/drawing/2014/main" id="{F8ECCF59-032C-3114-FF95-127D767FFE34}"/>
              </a:ext>
            </a:extLst>
          </p:cNvPr>
          <p:cNvSpPr txBox="1"/>
          <p:nvPr/>
        </p:nvSpPr>
        <p:spPr>
          <a:xfrm>
            <a:off x="1897652" y="842642"/>
            <a:ext cx="25936106" cy="3637919"/>
          </a:xfrm>
          <a:prstGeom prst="rect">
            <a:avLst/>
          </a:prstGeom>
          <a:noFill/>
          <a:effectLst>
            <a:outerShdw blurRad="50800" dist="38100" dir="2700000" algn="tl" rotWithShape="0">
              <a:prstClr val="black">
                <a:alpha val="40000"/>
              </a:prstClr>
            </a:outerShdw>
          </a:effectLst>
        </p:spPr>
        <p:txBody>
          <a:bodyPr wrap="square" rtlCol="0">
            <a:spAutoFit/>
            <a:scene3d>
              <a:camera prst="orthographicFront"/>
              <a:lightRig rig="threePt" dir="t"/>
            </a:scene3d>
            <a:sp3d extrusionH="57150">
              <a:bevelT w="38100" h="38100"/>
            </a:sp3d>
          </a:bodyPr>
          <a:lstStyle/>
          <a:p>
            <a:r>
              <a:rPr lang="en-US" sz="7680" b="1" dirty="0">
                <a:solidFill>
                  <a:srgbClr val="FF0000"/>
                </a:solidFill>
                <a:effectLst>
                  <a:outerShdw dist="101600" dir="2700000" algn="ctr" rotWithShape="0">
                    <a:srgbClr val="3333CC"/>
                  </a:outerShdw>
                </a:effectLst>
                <a:latin typeface="Comic Sans MS" pitchFamily="66" charset="0"/>
              </a:rPr>
              <a:t>Can you imagine TSUNAMI WAVES of </a:t>
            </a:r>
            <a:r>
              <a:rPr lang="en-US" sz="7680" b="1" u="sng" dirty="0">
                <a:solidFill>
                  <a:srgbClr val="FF0000"/>
                </a:solidFill>
                <a:effectLst>
                  <a:outerShdw dist="101600" dir="2700000" algn="ctr" rotWithShape="0">
                    <a:srgbClr val="3333CC"/>
                  </a:outerShdw>
                </a:effectLst>
                <a:latin typeface="Comic Sans MS" pitchFamily="66" charset="0"/>
              </a:rPr>
              <a:t>water and MUD</a:t>
            </a:r>
            <a:r>
              <a:rPr lang="en-US" sz="7680" b="1" dirty="0">
                <a:solidFill>
                  <a:srgbClr val="FF0000"/>
                </a:solidFill>
                <a:effectLst>
                  <a:outerShdw dist="101600" dir="2700000" algn="ctr" rotWithShape="0">
                    <a:srgbClr val="3333CC"/>
                  </a:outerShdw>
                </a:effectLst>
                <a:latin typeface="Comic Sans MS" pitchFamily="66" charset="0"/>
              </a:rPr>
              <a:t> racing around the world at incredible speeds and destroying everything in their paths?</a:t>
            </a:r>
            <a:endParaRPr lang="en-US" sz="13714" b="1" dirty="0">
              <a:solidFill>
                <a:srgbClr val="FF0000"/>
              </a:solidFill>
              <a:effectLst>
                <a:outerShdw dist="101600" dir="2700000" algn="ctr" rotWithShape="0">
                  <a:srgbClr val="3333CC"/>
                </a:outerShdw>
              </a:effectLst>
              <a:latin typeface="Comic Sans MS" pitchFamily="66" charset="0"/>
            </a:endParaRPr>
          </a:p>
        </p:txBody>
      </p:sp>
      <p:sp>
        <p:nvSpPr>
          <p:cNvPr id="5" name="TextBox 4">
            <a:extLst>
              <a:ext uri="{FF2B5EF4-FFF2-40B4-BE49-F238E27FC236}">
                <a16:creationId xmlns:a16="http://schemas.microsoft.com/office/drawing/2014/main" id="{FE5E7952-D96F-3BDB-8403-E81254237BD1}"/>
              </a:ext>
            </a:extLst>
          </p:cNvPr>
          <p:cNvSpPr txBox="1"/>
          <p:nvPr/>
        </p:nvSpPr>
        <p:spPr>
          <a:xfrm>
            <a:off x="1066800" y="13588572"/>
            <a:ext cx="26851028" cy="2160591"/>
          </a:xfrm>
          <a:prstGeom prst="rect">
            <a:avLst/>
          </a:prstGeom>
          <a:noFill/>
          <a:effectLst>
            <a:outerShdw blurRad="50800" dist="38100" dir="2700000" algn="tl" rotWithShape="0">
              <a:prstClr val="black">
                <a:alpha val="40000"/>
              </a:prstClr>
            </a:outerShdw>
          </a:effectLst>
        </p:spPr>
        <p:txBody>
          <a:bodyPr wrap="square" rtlCol="0">
            <a:spAutoFit/>
            <a:scene3d>
              <a:camera prst="orthographicFront"/>
              <a:lightRig rig="threePt" dir="t"/>
            </a:scene3d>
            <a:sp3d extrusionH="57150">
              <a:bevelT w="38100" h="38100"/>
            </a:sp3d>
          </a:bodyPr>
          <a:lstStyle/>
          <a:p>
            <a:r>
              <a:rPr lang="en-US" sz="6720" b="1" dirty="0">
                <a:solidFill>
                  <a:srgbClr val="FF0000"/>
                </a:solidFill>
                <a:effectLst>
                  <a:outerShdw dist="101600" dir="2700000" algn="ctr" rotWithShape="0">
                    <a:srgbClr val="3333CC"/>
                  </a:outerShdw>
                </a:effectLst>
                <a:latin typeface="Comic Sans MS" pitchFamily="66" charset="0"/>
              </a:rPr>
              <a:t>Trees would be knocked over and instantly buried in mud along with everything living in the path of the mud and water flood.</a:t>
            </a:r>
            <a:endParaRPr lang="en-US" sz="4320" b="1" dirty="0">
              <a:solidFill>
                <a:srgbClr val="FF0000"/>
              </a:solidFill>
              <a:effectLst>
                <a:outerShdw dist="101600" dir="2700000" algn="ctr" rotWithShape="0">
                  <a:srgbClr val="3333CC"/>
                </a:outerShdw>
              </a:effectLst>
              <a:latin typeface="Comic Sans MS" pitchFamily="66" charset="0"/>
            </a:endParaRPr>
          </a:p>
        </p:txBody>
      </p:sp>
    </p:spTree>
    <p:extLst>
      <p:ext uri="{BB962C8B-B14F-4D97-AF65-F5344CB8AC3E}">
        <p14:creationId xmlns:p14="http://schemas.microsoft.com/office/powerpoint/2010/main" val="12055815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fountains_of_great_deep.png"/>
          <p:cNvPicPr>
            <a:picLocks noChangeAspect="1"/>
          </p:cNvPicPr>
          <p:nvPr/>
        </p:nvPicPr>
        <p:blipFill>
          <a:blip r:embed="rId2" cstate="print"/>
          <a:srcRect l="4459" r="5464"/>
          <a:stretch>
            <a:fillRect/>
          </a:stretch>
        </p:blipFill>
        <p:spPr>
          <a:xfrm>
            <a:off x="0" y="-1"/>
            <a:ext cx="29260799" cy="13181988"/>
          </a:xfrm>
          <a:prstGeom prst="rect">
            <a:avLst/>
          </a:prstGeom>
        </p:spPr>
      </p:pic>
      <p:pic>
        <p:nvPicPr>
          <p:cNvPr id="7" name="Picture 6" descr="animal-2765319_960_720.png"/>
          <p:cNvPicPr>
            <a:picLocks noChangeAspect="1"/>
          </p:cNvPicPr>
          <p:nvPr/>
        </p:nvPicPr>
        <p:blipFill>
          <a:blip r:embed="rId3" cstate="print"/>
          <a:stretch>
            <a:fillRect/>
          </a:stretch>
        </p:blipFill>
        <p:spPr>
          <a:xfrm>
            <a:off x="16093441" y="10424160"/>
            <a:ext cx="4039615" cy="2798275"/>
          </a:xfrm>
          <a:prstGeom prst="rect">
            <a:avLst/>
          </a:prstGeom>
        </p:spPr>
      </p:pic>
      <p:pic>
        <p:nvPicPr>
          <p:cNvPr id="8" name="Picture 7" descr="animal-hd-png-elephant-png-hd-1083.png"/>
          <p:cNvPicPr>
            <a:picLocks noChangeAspect="1"/>
          </p:cNvPicPr>
          <p:nvPr/>
        </p:nvPicPr>
        <p:blipFill>
          <a:blip r:embed="rId4" cstate="print"/>
          <a:stretch>
            <a:fillRect/>
          </a:stretch>
        </p:blipFill>
        <p:spPr>
          <a:xfrm>
            <a:off x="10596318" y="10277174"/>
            <a:ext cx="3950534" cy="2684830"/>
          </a:xfrm>
          <a:prstGeom prst="rect">
            <a:avLst/>
          </a:prstGeom>
        </p:spPr>
      </p:pic>
      <p:pic>
        <p:nvPicPr>
          <p:cNvPr id="9" name="Picture 8" descr="animal-png--1227.png"/>
          <p:cNvPicPr>
            <a:picLocks noChangeAspect="1"/>
          </p:cNvPicPr>
          <p:nvPr/>
        </p:nvPicPr>
        <p:blipFill>
          <a:blip r:embed="rId5" cstate="print"/>
          <a:stretch>
            <a:fillRect/>
          </a:stretch>
        </p:blipFill>
        <p:spPr>
          <a:xfrm flipH="1">
            <a:off x="10972800" y="8046721"/>
            <a:ext cx="2281099" cy="2377692"/>
          </a:xfrm>
          <a:prstGeom prst="rect">
            <a:avLst/>
          </a:prstGeom>
        </p:spPr>
      </p:pic>
      <p:pic>
        <p:nvPicPr>
          <p:cNvPr id="10" name="Picture 9" descr="animal-png-horse-3d-animal-png-image-22321-1600.png"/>
          <p:cNvPicPr>
            <a:picLocks noChangeAspect="1"/>
          </p:cNvPicPr>
          <p:nvPr/>
        </p:nvPicPr>
        <p:blipFill>
          <a:blip r:embed="rId6" cstate="print"/>
          <a:stretch>
            <a:fillRect/>
          </a:stretch>
        </p:blipFill>
        <p:spPr>
          <a:xfrm flipH="1">
            <a:off x="14630400" y="8229599"/>
            <a:ext cx="3657917" cy="2350212"/>
          </a:xfrm>
          <a:prstGeom prst="rect">
            <a:avLst/>
          </a:prstGeom>
        </p:spPr>
      </p:pic>
      <p:pic>
        <p:nvPicPr>
          <p:cNvPr id="12" name="Picture 11" descr="camel_PNG2920.png"/>
          <p:cNvPicPr>
            <a:picLocks noChangeAspect="1"/>
          </p:cNvPicPr>
          <p:nvPr/>
        </p:nvPicPr>
        <p:blipFill>
          <a:blip r:embed="rId7" cstate="print"/>
          <a:stretch>
            <a:fillRect/>
          </a:stretch>
        </p:blipFill>
        <p:spPr>
          <a:xfrm>
            <a:off x="5669280" y="10789920"/>
            <a:ext cx="2275800" cy="2085091"/>
          </a:xfrm>
          <a:prstGeom prst="rect">
            <a:avLst/>
          </a:prstGeom>
        </p:spPr>
      </p:pic>
      <p:pic>
        <p:nvPicPr>
          <p:cNvPr id="13" name="Picture 12" descr="dinosaur-clipart-transparent-background-12.png"/>
          <p:cNvPicPr>
            <a:picLocks noChangeAspect="1"/>
          </p:cNvPicPr>
          <p:nvPr/>
        </p:nvPicPr>
        <p:blipFill>
          <a:blip r:embed="rId8" cstate="print"/>
          <a:stretch>
            <a:fillRect/>
          </a:stretch>
        </p:blipFill>
        <p:spPr>
          <a:xfrm>
            <a:off x="7863840" y="9144000"/>
            <a:ext cx="2825386" cy="2951357"/>
          </a:xfrm>
          <a:prstGeom prst="rect">
            <a:avLst/>
          </a:prstGeom>
        </p:spPr>
      </p:pic>
      <p:pic>
        <p:nvPicPr>
          <p:cNvPr id="14" name="Picture 13" descr="dinosaur-clipart-transparent-background-12.png"/>
          <p:cNvPicPr>
            <a:picLocks noChangeAspect="1"/>
          </p:cNvPicPr>
          <p:nvPr/>
        </p:nvPicPr>
        <p:blipFill>
          <a:blip r:embed="rId9" cstate="print"/>
          <a:stretch>
            <a:fillRect/>
          </a:stretch>
        </p:blipFill>
        <p:spPr>
          <a:xfrm>
            <a:off x="19202400" y="9509760"/>
            <a:ext cx="2450395" cy="2560320"/>
          </a:xfrm>
          <a:prstGeom prst="rect">
            <a:avLst/>
          </a:prstGeom>
        </p:spPr>
      </p:pic>
      <p:pic>
        <p:nvPicPr>
          <p:cNvPr id="15" name="Picture 14" descr="cute-wild-animal-png-animals-clipart-png-cartoon-animals-png-cute-animal-png-wild-animals-png-animals-png-image-cute-animal-png-7-1188.png"/>
          <p:cNvPicPr>
            <a:picLocks noChangeAspect="1"/>
          </p:cNvPicPr>
          <p:nvPr/>
        </p:nvPicPr>
        <p:blipFill>
          <a:blip r:embed="rId10" cstate="print"/>
          <a:stretch>
            <a:fillRect/>
          </a:stretch>
        </p:blipFill>
        <p:spPr>
          <a:xfrm>
            <a:off x="3657600" y="11155681"/>
            <a:ext cx="2386838" cy="1524305"/>
          </a:xfrm>
          <a:prstGeom prst="rect">
            <a:avLst/>
          </a:prstGeom>
        </p:spPr>
      </p:pic>
      <p:pic>
        <p:nvPicPr>
          <p:cNvPr id="16" name="Picture 15" descr="parrot_PNG725.png"/>
          <p:cNvPicPr>
            <a:picLocks noChangeAspect="1"/>
          </p:cNvPicPr>
          <p:nvPr/>
        </p:nvPicPr>
        <p:blipFill>
          <a:blip r:embed="rId11" cstate="print"/>
          <a:stretch>
            <a:fillRect/>
          </a:stretch>
        </p:blipFill>
        <p:spPr>
          <a:xfrm flipH="1">
            <a:off x="8778241" y="6949440"/>
            <a:ext cx="1984409" cy="1619400"/>
          </a:xfrm>
          <a:prstGeom prst="rect">
            <a:avLst/>
          </a:prstGeom>
        </p:spPr>
      </p:pic>
      <p:pic>
        <p:nvPicPr>
          <p:cNvPr id="17" name="Picture 16" descr="parrot_PNG725.png"/>
          <p:cNvPicPr>
            <a:picLocks noChangeAspect="1"/>
          </p:cNvPicPr>
          <p:nvPr/>
        </p:nvPicPr>
        <p:blipFill>
          <a:blip r:embed="rId12" cstate="print"/>
          <a:stretch>
            <a:fillRect/>
          </a:stretch>
        </p:blipFill>
        <p:spPr>
          <a:xfrm flipH="1">
            <a:off x="23024880" y="9692640"/>
            <a:ext cx="2185286" cy="1783330"/>
          </a:xfrm>
          <a:prstGeom prst="rect">
            <a:avLst/>
          </a:prstGeom>
        </p:spPr>
      </p:pic>
      <p:pic>
        <p:nvPicPr>
          <p:cNvPr id="25" name="Picture 24" descr="african_safari_animal_collage_by_vesperius-d9sat1o.png"/>
          <p:cNvPicPr>
            <a:picLocks noChangeAspect="1"/>
          </p:cNvPicPr>
          <p:nvPr/>
        </p:nvPicPr>
        <p:blipFill>
          <a:blip r:embed="rId13" cstate="print"/>
          <a:stretch>
            <a:fillRect/>
          </a:stretch>
        </p:blipFill>
        <p:spPr>
          <a:xfrm>
            <a:off x="3657601" y="4937761"/>
            <a:ext cx="5533505" cy="4174399"/>
          </a:xfrm>
          <a:prstGeom prst="rect">
            <a:avLst/>
          </a:prstGeom>
        </p:spPr>
      </p:pic>
      <p:sp>
        <p:nvSpPr>
          <p:cNvPr id="23" name="Freeform 22"/>
          <p:cNvSpPr/>
          <p:nvPr/>
        </p:nvSpPr>
        <p:spPr bwMode="auto">
          <a:xfrm>
            <a:off x="-685800" y="4844833"/>
            <a:ext cx="30784800" cy="7303625"/>
          </a:xfrm>
          <a:custGeom>
            <a:avLst/>
            <a:gdLst>
              <a:gd name="connsiteX0" fmla="*/ 66705 w 9270381"/>
              <a:gd name="connsiteY0" fmla="*/ 27834 h 3043177"/>
              <a:gd name="connsiteX1" fmla="*/ 295305 w 9270381"/>
              <a:gd name="connsiteY1" fmla="*/ 38720 h 3043177"/>
              <a:gd name="connsiteX2" fmla="*/ 306191 w 9270381"/>
              <a:gd name="connsiteY2" fmla="*/ 6063 h 3043177"/>
              <a:gd name="connsiteX3" fmla="*/ 371505 w 9270381"/>
              <a:gd name="connsiteY3" fmla="*/ 16949 h 3043177"/>
              <a:gd name="connsiteX4" fmla="*/ 447705 w 9270381"/>
              <a:gd name="connsiteY4" fmla="*/ 38720 h 3043177"/>
              <a:gd name="connsiteX5" fmla="*/ 534791 w 9270381"/>
              <a:gd name="connsiteY5" fmla="*/ 60491 h 3043177"/>
              <a:gd name="connsiteX6" fmla="*/ 545677 w 9270381"/>
              <a:gd name="connsiteY6" fmla="*/ 114920 h 3043177"/>
              <a:gd name="connsiteX7" fmla="*/ 523905 w 9270381"/>
              <a:gd name="connsiteY7" fmla="*/ 136691 h 3043177"/>
              <a:gd name="connsiteX8" fmla="*/ 589220 w 9270381"/>
              <a:gd name="connsiteY8" fmla="*/ 147577 h 3043177"/>
              <a:gd name="connsiteX9" fmla="*/ 643648 w 9270381"/>
              <a:gd name="connsiteY9" fmla="*/ 158463 h 3043177"/>
              <a:gd name="connsiteX10" fmla="*/ 665420 w 9270381"/>
              <a:gd name="connsiteY10" fmla="*/ 180234 h 3043177"/>
              <a:gd name="connsiteX11" fmla="*/ 719848 w 9270381"/>
              <a:gd name="connsiteY11" fmla="*/ 191120 h 3043177"/>
              <a:gd name="connsiteX12" fmla="*/ 752505 w 9270381"/>
              <a:gd name="connsiteY12" fmla="*/ 202006 h 3043177"/>
              <a:gd name="connsiteX13" fmla="*/ 937562 w 9270381"/>
              <a:gd name="connsiteY13" fmla="*/ 191120 h 3043177"/>
              <a:gd name="connsiteX14" fmla="*/ 959334 w 9270381"/>
              <a:gd name="connsiteY14" fmla="*/ 169349 h 3043177"/>
              <a:gd name="connsiteX15" fmla="*/ 991991 w 9270381"/>
              <a:gd name="connsiteY15" fmla="*/ 158463 h 3043177"/>
              <a:gd name="connsiteX16" fmla="*/ 1079077 w 9270381"/>
              <a:gd name="connsiteY16" fmla="*/ 191120 h 3043177"/>
              <a:gd name="connsiteX17" fmla="*/ 1187934 w 9270381"/>
              <a:gd name="connsiteY17" fmla="*/ 223777 h 3043177"/>
              <a:gd name="connsiteX18" fmla="*/ 1209705 w 9270381"/>
              <a:gd name="connsiteY18" fmla="*/ 245549 h 3043177"/>
              <a:gd name="connsiteX19" fmla="*/ 1220591 w 9270381"/>
              <a:gd name="connsiteY19" fmla="*/ 278206 h 3043177"/>
              <a:gd name="connsiteX20" fmla="*/ 1307677 w 9270381"/>
              <a:gd name="connsiteY20" fmla="*/ 289091 h 3043177"/>
              <a:gd name="connsiteX21" fmla="*/ 1492734 w 9270381"/>
              <a:gd name="connsiteY21" fmla="*/ 289091 h 3043177"/>
              <a:gd name="connsiteX22" fmla="*/ 1525391 w 9270381"/>
              <a:gd name="connsiteY22" fmla="*/ 267320 h 3043177"/>
              <a:gd name="connsiteX23" fmla="*/ 1590705 w 9270381"/>
              <a:gd name="connsiteY23" fmla="*/ 289091 h 3043177"/>
              <a:gd name="connsiteX24" fmla="*/ 1623362 w 9270381"/>
              <a:gd name="connsiteY24" fmla="*/ 299977 h 3043177"/>
              <a:gd name="connsiteX25" fmla="*/ 1634248 w 9270381"/>
              <a:gd name="connsiteY25" fmla="*/ 332634 h 3043177"/>
              <a:gd name="connsiteX26" fmla="*/ 1764877 w 9270381"/>
              <a:gd name="connsiteY26" fmla="*/ 376177 h 3043177"/>
              <a:gd name="connsiteX27" fmla="*/ 1830191 w 9270381"/>
              <a:gd name="connsiteY27" fmla="*/ 419720 h 3043177"/>
              <a:gd name="connsiteX28" fmla="*/ 1895505 w 9270381"/>
              <a:gd name="connsiteY28" fmla="*/ 463263 h 3043177"/>
              <a:gd name="connsiteX29" fmla="*/ 2211191 w 9270381"/>
              <a:gd name="connsiteY29" fmla="*/ 463263 h 3043177"/>
              <a:gd name="connsiteX30" fmla="*/ 2243848 w 9270381"/>
              <a:gd name="connsiteY30" fmla="*/ 485034 h 3043177"/>
              <a:gd name="connsiteX31" fmla="*/ 2287391 w 9270381"/>
              <a:gd name="connsiteY31" fmla="*/ 495920 h 3043177"/>
              <a:gd name="connsiteX32" fmla="*/ 2450677 w 9270381"/>
              <a:gd name="connsiteY32" fmla="*/ 495920 h 3043177"/>
              <a:gd name="connsiteX33" fmla="*/ 2505105 w 9270381"/>
              <a:gd name="connsiteY33" fmla="*/ 550349 h 3043177"/>
              <a:gd name="connsiteX34" fmla="*/ 2537762 w 9270381"/>
              <a:gd name="connsiteY34" fmla="*/ 561234 h 3043177"/>
              <a:gd name="connsiteX35" fmla="*/ 2733705 w 9270381"/>
              <a:gd name="connsiteY35" fmla="*/ 583006 h 3043177"/>
              <a:gd name="connsiteX36" fmla="*/ 2853448 w 9270381"/>
              <a:gd name="connsiteY36" fmla="*/ 615663 h 3043177"/>
              <a:gd name="connsiteX37" fmla="*/ 2886105 w 9270381"/>
              <a:gd name="connsiteY37" fmla="*/ 604777 h 3043177"/>
              <a:gd name="connsiteX38" fmla="*/ 2940534 w 9270381"/>
              <a:gd name="connsiteY38" fmla="*/ 637434 h 3043177"/>
              <a:gd name="connsiteX39" fmla="*/ 2973191 w 9270381"/>
              <a:gd name="connsiteY39" fmla="*/ 648320 h 3043177"/>
              <a:gd name="connsiteX40" fmla="*/ 3060277 w 9270381"/>
              <a:gd name="connsiteY40" fmla="*/ 724520 h 3043177"/>
              <a:gd name="connsiteX41" fmla="*/ 3092934 w 9270381"/>
              <a:gd name="connsiteY41" fmla="*/ 735406 h 3043177"/>
              <a:gd name="connsiteX42" fmla="*/ 3212677 w 9270381"/>
              <a:gd name="connsiteY42" fmla="*/ 746291 h 3043177"/>
              <a:gd name="connsiteX43" fmla="*/ 3277991 w 9270381"/>
              <a:gd name="connsiteY43" fmla="*/ 768063 h 3043177"/>
              <a:gd name="connsiteX44" fmla="*/ 3310648 w 9270381"/>
              <a:gd name="connsiteY44" fmla="*/ 778949 h 3043177"/>
              <a:gd name="connsiteX45" fmla="*/ 3365077 w 9270381"/>
              <a:gd name="connsiteY45" fmla="*/ 811606 h 3043177"/>
              <a:gd name="connsiteX46" fmla="*/ 3386848 w 9270381"/>
              <a:gd name="connsiteY46" fmla="*/ 844263 h 3043177"/>
              <a:gd name="connsiteX47" fmla="*/ 3615448 w 9270381"/>
              <a:gd name="connsiteY47" fmla="*/ 876920 h 3043177"/>
              <a:gd name="connsiteX48" fmla="*/ 3713420 w 9270381"/>
              <a:gd name="connsiteY48" fmla="*/ 887806 h 3043177"/>
              <a:gd name="connsiteX49" fmla="*/ 4018220 w 9270381"/>
              <a:gd name="connsiteY49" fmla="*/ 898691 h 3043177"/>
              <a:gd name="connsiteX50" fmla="*/ 4050877 w 9270381"/>
              <a:gd name="connsiteY50" fmla="*/ 920463 h 3043177"/>
              <a:gd name="connsiteX51" fmla="*/ 4083534 w 9270381"/>
              <a:gd name="connsiteY51" fmla="*/ 931349 h 3043177"/>
              <a:gd name="connsiteX52" fmla="*/ 4148848 w 9270381"/>
              <a:gd name="connsiteY52" fmla="*/ 974891 h 3043177"/>
              <a:gd name="connsiteX53" fmla="*/ 4170620 w 9270381"/>
              <a:gd name="connsiteY53" fmla="*/ 996663 h 3043177"/>
              <a:gd name="connsiteX54" fmla="*/ 4235934 w 9270381"/>
              <a:gd name="connsiteY54" fmla="*/ 1018434 h 3043177"/>
              <a:gd name="connsiteX55" fmla="*/ 4312134 w 9270381"/>
              <a:gd name="connsiteY55" fmla="*/ 1051091 h 3043177"/>
              <a:gd name="connsiteX56" fmla="*/ 4399220 w 9270381"/>
              <a:gd name="connsiteY56" fmla="*/ 1061977 h 3043177"/>
              <a:gd name="connsiteX57" fmla="*/ 4627820 w 9270381"/>
              <a:gd name="connsiteY57" fmla="*/ 1083749 h 3043177"/>
              <a:gd name="connsiteX58" fmla="*/ 4693134 w 9270381"/>
              <a:gd name="connsiteY58" fmla="*/ 1105520 h 3043177"/>
              <a:gd name="connsiteX59" fmla="*/ 4791105 w 9270381"/>
              <a:gd name="connsiteY59" fmla="*/ 1083749 h 3043177"/>
              <a:gd name="connsiteX60" fmla="*/ 4823762 w 9270381"/>
              <a:gd name="connsiteY60" fmla="*/ 1072863 h 3043177"/>
              <a:gd name="connsiteX61" fmla="*/ 4910848 w 9270381"/>
              <a:gd name="connsiteY61" fmla="*/ 1040206 h 3043177"/>
              <a:gd name="connsiteX62" fmla="*/ 5204762 w 9270381"/>
              <a:gd name="connsiteY62" fmla="*/ 1029320 h 3043177"/>
              <a:gd name="connsiteX63" fmla="*/ 5280962 w 9270381"/>
              <a:gd name="connsiteY63" fmla="*/ 1072863 h 3043177"/>
              <a:gd name="connsiteX64" fmla="*/ 5324505 w 9270381"/>
              <a:gd name="connsiteY64" fmla="*/ 1127291 h 3043177"/>
              <a:gd name="connsiteX65" fmla="*/ 5335391 w 9270381"/>
              <a:gd name="connsiteY65" fmla="*/ 1159949 h 3043177"/>
              <a:gd name="connsiteX66" fmla="*/ 5368048 w 9270381"/>
              <a:gd name="connsiteY66" fmla="*/ 1181720 h 3043177"/>
              <a:gd name="connsiteX67" fmla="*/ 5389820 w 9270381"/>
              <a:gd name="connsiteY67" fmla="*/ 1203491 h 3043177"/>
              <a:gd name="connsiteX68" fmla="*/ 5487791 w 9270381"/>
              <a:gd name="connsiteY68" fmla="*/ 1225263 h 3043177"/>
              <a:gd name="connsiteX69" fmla="*/ 5553105 w 9270381"/>
              <a:gd name="connsiteY69" fmla="*/ 1247034 h 3043177"/>
              <a:gd name="connsiteX70" fmla="*/ 5596648 w 9270381"/>
              <a:gd name="connsiteY70" fmla="*/ 1257920 h 3043177"/>
              <a:gd name="connsiteX71" fmla="*/ 5661962 w 9270381"/>
              <a:gd name="connsiteY71" fmla="*/ 1279691 h 3043177"/>
              <a:gd name="connsiteX72" fmla="*/ 5923220 w 9270381"/>
              <a:gd name="connsiteY72" fmla="*/ 1301463 h 3043177"/>
              <a:gd name="connsiteX73" fmla="*/ 5955877 w 9270381"/>
              <a:gd name="connsiteY73" fmla="*/ 1312349 h 3043177"/>
              <a:gd name="connsiteX74" fmla="*/ 5977648 w 9270381"/>
              <a:gd name="connsiteY74" fmla="*/ 1345006 h 3043177"/>
              <a:gd name="connsiteX75" fmla="*/ 5999420 w 9270381"/>
              <a:gd name="connsiteY75" fmla="*/ 1366777 h 3043177"/>
              <a:gd name="connsiteX76" fmla="*/ 6064734 w 9270381"/>
              <a:gd name="connsiteY76" fmla="*/ 1399434 h 3043177"/>
              <a:gd name="connsiteX77" fmla="*/ 6260677 w 9270381"/>
              <a:gd name="connsiteY77" fmla="*/ 1442977 h 3043177"/>
              <a:gd name="connsiteX78" fmla="*/ 6358648 w 9270381"/>
              <a:gd name="connsiteY78" fmla="*/ 1464749 h 3043177"/>
              <a:gd name="connsiteX79" fmla="*/ 6706991 w 9270381"/>
              <a:gd name="connsiteY79" fmla="*/ 1453863 h 3043177"/>
              <a:gd name="connsiteX80" fmla="*/ 6717877 w 9270381"/>
              <a:gd name="connsiteY80" fmla="*/ 1421206 h 3043177"/>
              <a:gd name="connsiteX81" fmla="*/ 6772305 w 9270381"/>
              <a:gd name="connsiteY81" fmla="*/ 1377663 h 3043177"/>
              <a:gd name="connsiteX82" fmla="*/ 6892048 w 9270381"/>
              <a:gd name="connsiteY82" fmla="*/ 1399434 h 3043177"/>
              <a:gd name="connsiteX83" fmla="*/ 6935591 w 9270381"/>
              <a:gd name="connsiteY83" fmla="*/ 1432091 h 3043177"/>
              <a:gd name="connsiteX84" fmla="*/ 6979134 w 9270381"/>
              <a:gd name="connsiteY84" fmla="*/ 1475634 h 3043177"/>
              <a:gd name="connsiteX85" fmla="*/ 6990020 w 9270381"/>
              <a:gd name="connsiteY85" fmla="*/ 1508291 h 3043177"/>
              <a:gd name="connsiteX86" fmla="*/ 6968248 w 9270381"/>
              <a:gd name="connsiteY86" fmla="*/ 1530063 h 3043177"/>
              <a:gd name="connsiteX87" fmla="*/ 7011791 w 9270381"/>
              <a:gd name="connsiteY87" fmla="*/ 1573606 h 3043177"/>
              <a:gd name="connsiteX88" fmla="*/ 7175077 w 9270381"/>
              <a:gd name="connsiteY88" fmla="*/ 1617149 h 3043177"/>
              <a:gd name="connsiteX89" fmla="*/ 7218620 w 9270381"/>
              <a:gd name="connsiteY89" fmla="*/ 1682463 h 3043177"/>
              <a:gd name="connsiteX90" fmla="*/ 7316591 w 9270381"/>
              <a:gd name="connsiteY90" fmla="*/ 1736891 h 3043177"/>
              <a:gd name="connsiteX91" fmla="*/ 7458105 w 9270381"/>
              <a:gd name="connsiteY91" fmla="*/ 1747777 h 3043177"/>
              <a:gd name="connsiteX92" fmla="*/ 7523420 w 9270381"/>
              <a:gd name="connsiteY92" fmla="*/ 1769549 h 3043177"/>
              <a:gd name="connsiteX93" fmla="*/ 7556077 w 9270381"/>
              <a:gd name="connsiteY93" fmla="*/ 1791320 h 3043177"/>
              <a:gd name="connsiteX94" fmla="*/ 7621391 w 9270381"/>
              <a:gd name="connsiteY94" fmla="*/ 1813091 h 3043177"/>
              <a:gd name="connsiteX95" fmla="*/ 7654048 w 9270381"/>
              <a:gd name="connsiteY95" fmla="*/ 1823977 h 3043177"/>
              <a:gd name="connsiteX96" fmla="*/ 7686705 w 9270381"/>
              <a:gd name="connsiteY96" fmla="*/ 1834863 h 3043177"/>
              <a:gd name="connsiteX97" fmla="*/ 7730248 w 9270381"/>
              <a:gd name="connsiteY97" fmla="*/ 1845749 h 3043177"/>
              <a:gd name="connsiteX98" fmla="*/ 7828220 w 9270381"/>
              <a:gd name="connsiteY98" fmla="*/ 1856634 h 3043177"/>
              <a:gd name="connsiteX99" fmla="*/ 7904420 w 9270381"/>
              <a:gd name="connsiteY99" fmla="*/ 1878406 h 3043177"/>
              <a:gd name="connsiteX100" fmla="*/ 7937077 w 9270381"/>
              <a:gd name="connsiteY100" fmla="*/ 1889291 h 3043177"/>
              <a:gd name="connsiteX101" fmla="*/ 8002391 w 9270381"/>
              <a:gd name="connsiteY101" fmla="*/ 1900177 h 3043177"/>
              <a:gd name="connsiteX102" fmla="*/ 8045934 w 9270381"/>
              <a:gd name="connsiteY102" fmla="*/ 1921949 h 3043177"/>
              <a:gd name="connsiteX103" fmla="*/ 8089477 w 9270381"/>
              <a:gd name="connsiteY103" fmla="*/ 1932834 h 3043177"/>
              <a:gd name="connsiteX104" fmla="*/ 8122134 w 9270381"/>
              <a:gd name="connsiteY104" fmla="*/ 1943720 h 3043177"/>
              <a:gd name="connsiteX105" fmla="*/ 8209220 w 9270381"/>
              <a:gd name="connsiteY105" fmla="*/ 1965491 h 3043177"/>
              <a:gd name="connsiteX106" fmla="*/ 8252762 w 9270381"/>
              <a:gd name="connsiteY106" fmla="*/ 1976377 h 3043177"/>
              <a:gd name="connsiteX107" fmla="*/ 8405162 w 9270381"/>
              <a:gd name="connsiteY107" fmla="*/ 1987263 h 3043177"/>
              <a:gd name="connsiteX108" fmla="*/ 8437820 w 9270381"/>
              <a:gd name="connsiteY108" fmla="*/ 1998149 h 3043177"/>
              <a:gd name="connsiteX109" fmla="*/ 8503134 w 9270381"/>
              <a:gd name="connsiteY109" fmla="*/ 2041691 h 3043177"/>
              <a:gd name="connsiteX110" fmla="*/ 8633762 w 9270381"/>
              <a:gd name="connsiteY110" fmla="*/ 2030806 h 3043177"/>
              <a:gd name="connsiteX111" fmla="*/ 8916791 w 9270381"/>
              <a:gd name="connsiteY111" fmla="*/ 2052577 h 3043177"/>
              <a:gd name="connsiteX112" fmla="*/ 8949448 w 9270381"/>
              <a:gd name="connsiteY112" fmla="*/ 2063463 h 3043177"/>
              <a:gd name="connsiteX113" fmla="*/ 8992991 w 9270381"/>
              <a:gd name="connsiteY113" fmla="*/ 2107006 h 3043177"/>
              <a:gd name="connsiteX114" fmla="*/ 9058305 w 9270381"/>
              <a:gd name="connsiteY114" fmla="*/ 2117891 h 3043177"/>
              <a:gd name="connsiteX115" fmla="*/ 9090962 w 9270381"/>
              <a:gd name="connsiteY115" fmla="*/ 2128777 h 3043177"/>
              <a:gd name="connsiteX116" fmla="*/ 9167162 w 9270381"/>
              <a:gd name="connsiteY116" fmla="*/ 2107006 h 3043177"/>
              <a:gd name="connsiteX117" fmla="*/ 9199820 w 9270381"/>
              <a:gd name="connsiteY117" fmla="*/ 2302949 h 3043177"/>
              <a:gd name="connsiteX118" fmla="*/ 9188934 w 9270381"/>
              <a:gd name="connsiteY118" fmla="*/ 2455349 h 3043177"/>
              <a:gd name="connsiteX119" fmla="*/ 9167162 w 9270381"/>
              <a:gd name="connsiteY119" fmla="*/ 2520663 h 3043177"/>
              <a:gd name="connsiteX120" fmla="*/ 9156277 w 9270381"/>
              <a:gd name="connsiteY120" fmla="*/ 2564206 h 3043177"/>
              <a:gd name="connsiteX121" fmla="*/ 9145391 w 9270381"/>
              <a:gd name="connsiteY121" fmla="*/ 2596863 h 3043177"/>
              <a:gd name="connsiteX122" fmla="*/ 9134505 w 9270381"/>
              <a:gd name="connsiteY122" fmla="*/ 2662177 h 3043177"/>
              <a:gd name="connsiteX123" fmla="*/ 9112734 w 9270381"/>
              <a:gd name="connsiteY123" fmla="*/ 2771034 h 3043177"/>
              <a:gd name="connsiteX124" fmla="*/ 9069191 w 9270381"/>
              <a:gd name="connsiteY124" fmla="*/ 2879891 h 3043177"/>
              <a:gd name="connsiteX125" fmla="*/ 9047420 w 9270381"/>
              <a:gd name="connsiteY125" fmla="*/ 2945206 h 3043177"/>
              <a:gd name="connsiteX126" fmla="*/ 8971220 w 9270381"/>
              <a:gd name="connsiteY126" fmla="*/ 2966977 h 3043177"/>
              <a:gd name="connsiteX127" fmla="*/ 8895020 w 9270381"/>
              <a:gd name="connsiteY127" fmla="*/ 2977863 h 3043177"/>
              <a:gd name="connsiteX128" fmla="*/ 8873248 w 9270381"/>
              <a:gd name="connsiteY128" fmla="*/ 2999634 h 3043177"/>
              <a:gd name="connsiteX129" fmla="*/ 8786162 w 9270381"/>
              <a:gd name="connsiteY129" fmla="*/ 3043177 h 3043177"/>
              <a:gd name="connsiteX130" fmla="*/ 8699077 w 9270381"/>
              <a:gd name="connsiteY130" fmla="*/ 3032291 h 3043177"/>
              <a:gd name="connsiteX131" fmla="*/ 8655534 w 9270381"/>
              <a:gd name="connsiteY131" fmla="*/ 3010520 h 3043177"/>
              <a:gd name="connsiteX132" fmla="*/ 8579334 w 9270381"/>
              <a:gd name="connsiteY132" fmla="*/ 2988749 h 3043177"/>
              <a:gd name="connsiteX133" fmla="*/ 8514020 w 9270381"/>
              <a:gd name="connsiteY133" fmla="*/ 2956091 h 3043177"/>
              <a:gd name="connsiteX134" fmla="*/ 8481362 w 9270381"/>
              <a:gd name="connsiteY134" fmla="*/ 2945206 h 3043177"/>
              <a:gd name="connsiteX135" fmla="*/ 8383391 w 9270381"/>
              <a:gd name="connsiteY135" fmla="*/ 2923434 h 3043177"/>
              <a:gd name="connsiteX136" fmla="*/ 8339848 w 9270381"/>
              <a:gd name="connsiteY136" fmla="*/ 2912549 h 3043177"/>
              <a:gd name="connsiteX137" fmla="*/ 8307191 w 9270381"/>
              <a:gd name="connsiteY137" fmla="*/ 2901663 h 3043177"/>
              <a:gd name="connsiteX138" fmla="*/ 7577848 w 9270381"/>
              <a:gd name="connsiteY138" fmla="*/ 2890777 h 3043177"/>
              <a:gd name="connsiteX139" fmla="*/ 7447220 w 9270381"/>
              <a:gd name="connsiteY139" fmla="*/ 2836349 h 3043177"/>
              <a:gd name="connsiteX140" fmla="*/ 7381905 w 9270381"/>
              <a:gd name="connsiteY140" fmla="*/ 2814577 h 3043177"/>
              <a:gd name="connsiteX141" fmla="*/ 7218620 w 9270381"/>
              <a:gd name="connsiteY141" fmla="*/ 2803691 h 3043177"/>
              <a:gd name="connsiteX142" fmla="*/ 7175077 w 9270381"/>
              <a:gd name="connsiteY142" fmla="*/ 2781920 h 3043177"/>
              <a:gd name="connsiteX143" fmla="*/ 7033562 w 9270381"/>
              <a:gd name="connsiteY143" fmla="*/ 2760149 h 3043177"/>
              <a:gd name="connsiteX144" fmla="*/ 6870277 w 9270381"/>
              <a:gd name="connsiteY144" fmla="*/ 2738377 h 3043177"/>
              <a:gd name="connsiteX145" fmla="*/ 6761420 w 9270381"/>
              <a:gd name="connsiteY145" fmla="*/ 2727491 h 3043177"/>
              <a:gd name="connsiteX146" fmla="*/ 6609020 w 9270381"/>
              <a:gd name="connsiteY146" fmla="*/ 2705720 h 3043177"/>
              <a:gd name="connsiteX147" fmla="*/ 6413077 w 9270381"/>
              <a:gd name="connsiteY147" fmla="*/ 2694834 h 3043177"/>
              <a:gd name="connsiteX148" fmla="*/ 6325991 w 9270381"/>
              <a:gd name="connsiteY148" fmla="*/ 2683949 h 3043177"/>
              <a:gd name="connsiteX149" fmla="*/ 6140934 w 9270381"/>
              <a:gd name="connsiteY149" fmla="*/ 2585977 h 3043177"/>
              <a:gd name="connsiteX150" fmla="*/ 6097391 w 9270381"/>
              <a:gd name="connsiteY150" fmla="*/ 2575091 h 3043177"/>
              <a:gd name="connsiteX151" fmla="*/ 5999420 w 9270381"/>
              <a:gd name="connsiteY151" fmla="*/ 2542434 h 3043177"/>
              <a:gd name="connsiteX152" fmla="*/ 5977648 w 9270381"/>
              <a:gd name="connsiteY152" fmla="*/ 2520663 h 3043177"/>
              <a:gd name="connsiteX153" fmla="*/ 5879677 w 9270381"/>
              <a:gd name="connsiteY153" fmla="*/ 2488006 h 3043177"/>
              <a:gd name="connsiteX154" fmla="*/ 5803477 w 9270381"/>
              <a:gd name="connsiteY154" fmla="*/ 2433577 h 3043177"/>
              <a:gd name="connsiteX155" fmla="*/ 5770820 w 9270381"/>
              <a:gd name="connsiteY155" fmla="*/ 2422691 h 3043177"/>
              <a:gd name="connsiteX156" fmla="*/ 5738162 w 9270381"/>
              <a:gd name="connsiteY156" fmla="*/ 2400920 h 3043177"/>
              <a:gd name="connsiteX157" fmla="*/ 5672848 w 9270381"/>
              <a:gd name="connsiteY157" fmla="*/ 2379149 h 3043177"/>
              <a:gd name="connsiteX158" fmla="*/ 5563991 w 9270381"/>
              <a:gd name="connsiteY158" fmla="*/ 2357377 h 3043177"/>
              <a:gd name="connsiteX159" fmla="*/ 5095905 w 9270381"/>
              <a:gd name="connsiteY159" fmla="*/ 2357377 h 3043177"/>
              <a:gd name="connsiteX160" fmla="*/ 5041477 w 9270381"/>
              <a:gd name="connsiteY160" fmla="*/ 2346491 h 3043177"/>
              <a:gd name="connsiteX161" fmla="*/ 4910848 w 9270381"/>
              <a:gd name="connsiteY161" fmla="*/ 2324720 h 3043177"/>
              <a:gd name="connsiteX162" fmla="*/ 4856420 w 9270381"/>
              <a:gd name="connsiteY162" fmla="*/ 2313834 h 3043177"/>
              <a:gd name="connsiteX163" fmla="*/ 4693134 w 9270381"/>
              <a:gd name="connsiteY163" fmla="*/ 2292063 h 3043177"/>
              <a:gd name="connsiteX164" fmla="*/ 4584277 w 9270381"/>
              <a:gd name="connsiteY164" fmla="*/ 2270291 h 3043177"/>
              <a:gd name="connsiteX165" fmla="*/ 4529848 w 9270381"/>
              <a:gd name="connsiteY165" fmla="*/ 2259406 h 3043177"/>
              <a:gd name="connsiteX166" fmla="*/ 4486305 w 9270381"/>
              <a:gd name="connsiteY166" fmla="*/ 2248520 h 3043177"/>
              <a:gd name="connsiteX167" fmla="*/ 4333905 w 9270381"/>
              <a:gd name="connsiteY167" fmla="*/ 2226749 h 3043177"/>
              <a:gd name="connsiteX168" fmla="*/ 4257705 w 9270381"/>
              <a:gd name="connsiteY168" fmla="*/ 2194091 h 3043177"/>
              <a:gd name="connsiteX169" fmla="*/ 4159734 w 9270381"/>
              <a:gd name="connsiteY169" fmla="*/ 2172320 h 3043177"/>
              <a:gd name="connsiteX170" fmla="*/ 3996448 w 9270381"/>
              <a:gd name="connsiteY170" fmla="*/ 2128777 h 3043177"/>
              <a:gd name="connsiteX171" fmla="*/ 3920248 w 9270381"/>
              <a:gd name="connsiteY171" fmla="*/ 2096120 h 3043177"/>
              <a:gd name="connsiteX172" fmla="*/ 3767848 w 9270381"/>
              <a:gd name="connsiteY172" fmla="*/ 2074349 h 3043177"/>
              <a:gd name="connsiteX173" fmla="*/ 3735191 w 9270381"/>
              <a:gd name="connsiteY173" fmla="*/ 2063463 h 3043177"/>
              <a:gd name="connsiteX174" fmla="*/ 3561020 w 9270381"/>
              <a:gd name="connsiteY174" fmla="*/ 2041691 h 3043177"/>
              <a:gd name="connsiteX175" fmla="*/ 3517477 w 9270381"/>
              <a:gd name="connsiteY175" fmla="*/ 2030806 h 3043177"/>
              <a:gd name="connsiteX176" fmla="*/ 3463048 w 9270381"/>
              <a:gd name="connsiteY176" fmla="*/ 2019920 h 3043177"/>
              <a:gd name="connsiteX177" fmla="*/ 3375962 w 9270381"/>
              <a:gd name="connsiteY177" fmla="*/ 1998149 h 3043177"/>
              <a:gd name="connsiteX178" fmla="*/ 3321534 w 9270381"/>
              <a:gd name="connsiteY178" fmla="*/ 1965491 h 3043177"/>
              <a:gd name="connsiteX179" fmla="*/ 3256220 w 9270381"/>
              <a:gd name="connsiteY179" fmla="*/ 1954606 h 3043177"/>
              <a:gd name="connsiteX180" fmla="*/ 3223562 w 9270381"/>
              <a:gd name="connsiteY180" fmla="*/ 1943720 h 3043177"/>
              <a:gd name="connsiteX181" fmla="*/ 3169134 w 9270381"/>
              <a:gd name="connsiteY181" fmla="*/ 1932834 h 3043177"/>
              <a:gd name="connsiteX182" fmla="*/ 3082048 w 9270381"/>
              <a:gd name="connsiteY182" fmla="*/ 1943720 h 3043177"/>
              <a:gd name="connsiteX183" fmla="*/ 2973191 w 9270381"/>
              <a:gd name="connsiteY183" fmla="*/ 1965491 h 3043177"/>
              <a:gd name="connsiteX184" fmla="*/ 2624848 w 9270381"/>
              <a:gd name="connsiteY184" fmla="*/ 1943720 h 3043177"/>
              <a:gd name="connsiteX185" fmla="*/ 2581305 w 9270381"/>
              <a:gd name="connsiteY185" fmla="*/ 1921949 h 3043177"/>
              <a:gd name="connsiteX186" fmla="*/ 2537762 w 9270381"/>
              <a:gd name="connsiteY186" fmla="*/ 1911063 h 3043177"/>
              <a:gd name="connsiteX187" fmla="*/ 2385362 w 9270381"/>
              <a:gd name="connsiteY187" fmla="*/ 1845749 h 3043177"/>
              <a:gd name="connsiteX188" fmla="*/ 2341820 w 9270381"/>
              <a:gd name="connsiteY188" fmla="*/ 1823977 h 3043177"/>
              <a:gd name="connsiteX189" fmla="*/ 2254734 w 9270381"/>
              <a:gd name="connsiteY189" fmla="*/ 1791320 h 3043177"/>
              <a:gd name="connsiteX190" fmla="*/ 2178534 w 9270381"/>
              <a:gd name="connsiteY190" fmla="*/ 1747777 h 3043177"/>
              <a:gd name="connsiteX191" fmla="*/ 2145877 w 9270381"/>
              <a:gd name="connsiteY191" fmla="*/ 1736891 h 3043177"/>
              <a:gd name="connsiteX192" fmla="*/ 2069677 w 9270381"/>
              <a:gd name="connsiteY192" fmla="*/ 1693349 h 3043177"/>
              <a:gd name="connsiteX193" fmla="*/ 2047905 w 9270381"/>
              <a:gd name="connsiteY193" fmla="*/ 1671577 h 3043177"/>
              <a:gd name="connsiteX194" fmla="*/ 1939048 w 9270381"/>
              <a:gd name="connsiteY194" fmla="*/ 1649806 h 3043177"/>
              <a:gd name="connsiteX195" fmla="*/ 1895505 w 9270381"/>
              <a:gd name="connsiteY195" fmla="*/ 1628034 h 3043177"/>
              <a:gd name="connsiteX196" fmla="*/ 1830191 w 9270381"/>
              <a:gd name="connsiteY196" fmla="*/ 1617149 h 3043177"/>
              <a:gd name="connsiteX197" fmla="*/ 1666905 w 9270381"/>
              <a:gd name="connsiteY197" fmla="*/ 1540949 h 3043177"/>
              <a:gd name="connsiteX198" fmla="*/ 1601591 w 9270381"/>
              <a:gd name="connsiteY198" fmla="*/ 1508291 h 3043177"/>
              <a:gd name="connsiteX199" fmla="*/ 1568934 w 9270381"/>
              <a:gd name="connsiteY199" fmla="*/ 1475634 h 3043177"/>
              <a:gd name="connsiteX200" fmla="*/ 1558048 w 9270381"/>
              <a:gd name="connsiteY200" fmla="*/ 1442977 h 3043177"/>
              <a:gd name="connsiteX201" fmla="*/ 1525391 w 9270381"/>
              <a:gd name="connsiteY201" fmla="*/ 1432091 h 3043177"/>
              <a:gd name="connsiteX202" fmla="*/ 1460077 w 9270381"/>
              <a:gd name="connsiteY202" fmla="*/ 1399434 h 3043177"/>
              <a:gd name="connsiteX203" fmla="*/ 1264134 w 9270381"/>
              <a:gd name="connsiteY203" fmla="*/ 1410320 h 3043177"/>
              <a:gd name="connsiteX204" fmla="*/ 1166162 w 9270381"/>
              <a:gd name="connsiteY204" fmla="*/ 1399434 h 3043177"/>
              <a:gd name="connsiteX205" fmla="*/ 1133505 w 9270381"/>
              <a:gd name="connsiteY205" fmla="*/ 1388549 h 3043177"/>
              <a:gd name="connsiteX206" fmla="*/ 1089962 w 9270381"/>
              <a:gd name="connsiteY206" fmla="*/ 1377663 h 3043177"/>
              <a:gd name="connsiteX207" fmla="*/ 1068191 w 9270381"/>
              <a:gd name="connsiteY207" fmla="*/ 1355891 h 3043177"/>
              <a:gd name="connsiteX208" fmla="*/ 937562 w 9270381"/>
              <a:gd name="connsiteY208" fmla="*/ 1301463 h 3043177"/>
              <a:gd name="connsiteX209" fmla="*/ 872248 w 9270381"/>
              <a:gd name="connsiteY209" fmla="*/ 1279691 h 3043177"/>
              <a:gd name="connsiteX210" fmla="*/ 839591 w 9270381"/>
              <a:gd name="connsiteY210" fmla="*/ 1257920 h 3043177"/>
              <a:gd name="connsiteX211" fmla="*/ 730734 w 9270381"/>
              <a:gd name="connsiteY211" fmla="*/ 1203491 h 3043177"/>
              <a:gd name="connsiteX212" fmla="*/ 643648 w 9270381"/>
              <a:gd name="connsiteY212" fmla="*/ 1116406 h 3043177"/>
              <a:gd name="connsiteX213" fmla="*/ 621877 w 9270381"/>
              <a:gd name="connsiteY213" fmla="*/ 1083749 h 3043177"/>
              <a:gd name="connsiteX214" fmla="*/ 523905 w 9270381"/>
              <a:gd name="connsiteY214" fmla="*/ 1040206 h 3043177"/>
              <a:gd name="connsiteX215" fmla="*/ 425934 w 9270381"/>
              <a:gd name="connsiteY215" fmla="*/ 996663 h 3043177"/>
              <a:gd name="connsiteX216" fmla="*/ 349734 w 9270381"/>
              <a:gd name="connsiteY216" fmla="*/ 985777 h 3043177"/>
              <a:gd name="connsiteX217" fmla="*/ 317077 w 9270381"/>
              <a:gd name="connsiteY217" fmla="*/ 974891 h 3043177"/>
              <a:gd name="connsiteX218" fmla="*/ 273534 w 9270381"/>
              <a:gd name="connsiteY218" fmla="*/ 964006 h 3043177"/>
              <a:gd name="connsiteX219" fmla="*/ 229991 w 9270381"/>
              <a:gd name="connsiteY219" fmla="*/ 942234 h 3043177"/>
              <a:gd name="connsiteX220" fmla="*/ 197334 w 9270381"/>
              <a:gd name="connsiteY220" fmla="*/ 931349 h 3043177"/>
              <a:gd name="connsiteX221" fmla="*/ 142905 w 9270381"/>
              <a:gd name="connsiteY221" fmla="*/ 876920 h 3043177"/>
              <a:gd name="connsiteX222" fmla="*/ 110248 w 9270381"/>
              <a:gd name="connsiteY222" fmla="*/ 844263 h 3043177"/>
              <a:gd name="connsiteX223" fmla="*/ 99362 w 9270381"/>
              <a:gd name="connsiteY223" fmla="*/ 811606 h 3043177"/>
              <a:gd name="connsiteX224" fmla="*/ 77591 w 9270381"/>
              <a:gd name="connsiteY224" fmla="*/ 789834 h 3043177"/>
              <a:gd name="connsiteX225" fmla="*/ 23162 w 9270381"/>
              <a:gd name="connsiteY225" fmla="*/ 702749 h 3043177"/>
              <a:gd name="connsiteX226" fmla="*/ 23162 w 9270381"/>
              <a:gd name="connsiteY226" fmla="*/ 539463 h 3043177"/>
              <a:gd name="connsiteX227" fmla="*/ 44934 w 9270381"/>
              <a:gd name="connsiteY227" fmla="*/ 517691 h 3043177"/>
              <a:gd name="connsiteX228" fmla="*/ 66705 w 9270381"/>
              <a:gd name="connsiteY228" fmla="*/ 485034 h 3043177"/>
              <a:gd name="connsiteX229" fmla="*/ 132020 w 9270381"/>
              <a:gd name="connsiteY229" fmla="*/ 452377 h 3043177"/>
              <a:gd name="connsiteX230" fmla="*/ 110248 w 9270381"/>
              <a:gd name="connsiteY230" fmla="*/ 114920 h 3043177"/>
              <a:gd name="connsiteX231" fmla="*/ 66705 w 9270381"/>
              <a:gd name="connsiteY231" fmla="*/ 27834 h 3043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9270381" h="3043177">
                <a:moveTo>
                  <a:pt x="66705" y="27834"/>
                </a:moveTo>
                <a:cubicBezTo>
                  <a:pt x="97548" y="15134"/>
                  <a:pt x="109121" y="51133"/>
                  <a:pt x="295305" y="38720"/>
                </a:cubicBezTo>
                <a:cubicBezTo>
                  <a:pt x="298934" y="27834"/>
                  <a:pt x="295158" y="9215"/>
                  <a:pt x="306191" y="6063"/>
                </a:cubicBezTo>
                <a:cubicBezTo>
                  <a:pt x="327413" y="0"/>
                  <a:pt x="349862" y="12620"/>
                  <a:pt x="371505" y="16949"/>
                </a:cubicBezTo>
                <a:cubicBezTo>
                  <a:pt x="439515" y="30551"/>
                  <a:pt x="390627" y="23153"/>
                  <a:pt x="447705" y="38720"/>
                </a:cubicBezTo>
                <a:cubicBezTo>
                  <a:pt x="476573" y="46593"/>
                  <a:pt x="534791" y="60491"/>
                  <a:pt x="534791" y="60491"/>
                </a:cubicBezTo>
                <a:cubicBezTo>
                  <a:pt x="538420" y="78634"/>
                  <a:pt x="548294" y="96604"/>
                  <a:pt x="545677" y="114920"/>
                </a:cubicBezTo>
                <a:cubicBezTo>
                  <a:pt x="544226" y="125080"/>
                  <a:pt x="515694" y="130533"/>
                  <a:pt x="523905" y="136691"/>
                </a:cubicBezTo>
                <a:cubicBezTo>
                  <a:pt x="541563" y="149934"/>
                  <a:pt x="567504" y="143629"/>
                  <a:pt x="589220" y="147577"/>
                </a:cubicBezTo>
                <a:cubicBezTo>
                  <a:pt x="607424" y="150887"/>
                  <a:pt x="625505" y="154834"/>
                  <a:pt x="643648" y="158463"/>
                </a:cubicBezTo>
                <a:cubicBezTo>
                  <a:pt x="650905" y="165720"/>
                  <a:pt x="655987" y="176191"/>
                  <a:pt x="665420" y="180234"/>
                </a:cubicBezTo>
                <a:cubicBezTo>
                  <a:pt x="682426" y="187522"/>
                  <a:pt x="701898" y="186632"/>
                  <a:pt x="719848" y="191120"/>
                </a:cubicBezTo>
                <a:cubicBezTo>
                  <a:pt x="730980" y="193903"/>
                  <a:pt x="741619" y="198377"/>
                  <a:pt x="752505" y="202006"/>
                </a:cubicBezTo>
                <a:cubicBezTo>
                  <a:pt x="814191" y="198377"/>
                  <a:pt x="876526" y="200757"/>
                  <a:pt x="937562" y="191120"/>
                </a:cubicBezTo>
                <a:cubicBezTo>
                  <a:pt x="947700" y="189519"/>
                  <a:pt x="950533" y="174629"/>
                  <a:pt x="959334" y="169349"/>
                </a:cubicBezTo>
                <a:cubicBezTo>
                  <a:pt x="969173" y="163445"/>
                  <a:pt x="981105" y="162092"/>
                  <a:pt x="991991" y="158463"/>
                </a:cubicBezTo>
                <a:cubicBezTo>
                  <a:pt x="1121030" y="184271"/>
                  <a:pt x="987340" y="150349"/>
                  <a:pt x="1079077" y="191120"/>
                </a:cubicBezTo>
                <a:cubicBezTo>
                  <a:pt x="1113149" y="206263"/>
                  <a:pt x="1151748" y="214730"/>
                  <a:pt x="1187934" y="223777"/>
                </a:cubicBezTo>
                <a:cubicBezTo>
                  <a:pt x="1195191" y="231034"/>
                  <a:pt x="1204425" y="236748"/>
                  <a:pt x="1209705" y="245549"/>
                </a:cubicBezTo>
                <a:cubicBezTo>
                  <a:pt x="1215609" y="255388"/>
                  <a:pt x="1210105" y="273546"/>
                  <a:pt x="1220591" y="278206"/>
                </a:cubicBezTo>
                <a:cubicBezTo>
                  <a:pt x="1247324" y="290087"/>
                  <a:pt x="1278648" y="285463"/>
                  <a:pt x="1307677" y="289091"/>
                </a:cubicBezTo>
                <a:cubicBezTo>
                  <a:pt x="1384616" y="308326"/>
                  <a:pt x="1375839" y="311009"/>
                  <a:pt x="1492734" y="289091"/>
                </a:cubicBezTo>
                <a:cubicBezTo>
                  <a:pt x="1505593" y="286680"/>
                  <a:pt x="1514505" y="274577"/>
                  <a:pt x="1525391" y="267320"/>
                </a:cubicBezTo>
                <a:lnTo>
                  <a:pt x="1590705" y="289091"/>
                </a:lnTo>
                <a:lnTo>
                  <a:pt x="1623362" y="299977"/>
                </a:lnTo>
                <a:cubicBezTo>
                  <a:pt x="1626991" y="310863"/>
                  <a:pt x="1628344" y="322795"/>
                  <a:pt x="1634248" y="332634"/>
                </a:cubicBezTo>
                <a:cubicBezTo>
                  <a:pt x="1660397" y="376214"/>
                  <a:pt x="1724516" y="368105"/>
                  <a:pt x="1764877" y="376177"/>
                </a:cubicBezTo>
                <a:cubicBezTo>
                  <a:pt x="1786648" y="390691"/>
                  <a:pt x="1811689" y="401218"/>
                  <a:pt x="1830191" y="419720"/>
                </a:cubicBezTo>
                <a:cubicBezTo>
                  <a:pt x="1870962" y="460491"/>
                  <a:pt x="1848243" y="447509"/>
                  <a:pt x="1895505" y="463263"/>
                </a:cubicBezTo>
                <a:cubicBezTo>
                  <a:pt x="2008396" y="456207"/>
                  <a:pt x="2099922" y="442400"/>
                  <a:pt x="2211191" y="463263"/>
                </a:cubicBezTo>
                <a:cubicBezTo>
                  <a:pt x="2224050" y="465674"/>
                  <a:pt x="2231823" y="479880"/>
                  <a:pt x="2243848" y="485034"/>
                </a:cubicBezTo>
                <a:cubicBezTo>
                  <a:pt x="2257599" y="490927"/>
                  <a:pt x="2272877" y="492291"/>
                  <a:pt x="2287391" y="495920"/>
                </a:cubicBezTo>
                <a:cubicBezTo>
                  <a:pt x="2346971" y="481025"/>
                  <a:pt x="2377235" y="468379"/>
                  <a:pt x="2450677" y="495920"/>
                </a:cubicBezTo>
                <a:cubicBezTo>
                  <a:pt x="2474701" y="504929"/>
                  <a:pt x="2480764" y="542236"/>
                  <a:pt x="2505105" y="550349"/>
                </a:cubicBezTo>
                <a:cubicBezTo>
                  <a:pt x="2515991" y="553977"/>
                  <a:pt x="2526630" y="558451"/>
                  <a:pt x="2537762" y="561234"/>
                </a:cubicBezTo>
                <a:cubicBezTo>
                  <a:pt x="2609461" y="579158"/>
                  <a:pt x="2648208" y="576429"/>
                  <a:pt x="2733705" y="583006"/>
                </a:cubicBezTo>
                <a:cubicBezTo>
                  <a:pt x="2795391" y="644692"/>
                  <a:pt x="2756928" y="629452"/>
                  <a:pt x="2853448" y="615663"/>
                </a:cubicBezTo>
                <a:cubicBezTo>
                  <a:pt x="2864334" y="612034"/>
                  <a:pt x="2874630" y="604777"/>
                  <a:pt x="2886105" y="604777"/>
                </a:cubicBezTo>
                <a:cubicBezTo>
                  <a:pt x="2927219" y="604777"/>
                  <a:pt x="2911792" y="620189"/>
                  <a:pt x="2940534" y="637434"/>
                </a:cubicBezTo>
                <a:cubicBezTo>
                  <a:pt x="2950373" y="643338"/>
                  <a:pt x="2962305" y="644691"/>
                  <a:pt x="2973191" y="648320"/>
                </a:cubicBezTo>
                <a:cubicBezTo>
                  <a:pt x="3001568" y="676697"/>
                  <a:pt x="3024272" y="706517"/>
                  <a:pt x="3060277" y="724520"/>
                </a:cubicBezTo>
                <a:cubicBezTo>
                  <a:pt x="3070540" y="729652"/>
                  <a:pt x="3081575" y="733783"/>
                  <a:pt x="3092934" y="735406"/>
                </a:cubicBezTo>
                <a:cubicBezTo>
                  <a:pt x="3132610" y="741074"/>
                  <a:pt x="3172763" y="742663"/>
                  <a:pt x="3212677" y="746291"/>
                </a:cubicBezTo>
                <a:lnTo>
                  <a:pt x="3277991" y="768063"/>
                </a:lnTo>
                <a:lnTo>
                  <a:pt x="3310648" y="778949"/>
                </a:lnTo>
                <a:cubicBezTo>
                  <a:pt x="3429035" y="897330"/>
                  <a:pt x="3223737" y="698532"/>
                  <a:pt x="3365077" y="811606"/>
                </a:cubicBezTo>
                <a:cubicBezTo>
                  <a:pt x="3375293" y="819779"/>
                  <a:pt x="3377597" y="835012"/>
                  <a:pt x="3386848" y="844263"/>
                </a:cubicBezTo>
                <a:cubicBezTo>
                  <a:pt x="3443418" y="900833"/>
                  <a:pt x="3559023" y="872740"/>
                  <a:pt x="3615448" y="876920"/>
                </a:cubicBezTo>
                <a:cubicBezTo>
                  <a:pt x="3648217" y="879347"/>
                  <a:pt x="3680610" y="886033"/>
                  <a:pt x="3713420" y="887806"/>
                </a:cubicBezTo>
                <a:cubicBezTo>
                  <a:pt x="3814937" y="893293"/>
                  <a:pt x="3916620" y="895063"/>
                  <a:pt x="4018220" y="898691"/>
                </a:cubicBezTo>
                <a:cubicBezTo>
                  <a:pt x="4029106" y="905948"/>
                  <a:pt x="4039175" y="914612"/>
                  <a:pt x="4050877" y="920463"/>
                </a:cubicBezTo>
                <a:cubicBezTo>
                  <a:pt x="4061140" y="925595"/>
                  <a:pt x="4073503" y="925776"/>
                  <a:pt x="4083534" y="931349"/>
                </a:cubicBezTo>
                <a:cubicBezTo>
                  <a:pt x="4106407" y="944056"/>
                  <a:pt x="4130346" y="956389"/>
                  <a:pt x="4148848" y="974891"/>
                </a:cubicBezTo>
                <a:cubicBezTo>
                  <a:pt x="4156105" y="982148"/>
                  <a:pt x="4161440" y="992073"/>
                  <a:pt x="4170620" y="996663"/>
                </a:cubicBezTo>
                <a:cubicBezTo>
                  <a:pt x="4191146" y="1006926"/>
                  <a:pt x="4215408" y="1008171"/>
                  <a:pt x="4235934" y="1018434"/>
                </a:cubicBezTo>
                <a:cubicBezTo>
                  <a:pt x="4257385" y="1029160"/>
                  <a:pt x="4286960" y="1046514"/>
                  <a:pt x="4312134" y="1051091"/>
                </a:cubicBezTo>
                <a:cubicBezTo>
                  <a:pt x="4340917" y="1056324"/>
                  <a:pt x="4370191" y="1058348"/>
                  <a:pt x="4399220" y="1061977"/>
                </a:cubicBezTo>
                <a:cubicBezTo>
                  <a:pt x="4506061" y="1097592"/>
                  <a:pt x="4351292" y="1049183"/>
                  <a:pt x="4627820" y="1083749"/>
                </a:cubicBezTo>
                <a:cubicBezTo>
                  <a:pt x="4650592" y="1086595"/>
                  <a:pt x="4693134" y="1105520"/>
                  <a:pt x="4693134" y="1105520"/>
                </a:cubicBezTo>
                <a:cubicBezTo>
                  <a:pt x="4725791" y="1098263"/>
                  <a:pt x="4758650" y="1091863"/>
                  <a:pt x="4791105" y="1083749"/>
                </a:cubicBezTo>
                <a:cubicBezTo>
                  <a:pt x="4802237" y="1080966"/>
                  <a:pt x="4813499" y="1077995"/>
                  <a:pt x="4823762" y="1072863"/>
                </a:cubicBezTo>
                <a:cubicBezTo>
                  <a:pt x="4875173" y="1047157"/>
                  <a:pt x="4838841" y="1044706"/>
                  <a:pt x="4910848" y="1040206"/>
                </a:cubicBezTo>
                <a:cubicBezTo>
                  <a:pt x="5008696" y="1034091"/>
                  <a:pt x="5106791" y="1032949"/>
                  <a:pt x="5204762" y="1029320"/>
                </a:cubicBezTo>
                <a:cubicBezTo>
                  <a:pt x="5226374" y="1037964"/>
                  <a:pt x="5267616" y="1046170"/>
                  <a:pt x="5280962" y="1072863"/>
                </a:cubicBezTo>
                <a:cubicBezTo>
                  <a:pt x="5311032" y="1133005"/>
                  <a:pt x="5265076" y="1107482"/>
                  <a:pt x="5324505" y="1127291"/>
                </a:cubicBezTo>
                <a:cubicBezTo>
                  <a:pt x="5328134" y="1138177"/>
                  <a:pt x="5328223" y="1150989"/>
                  <a:pt x="5335391" y="1159949"/>
                </a:cubicBezTo>
                <a:cubicBezTo>
                  <a:pt x="5343564" y="1170165"/>
                  <a:pt x="5357832" y="1173547"/>
                  <a:pt x="5368048" y="1181720"/>
                </a:cubicBezTo>
                <a:cubicBezTo>
                  <a:pt x="5376062" y="1188131"/>
                  <a:pt x="5380640" y="1198901"/>
                  <a:pt x="5389820" y="1203491"/>
                </a:cubicBezTo>
                <a:cubicBezTo>
                  <a:pt x="5401552" y="1209357"/>
                  <a:pt x="5480231" y="1223201"/>
                  <a:pt x="5487791" y="1225263"/>
                </a:cubicBezTo>
                <a:cubicBezTo>
                  <a:pt x="5509931" y="1231301"/>
                  <a:pt x="5530841" y="1241468"/>
                  <a:pt x="5553105" y="1247034"/>
                </a:cubicBezTo>
                <a:cubicBezTo>
                  <a:pt x="5567619" y="1250663"/>
                  <a:pt x="5582318" y="1253621"/>
                  <a:pt x="5596648" y="1257920"/>
                </a:cubicBezTo>
                <a:cubicBezTo>
                  <a:pt x="5618629" y="1264514"/>
                  <a:pt x="5639190" y="1276844"/>
                  <a:pt x="5661962" y="1279691"/>
                </a:cubicBezTo>
                <a:cubicBezTo>
                  <a:pt x="5806769" y="1297792"/>
                  <a:pt x="5719850" y="1288752"/>
                  <a:pt x="5923220" y="1301463"/>
                </a:cubicBezTo>
                <a:cubicBezTo>
                  <a:pt x="5934106" y="1305092"/>
                  <a:pt x="5946917" y="1305181"/>
                  <a:pt x="5955877" y="1312349"/>
                </a:cubicBezTo>
                <a:cubicBezTo>
                  <a:pt x="5966093" y="1320522"/>
                  <a:pt x="5969475" y="1334790"/>
                  <a:pt x="5977648" y="1345006"/>
                </a:cubicBezTo>
                <a:cubicBezTo>
                  <a:pt x="5984059" y="1353020"/>
                  <a:pt x="5991406" y="1360366"/>
                  <a:pt x="5999420" y="1366777"/>
                </a:cubicBezTo>
                <a:cubicBezTo>
                  <a:pt x="6029568" y="1390896"/>
                  <a:pt x="6030239" y="1387936"/>
                  <a:pt x="6064734" y="1399434"/>
                </a:cubicBezTo>
                <a:cubicBezTo>
                  <a:pt x="6130908" y="1465611"/>
                  <a:pt x="6059036" y="1402647"/>
                  <a:pt x="6260677" y="1442977"/>
                </a:cubicBezTo>
                <a:cubicBezTo>
                  <a:pt x="6329775" y="1456797"/>
                  <a:pt x="6297155" y="1449376"/>
                  <a:pt x="6358648" y="1464749"/>
                </a:cubicBezTo>
                <a:cubicBezTo>
                  <a:pt x="6474762" y="1461120"/>
                  <a:pt x="6591664" y="1467842"/>
                  <a:pt x="6706991" y="1453863"/>
                </a:cubicBezTo>
                <a:cubicBezTo>
                  <a:pt x="6718382" y="1452482"/>
                  <a:pt x="6712745" y="1431469"/>
                  <a:pt x="6717877" y="1421206"/>
                </a:cubicBezTo>
                <a:cubicBezTo>
                  <a:pt x="6737572" y="1381815"/>
                  <a:pt x="6734639" y="1390219"/>
                  <a:pt x="6772305" y="1377663"/>
                </a:cubicBezTo>
                <a:cubicBezTo>
                  <a:pt x="6788627" y="1379703"/>
                  <a:pt x="6863859" y="1383326"/>
                  <a:pt x="6892048" y="1399434"/>
                </a:cubicBezTo>
                <a:cubicBezTo>
                  <a:pt x="6907800" y="1408435"/>
                  <a:pt x="6921937" y="1420144"/>
                  <a:pt x="6935591" y="1432091"/>
                </a:cubicBezTo>
                <a:cubicBezTo>
                  <a:pt x="6951039" y="1445608"/>
                  <a:pt x="6979134" y="1475634"/>
                  <a:pt x="6979134" y="1475634"/>
                </a:cubicBezTo>
                <a:cubicBezTo>
                  <a:pt x="6982763" y="1486520"/>
                  <a:pt x="6992270" y="1497039"/>
                  <a:pt x="6990020" y="1508291"/>
                </a:cubicBezTo>
                <a:cubicBezTo>
                  <a:pt x="6988007" y="1518355"/>
                  <a:pt x="6965003" y="1520326"/>
                  <a:pt x="6968248" y="1530063"/>
                </a:cubicBezTo>
                <a:cubicBezTo>
                  <a:pt x="6974739" y="1549536"/>
                  <a:pt x="6997277" y="1559092"/>
                  <a:pt x="7011791" y="1573606"/>
                </a:cubicBezTo>
                <a:cubicBezTo>
                  <a:pt x="7075344" y="1637159"/>
                  <a:pt x="7029107" y="1604985"/>
                  <a:pt x="7175077" y="1617149"/>
                </a:cubicBezTo>
                <a:cubicBezTo>
                  <a:pt x="7189591" y="1638920"/>
                  <a:pt x="7196849" y="1667949"/>
                  <a:pt x="7218620" y="1682463"/>
                </a:cubicBezTo>
                <a:cubicBezTo>
                  <a:pt x="7243072" y="1698765"/>
                  <a:pt x="7281216" y="1732469"/>
                  <a:pt x="7316591" y="1736891"/>
                </a:cubicBezTo>
                <a:cubicBezTo>
                  <a:pt x="7363536" y="1742759"/>
                  <a:pt x="7410934" y="1744148"/>
                  <a:pt x="7458105" y="1747777"/>
                </a:cubicBezTo>
                <a:cubicBezTo>
                  <a:pt x="7479877" y="1755034"/>
                  <a:pt x="7504325" y="1756819"/>
                  <a:pt x="7523420" y="1769549"/>
                </a:cubicBezTo>
                <a:cubicBezTo>
                  <a:pt x="7534306" y="1776806"/>
                  <a:pt x="7544122" y="1786007"/>
                  <a:pt x="7556077" y="1791320"/>
                </a:cubicBezTo>
                <a:cubicBezTo>
                  <a:pt x="7577048" y="1800640"/>
                  <a:pt x="7599620" y="1805834"/>
                  <a:pt x="7621391" y="1813091"/>
                </a:cubicBezTo>
                <a:lnTo>
                  <a:pt x="7654048" y="1823977"/>
                </a:lnTo>
                <a:cubicBezTo>
                  <a:pt x="7664934" y="1827606"/>
                  <a:pt x="7675573" y="1832080"/>
                  <a:pt x="7686705" y="1834863"/>
                </a:cubicBezTo>
                <a:cubicBezTo>
                  <a:pt x="7701219" y="1838492"/>
                  <a:pt x="7715461" y="1843474"/>
                  <a:pt x="7730248" y="1845749"/>
                </a:cubicBezTo>
                <a:cubicBezTo>
                  <a:pt x="7762724" y="1850745"/>
                  <a:pt x="7795563" y="1853006"/>
                  <a:pt x="7828220" y="1856634"/>
                </a:cubicBezTo>
                <a:cubicBezTo>
                  <a:pt x="7906500" y="1882728"/>
                  <a:pt x="7808766" y="1851077"/>
                  <a:pt x="7904420" y="1878406"/>
                </a:cubicBezTo>
                <a:cubicBezTo>
                  <a:pt x="7915453" y="1881558"/>
                  <a:pt x="7925876" y="1886802"/>
                  <a:pt x="7937077" y="1889291"/>
                </a:cubicBezTo>
                <a:cubicBezTo>
                  <a:pt x="7958623" y="1894079"/>
                  <a:pt x="7980620" y="1896548"/>
                  <a:pt x="8002391" y="1900177"/>
                </a:cubicBezTo>
                <a:cubicBezTo>
                  <a:pt x="8016905" y="1907434"/>
                  <a:pt x="8030740" y="1916251"/>
                  <a:pt x="8045934" y="1921949"/>
                </a:cubicBezTo>
                <a:cubicBezTo>
                  <a:pt x="8059942" y="1927202"/>
                  <a:pt x="8075092" y="1928724"/>
                  <a:pt x="8089477" y="1932834"/>
                </a:cubicBezTo>
                <a:cubicBezTo>
                  <a:pt x="8100510" y="1935986"/>
                  <a:pt x="8111064" y="1940701"/>
                  <a:pt x="8122134" y="1943720"/>
                </a:cubicBezTo>
                <a:cubicBezTo>
                  <a:pt x="8151002" y="1951593"/>
                  <a:pt x="8180191" y="1958234"/>
                  <a:pt x="8209220" y="1965491"/>
                </a:cubicBezTo>
                <a:cubicBezTo>
                  <a:pt x="8223734" y="1969120"/>
                  <a:pt x="8237839" y="1975311"/>
                  <a:pt x="8252762" y="1976377"/>
                </a:cubicBezTo>
                <a:lnTo>
                  <a:pt x="8405162" y="1987263"/>
                </a:lnTo>
                <a:cubicBezTo>
                  <a:pt x="8416048" y="1990892"/>
                  <a:pt x="8427789" y="1992576"/>
                  <a:pt x="8437820" y="1998149"/>
                </a:cubicBezTo>
                <a:cubicBezTo>
                  <a:pt x="8460693" y="2010856"/>
                  <a:pt x="8503134" y="2041691"/>
                  <a:pt x="8503134" y="2041691"/>
                </a:cubicBezTo>
                <a:cubicBezTo>
                  <a:pt x="8546677" y="2038063"/>
                  <a:pt x="8590068" y="2030806"/>
                  <a:pt x="8633762" y="2030806"/>
                </a:cubicBezTo>
                <a:cubicBezTo>
                  <a:pt x="8758856" y="2030806"/>
                  <a:pt x="8809543" y="2039171"/>
                  <a:pt x="8916791" y="2052577"/>
                </a:cubicBezTo>
                <a:cubicBezTo>
                  <a:pt x="8927677" y="2056206"/>
                  <a:pt x="8940111" y="2056794"/>
                  <a:pt x="8949448" y="2063463"/>
                </a:cubicBezTo>
                <a:cubicBezTo>
                  <a:pt x="8966151" y="2075394"/>
                  <a:pt x="8972744" y="2103632"/>
                  <a:pt x="8992991" y="2107006"/>
                </a:cubicBezTo>
                <a:lnTo>
                  <a:pt x="9058305" y="2117891"/>
                </a:lnTo>
                <a:cubicBezTo>
                  <a:pt x="9069191" y="2121520"/>
                  <a:pt x="9079487" y="2128777"/>
                  <a:pt x="9090962" y="2128777"/>
                </a:cubicBezTo>
                <a:cubicBezTo>
                  <a:pt x="9104627" y="2128777"/>
                  <a:pt x="9151764" y="2112138"/>
                  <a:pt x="9167162" y="2107006"/>
                </a:cubicBezTo>
                <a:cubicBezTo>
                  <a:pt x="9270381" y="2132809"/>
                  <a:pt x="9212704" y="2103236"/>
                  <a:pt x="9199820" y="2302949"/>
                </a:cubicBezTo>
                <a:cubicBezTo>
                  <a:pt x="9196541" y="2353773"/>
                  <a:pt x="9196489" y="2404983"/>
                  <a:pt x="9188934" y="2455349"/>
                </a:cubicBezTo>
                <a:cubicBezTo>
                  <a:pt x="9185530" y="2478044"/>
                  <a:pt x="9172728" y="2498399"/>
                  <a:pt x="9167162" y="2520663"/>
                </a:cubicBezTo>
                <a:cubicBezTo>
                  <a:pt x="9163534" y="2535177"/>
                  <a:pt x="9160387" y="2549821"/>
                  <a:pt x="9156277" y="2564206"/>
                </a:cubicBezTo>
                <a:cubicBezTo>
                  <a:pt x="9153125" y="2575239"/>
                  <a:pt x="9147880" y="2585662"/>
                  <a:pt x="9145391" y="2596863"/>
                </a:cubicBezTo>
                <a:cubicBezTo>
                  <a:pt x="9140603" y="2618409"/>
                  <a:pt x="9138573" y="2640483"/>
                  <a:pt x="9134505" y="2662177"/>
                </a:cubicBezTo>
                <a:cubicBezTo>
                  <a:pt x="9127686" y="2698547"/>
                  <a:pt x="9116821" y="2734256"/>
                  <a:pt x="9112734" y="2771034"/>
                </a:cubicBezTo>
                <a:cubicBezTo>
                  <a:pt x="9100581" y="2880410"/>
                  <a:pt x="9133020" y="2858616"/>
                  <a:pt x="9069191" y="2879891"/>
                </a:cubicBezTo>
                <a:cubicBezTo>
                  <a:pt x="9061934" y="2901663"/>
                  <a:pt x="9069192" y="2937949"/>
                  <a:pt x="9047420" y="2945206"/>
                </a:cubicBezTo>
                <a:cubicBezTo>
                  <a:pt x="9019445" y="2954530"/>
                  <a:pt x="9001283" y="2961511"/>
                  <a:pt x="8971220" y="2966977"/>
                </a:cubicBezTo>
                <a:cubicBezTo>
                  <a:pt x="8945976" y="2971567"/>
                  <a:pt x="8920420" y="2974234"/>
                  <a:pt x="8895020" y="2977863"/>
                </a:cubicBezTo>
                <a:cubicBezTo>
                  <a:pt x="8887763" y="2985120"/>
                  <a:pt x="8882049" y="2994354"/>
                  <a:pt x="8873248" y="2999634"/>
                </a:cubicBezTo>
                <a:cubicBezTo>
                  <a:pt x="8845418" y="3016332"/>
                  <a:pt x="8786162" y="3043177"/>
                  <a:pt x="8786162" y="3043177"/>
                </a:cubicBezTo>
                <a:cubicBezTo>
                  <a:pt x="8757134" y="3039548"/>
                  <a:pt x="8727458" y="3039386"/>
                  <a:pt x="8699077" y="3032291"/>
                </a:cubicBezTo>
                <a:cubicBezTo>
                  <a:pt x="8683334" y="3028355"/>
                  <a:pt x="8670449" y="3016912"/>
                  <a:pt x="8655534" y="3010520"/>
                </a:cubicBezTo>
                <a:cubicBezTo>
                  <a:pt x="8633665" y="3001148"/>
                  <a:pt x="8601437" y="2994274"/>
                  <a:pt x="8579334" y="2988749"/>
                </a:cubicBezTo>
                <a:cubicBezTo>
                  <a:pt x="8557563" y="2977863"/>
                  <a:pt x="8536263" y="2965977"/>
                  <a:pt x="8514020" y="2956091"/>
                </a:cubicBezTo>
                <a:cubicBezTo>
                  <a:pt x="8503534" y="2951431"/>
                  <a:pt x="8492395" y="2948358"/>
                  <a:pt x="8481362" y="2945206"/>
                </a:cubicBezTo>
                <a:cubicBezTo>
                  <a:pt x="8434896" y="2931930"/>
                  <a:pt x="8433908" y="2934660"/>
                  <a:pt x="8383391" y="2923434"/>
                </a:cubicBezTo>
                <a:cubicBezTo>
                  <a:pt x="8368786" y="2920189"/>
                  <a:pt x="8354233" y="2916659"/>
                  <a:pt x="8339848" y="2912549"/>
                </a:cubicBezTo>
                <a:cubicBezTo>
                  <a:pt x="8328815" y="2909397"/>
                  <a:pt x="8318661" y="2901991"/>
                  <a:pt x="8307191" y="2901663"/>
                </a:cubicBezTo>
                <a:cubicBezTo>
                  <a:pt x="8064149" y="2894719"/>
                  <a:pt x="7820962" y="2894406"/>
                  <a:pt x="7577848" y="2890777"/>
                </a:cubicBezTo>
                <a:cubicBezTo>
                  <a:pt x="7513268" y="2858488"/>
                  <a:pt x="7536714" y="2868311"/>
                  <a:pt x="7447220" y="2836349"/>
                </a:cubicBezTo>
                <a:cubicBezTo>
                  <a:pt x="7425608" y="2828630"/>
                  <a:pt x="7404804" y="2816104"/>
                  <a:pt x="7381905" y="2814577"/>
                </a:cubicBezTo>
                <a:lnTo>
                  <a:pt x="7218620" y="2803691"/>
                </a:lnTo>
                <a:cubicBezTo>
                  <a:pt x="7204106" y="2796434"/>
                  <a:pt x="7190271" y="2787618"/>
                  <a:pt x="7175077" y="2781920"/>
                </a:cubicBezTo>
                <a:cubicBezTo>
                  <a:pt x="7134509" y="2766707"/>
                  <a:pt x="7069860" y="2764686"/>
                  <a:pt x="7033562" y="2760149"/>
                </a:cubicBezTo>
                <a:cubicBezTo>
                  <a:pt x="6891845" y="2742435"/>
                  <a:pt x="7024503" y="2755514"/>
                  <a:pt x="6870277" y="2738377"/>
                </a:cubicBezTo>
                <a:cubicBezTo>
                  <a:pt x="6834033" y="2734350"/>
                  <a:pt x="6797706" y="2731120"/>
                  <a:pt x="6761420" y="2727491"/>
                </a:cubicBezTo>
                <a:cubicBezTo>
                  <a:pt x="6693857" y="2704972"/>
                  <a:pt x="6729300" y="2714015"/>
                  <a:pt x="6609020" y="2705720"/>
                </a:cubicBezTo>
                <a:cubicBezTo>
                  <a:pt x="6543760" y="2701219"/>
                  <a:pt x="6478391" y="2698463"/>
                  <a:pt x="6413077" y="2694834"/>
                </a:cubicBezTo>
                <a:cubicBezTo>
                  <a:pt x="6384048" y="2691206"/>
                  <a:pt x="6353914" y="2692675"/>
                  <a:pt x="6325991" y="2683949"/>
                </a:cubicBezTo>
                <a:cubicBezTo>
                  <a:pt x="6287846" y="2672029"/>
                  <a:pt x="6172478" y="2600536"/>
                  <a:pt x="6140934" y="2585977"/>
                </a:cubicBezTo>
                <a:cubicBezTo>
                  <a:pt x="6127350" y="2579707"/>
                  <a:pt x="6111690" y="2579491"/>
                  <a:pt x="6097391" y="2575091"/>
                </a:cubicBezTo>
                <a:cubicBezTo>
                  <a:pt x="6064490" y="2564967"/>
                  <a:pt x="5999420" y="2542434"/>
                  <a:pt x="5999420" y="2542434"/>
                </a:cubicBezTo>
                <a:cubicBezTo>
                  <a:pt x="5992163" y="2535177"/>
                  <a:pt x="5986991" y="2524910"/>
                  <a:pt x="5977648" y="2520663"/>
                </a:cubicBezTo>
                <a:cubicBezTo>
                  <a:pt x="5946310" y="2506419"/>
                  <a:pt x="5879677" y="2488006"/>
                  <a:pt x="5879677" y="2488006"/>
                </a:cubicBezTo>
                <a:cubicBezTo>
                  <a:pt x="5849078" y="2457407"/>
                  <a:pt x="5854060" y="2458869"/>
                  <a:pt x="5803477" y="2433577"/>
                </a:cubicBezTo>
                <a:cubicBezTo>
                  <a:pt x="5793214" y="2428445"/>
                  <a:pt x="5781083" y="2427823"/>
                  <a:pt x="5770820" y="2422691"/>
                </a:cubicBezTo>
                <a:cubicBezTo>
                  <a:pt x="5759118" y="2416840"/>
                  <a:pt x="5750118" y="2406233"/>
                  <a:pt x="5738162" y="2400920"/>
                </a:cubicBezTo>
                <a:cubicBezTo>
                  <a:pt x="5717191" y="2391600"/>
                  <a:pt x="5694829" y="2385743"/>
                  <a:pt x="5672848" y="2379149"/>
                </a:cubicBezTo>
                <a:cubicBezTo>
                  <a:pt x="5632249" y="2366969"/>
                  <a:pt x="5608130" y="2364734"/>
                  <a:pt x="5563991" y="2357377"/>
                </a:cubicBezTo>
                <a:cubicBezTo>
                  <a:pt x="5346027" y="2375541"/>
                  <a:pt x="5413102" y="2375000"/>
                  <a:pt x="5095905" y="2357377"/>
                </a:cubicBezTo>
                <a:cubicBezTo>
                  <a:pt x="5077431" y="2356351"/>
                  <a:pt x="5059697" y="2349706"/>
                  <a:pt x="5041477" y="2346491"/>
                </a:cubicBezTo>
                <a:cubicBezTo>
                  <a:pt x="4998005" y="2338820"/>
                  <a:pt x="4954134" y="2333378"/>
                  <a:pt x="4910848" y="2324720"/>
                </a:cubicBezTo>
                <a:cubicBezTo>
                  <a:pt x="4892705" y="2321091"/>
                  <a:pt x="4874670" y="2316876"/>
                  <a:pt x="4856420" y="2313834"/>
                </a:cubicBezTo>
                <a:cubicBezTo>
                  <a:pt x="4811376" y="2306327"/>
                  <a:pt x="4737136" y="2297563"/>
                  <a:pt x="4693134" y="2292063"/>
                </a:cubicBezTo>
                <a:cubicBezTo>
                  <a:pt x="4630544" y="2271199"/>
                  <a:pt x="4684340" y="2286968"/>
                  <a:pt x="4584277" y="2270291"/>
                </a:cubicBezTo>
                <a:cubicBezTo>
                  <a:pt x="4566026" y="2267249"/>
                  <a:pt x="4547910" y="2263420"/>
                  <a:pt x="4529848" y="2259406"/>
                </a:cubicBezTo>
                <a:cubicBezTo>
                  <a:pt x="4515243" y="2256161"/>
                  <a:pt x="4501062" y="2250980"/>
                  <a:pt x="4486305" y="2248520"/>
                </a:cubicBezTo>
                <a:cubicBezTo>
                  <a:pt x="4435687" y="2240084"/>
                  <a:pt x="4333905" y="2226749"/>
                  <a:pt x="4333905" y="2226749"/>
                </a:cubicBezTo>
                <a:cubicBezTo>
                  <a:pt x="4308505" y="2215863"/>
                  <a:pt x="4283676" y="2203535"/>
                  <a:pt x="4257705" y="2194091"/>
                </a:cubicBezTo>
                <a:cubicBezTo>
                  <a:pt x="4233133" y="2185156"/>
                  <a:pt x="4183173" y="2178180"/>
                  <a:pt x="4159734" y="2172320"/>
                </a:cubicBezTo>
                <a:cubicBezTo>
                  <a:pt x="4105085" y="2158658"/>
                  <a:pt x="4050127" y="2145857"/>
                  <a:pt x="3996448" y="2128777"/>
                </a:cubicBezTo>
                <a:cubicBezTo>
                  <a:pt x="3970115" y="2120398"/>
                  <a:pt x="3946219" y="2105564"/>
                  <a:pt x="3920248" y="2096120"/>
                </a:cubicBezTo>
                <a:cubicBezTo>
                  <a:pt x="3875342" y="2079791"/>
                  <a:pt x="3808682" y="2078432"/>
                  <a:pt x="3767848" y="2074349"/>
                </a:cubicBezTo>
                <a:cubicBezTo>
                  <a:pt x="3756962" y="2070720"/>
                  <a:pt x="3746443" y="2065713"/>
                  <a:pt x="3735191" y="2063463"/>
                </a:cubicBezTo>
                <a:cubicBezTo>
                  <a:pt x="3696360" y="2055697"/>
                  <a:pt x="3594981" y="2045465"/>
                  <a:pt x="3561020" y="2041691"/>
                </a:cubicBezTo>
                <a:cubicBezTo>
                  <a:pt x="3546506" y="2038063"/>
                  <a:pt x="3532082" y="2034051"/>
                  <a:pt x="3517477" y="2030806"/>
                </a:cubicBezTo>
                <a:cubicBezTo>
                  <a:pt x="3499415" y="2026792"/>
                  <a:pt x="3481077" y="2024080"/>
                  <a:pt x="3463048" y="2019920"/>
                </a:cubicBezTo>
                <a:cubicBezTo>
                  <a:pt x="3433892" y="2013192"/>
                  <a:pt x="3375962" y="1998149"/>
                  <a:pt x="3375962" y="1998149"/>
                </a:cubicBezTo>
                <a:cubicBezTo>
                  <a:pt x="3357819" y="1987263"/>
                  <a:pt x="3341418" y="1972722"/>
                  <a:pt x="3321534" y="1965491"/>
                </a:cubicBezTo>
                <a:cubicBezTo>
                  <a:pt x="3300791" y="1957948"/>
                  <a:pt x="3277766" y="1959394"/>
                  <a:pt x="3256220" y="1954606"/>
                </a:cubicBezTo>
                <a:cubicBezTo>
                  <a:pt x="3245018" y="1952117"/>
                  <a:pt x="3234694" y="1946503"/>
                  <a:pt x="3223562" y="1943720"/>
                </a:cubicBezTo>
                <a:cubicBezTo>
                  <a:pt x="3205612" y="1939233"/>
                  <a:pt x="3187277" y="1936463"/>
                  <a:pt x="3169134" y="1932834"/>
                </a:cubicBezTo>
                <a:cubicBezTo>
                  <a:pt x="3140105" y="1936463"/>
                  <a:pt x="3110905" y="1938911"/>
                  <a:pt x="3082048" y="1943720"/>
                </a:cubicBezTo>
                <a:cubicBezTo>
                  <a:pt x="3045547" y="1949803"/>
                  <a:pt x="2973191" y="1965491"/>
                  <a:pt x="2973191" y="1965491"/>
                </a:cubicBezTo>
                <a:cubicBezTo>
                  <a:pt x="2857077" y="1958234"/>
                  <a:pt x="2740477" y="1956567"/>
                  <a:pt x="2624848" y="1943720"/>
                </a:cubicBezTo>
                <a:cubicBezTo>
                  <a:pt x="2608720" y="1941928"/>
                  <a:pt x="2596499" y="1927647"/>
                  <a:pt x="2581305" y="1921949"/>
                </a:cubicBezTo>
                <a:cubicBezTo>
                  <a:pt x="2567297" y="1916696"/>
                  <a:pt x="2551706" y="1916486"/>
                  <a:pt x="2537762" y="1911063"/>
                </a:cubicBezTo>
                <a:cubicBezTo>
                  <a:pt x="2486251" y="1891031"/>
                  <a:pt x="2435867" y="1868196"/>
                  <a:pt x="2385362" y="1845749"/>
                </a:cubicBezTo>
                <a:cubicBezTo>
                  <a:pt x="2370533" y="1839158"/>
                  <a:pt x="2356799" y="1830218"/>
                  <a:pt x="2341820" y="1823977"/>
                </a:cubicBezTo>
                <a:cubicBezTo>
                  <a:pt x="2313202" y="1812053"/>
                  <a:pt x="2283352" y="1803244"/>
                  <a:pt x="2254734" y="1791320"/>
                </a:cubicBezTo>
                <a:cubicBezTo>
                  <a:pt x="2140236" y="1743613"/>
                  <a:pt x="2272464" y="1794744"/>
                  <a:pt x="2178534" y="1747777"/>
                </a:cubicBezTo>
                <a:cubicBezTo>
                  <a:pt x="2168271" y="1742645"/>
                  <a:pt x="2156763" y="1740520"/>
                  <a:pt x="2145877" y="1736891"/>
                </a:cubicBezTo>
                <a:cubicBezTo>
                  <a:pt x="2096849" y="1687865"/>
                  <a:pt x="2159221" y="1744517"/>
                  <a:pt x="2069677" y="1693349"/>
                </a:cubicBezTo>
                <a:cubicBezTo>
                  <a:pt x="2060766" y="1688257"/>
                  <a:pt x="2057642" y="1674823"/>
                  <a:pt x="2047905" y="1671577"/>
                </a:cubicBezTo>
                <a:cubicBezTo>
                  <a:pt x="2012800" y="1659875"/>
                  <a:pt x="1975334" y="1657063"/>
                  <a:pt x="1939048" y="1649806"/>
                </a:cubicBezTo>
                <a:cubicBezTo>
                  <a:pt x="1924534" y="1642549"/>
                  <a:pt x="1911048" y="1632697"/>
                  <a:pt x="1895505" y="1628034"/>
                </a:cubicBezTo>
                <a:cubicBezTo>
                  <a:pt x="1874364" y="1621692"/>
                  <a:pt x="1850817" y="1625006"/>
                  <a:pt x="1830191" y="1617149"/>
                </a:cubicBezTo>
                <a:cubicBezTo>
                  <a:pt x="1774062" y="1595767"/>
                  <a:pt x="1723886" y="1559943"/>
                  <a:pt x="1666905" y="1540949"/>
                </a:cubicBezTo>
                <a:cubicBezTo>
                  <a:pt x="1634174" y="1530038"/>
                  <a:pt x="1629728" y="1531739"/>
                  <a:pt x="1601591" y="1508291"/>
                </a:cubicBezTo>
                <a:cubicBezTo>
                  <a:pt x="1589765" y="1498436"/>
                  <a:pt x="1579820" y="1486520"/>
                  <a:pt x="1568934" y="1475634"/>
                </a:cubicBezTo>
                <a:cubicBezTo>
                  <a:pt x="1565305" y="1464748"/>
                  <a:pt x="1566162" y="1451091"/>
                  <a:pt x="1558048" y="1442977"/>
                </a:cubicBezTo>
                <a:cubicBezTo>
                  <a:pt x="1549934" y="1434863"/>
                  <a:pt x="1535654" y="1437223"/>
                  <a:pt x="1525391" y="1432091"/>
                </a:cubicBezTo>
                <a:cubicBezTo>
                  <a:pt x="1440982" y="1389887"/>
                  <a:pt x="1542161" y="1426796"/>
                  <a:pt x="1460077" y="1399434"/>
                </a:cubicBezTo>
                <a:cubicBezTo>
                  <a:pt x="1394763" y="1403063"/>
                  <a:pt x="1329549" y="1410320"/>
                  <a:pt x="1264134" y="1410320"/>
                </a:cubicBezTo>
                <a:cubicBezTo>
                  <a:pt x="1231276" y="1410320"/>
                  <a:pt x="1198573" y="1404836"/>
                  <a:pt x="1166162" y="1399434"/>
                </a:cubicBezTo>
                <a:cubicBezTo>
                  <a:pt x="1154844" y="1397548"/>
                  <a:pt x="1144538" y="1391701"/>
                  <a:pt x="1133505" y="1388549"/>
                </a:cubicBezTo>
                <a:cubicBezTo>
                  <a:pt x="1119120" y="1384439"/>
                  <a:pt x="1104476" y="1381292"/>
                  <a:pt x="1089962" y="1377663"/>
                </a:cubicBezTo>
                <a:cubicBezTo>
                  <a:pt x="1082705" y="1370406"/>
                  <a:pt x="1077371" y="1360481"/>
                  <a:pt x="1068191" y="1355891"/>
                </a:cubicBezTo>
                <a:cubicBezTo>
                  <a:pt x="1026000" y="1334795"/>
                  <a:pt x="982313" y="1316380"/>
                  <a:pt x="937562" y="1301463"/>
                </a:cubicBezTo>
                <a:cubicBezTo>
                  <a:pt x="915791" y="1294206"/>
                  <a:pt x="893219" y="1289012"/>
                  <a:pt x="872248" y="1279691"/>
                </a:cubicBezTo>
                <a:cubicBezTo>
                  <a:pt x="860293" y="1274378"/>
                  <a:pt x="850809" y="1264651"/>
                  <a:pt x="839591" y="1257920"/>
                </a:cubicBezTo>
                <a:cubicBezTo>
                  <a:pt x="762659" y="1211761"/>
                  <a:pt x="787524" y="1222421"/>
                  <a:pt x="730734" y="1203491"/>
                </a:cubicBezTo>
                <a:cubicBezTo>
                  <a:pt x="701705" y="1174463"/>
                  <a:pt x="666420" y="1150564"/>
                  <a:pt x="643648" y="1116406"/>
                </a:cubicBezTo>
                <a:cubicBezTo>
                  <a:pt x="636391" y="1105520"/>
                  <a:pt x="631128" y="1093000"/>
                  <a:pt x="621877" y="1083749"/>
                </a:cubicBezTo>
                <a:cubicBezTo>
                  <a:pt x="589854" y="1051726"/>
                  <a:pt x="567025" y="1061766"/>
                  <a:pt x="523905" y="1040206"/>
                </a:cubicBezTo>
                <a:cubicBezTo>
                  <a:pt x="500891" y="1028699"/>
                  <a:pt x="456904" y="1002857"/>
                  <a:pt x="425934" y="996663"/>
                </a:cubicBezTo>
                <a:cubicBezTo>
                  <a:pt x="400774" y="991631"/>
                  <a:pt x="375134" y="989406"/>
                  <a:pt x="349734" y="985777"/>
                </a:cubicBezTo>
                <a:cubicBezTo>
                  <a:pt x="338848" y="982148"/>
                  <a:pt x="328110" y="978043"/>
                  <a:pt x="317077" y="974891"/>
                </a:cubicBezTo>
                <a:cubicBezTo>
                  <a:pt x="302692" y="970781"/>
                  <a:pt x="287542" y="969259"/>
                  <a:pt x="273534" y="964006"/>
                </a:cubicBezTo>
                <a:cubicBezTo>
                  <a:pt x="258340" y="958308"/>
                  <a:pt x="244907" y="948626"/>
                  <a:pt x="229991" y="942234"/>
                </a:cubicBezTo>
                <a:cubicBezTo>
                  <a:pt x="219444" y="937714"/>
                  <a:pt x="208220" y="934977"/>
                  <a:pt x="197334" y="931349"/>
                </a:cubicBezTo>
                <a:lnTo>
                  <a:pt x="142905" y="876920"/>
                </a:lnTo>
                <a:lnTo>
                  <a:pt x="110248" y="844263"/>
                </a:lnTo>
                <a:cubicBezTo>
                  <a:pt x="106619" y="833377"/>
                  <a:pt x="105266" y="821445"/>
                  <a:pt x="99362" y="811606"/>
                </a:cubicBezTo>
                <a:cubicBezTo>
                  <a:pt x="94082" y="802805"/>
                  <a:pt x="82181" y="799014"/>
                  <a:pt x="77591" y="789834"/>
                </a:cubicBezTo>
                <a:cubicBezTo>
                  <a:pt x="32253" y="699155"/>
                  <a:pt x="85992" y="744634"/>
                  <a:pt x="23162" y="702749"/>
                </a:cubicBezTo>
                <a:cubicBezTo>
                  <a:pt x="1435" y="637562"/>
                  <a:pt x="0" y="647551"/>
                  <a:pt x="23162" y="539463"/>
                </a:cubicBezTo>
                <a:cubicBezTo>
                  <a:pt x="25312" y="529427"/>
                  <a:pt x="38523" y="525705"/>
                  <a:pt x="44934" y="517691"/>
                </a:cubicBezTo>
                <a:cubicBezTo>
                  <a:pt x="53107" y="507475"/>
                  <a:pt x="57454" y="494285"/>
                  <a:pt x="66705" y="485034"/>
                </a:cubicBezTo>
                <a:cubicBezTo>
                  <a:pt x="87807" y="463932"/>
                  <a:pt x="105460" y="461230"/>
                  <a:pt x="132020" y="452377"/>
                </a:cubicBezTo>
                <a:cubicBezTo>
                  <a:pt x="124763" y="339891"/>
                  <a:pt x="172773" y="208709"/>
                  <a:pt x="110248" y="114920"/>
                </a:cubicBezTo>
                <a:cubicBezTo>
                  <a:pt x="84451" y="76225"/>
                  <a:pt x="35862" y="40534"/>
                  <a:pt x="66705" y="27834"/>
                </a:cubicBezTo>
                <a:close/>
              </a:path>
            </a:pathLst>
          </a:custGeom>
          <a:solidFill>
            <a:srgbClr val="CC3300">
              <a:alpha val="56000"/>
            </a:srgbClr>
          </a:solidFill>
          <a:ln w="12700" cap="flat" cmpd="sng" algn="ctr">
            <a:noFill/>
            <a:prstDash val="solid"/>
            <a:round/>
            <a:headEnd type="none" w="sm" len="sm"/>
            <a:tailEnd type="none" w="sm" len="sm"/>
          </a:ln>
          <a:effectLst/>
        </p:spPr>
        <p:txBody>
          <a:bodyPr vert="horz" wrap="square" lIns="219456" tIns="109728" rIns="219456" bIns="109728" numCol="1" rtlCol="0" anchor="t" anchorCtr="0" compatLnSpc="1">
            <a:prstTxWarp prst="textNoShape">
              <a:avLst/>
            </a:prstTxWarp>
          </a:bodyPr>
          <a:lstStyle/>
          <a:p>
            <a:pPr defTabSz="2194560"/>
            <a:endParaRPr lang="en-US" sz="4800"/>
          </a:p>
        </p:txBody>
      </p:sp>
      <p:pic>
        <p:nvPicPr>
          <p:cNvPr id="4" name="Picture 3">
            <a:extLst>
              <a:ext uri="{FF2B5EF4-FFF2-40B4-BE49-F238E27FC236}">
                <a16:creationId xmlns:a16="http://schemas.microsoft.com/office/drawing/2014/main" id="{B58AA541-285D-1E9A-6291-16D9DD3C00AE}"/>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7160000" flipH="1">
            <a:off x="24187481" y="8773907"/>
            <a:ext cx="3332729" cy="2656945"/>
          </a:xfrm>
          <a:prstGeom prst="rect">
            <a:avLst/>
          </a:prstGeom>
        </p:spPr>
      </p:pic>
      <p:pic>
        <p:nvPicPr>
          <p:cNvPr id="20" name="Picture 19">
            <a:extLst>
              <a:ext uri="{FF2B5EF4-FFF2-40B4-BE49-F238E27FC236}">
                <a16:creationId xmlns:a16="http://schemas.microsoft.com/office/drawing/2014/main" id="{A5F374EF-F5E4-8FF5-F965-58A84FE0C6C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4920000">
            <a:off x="8585482" y="7074156"/>
            <a:ext cx="2083056" cy="2783164"/>
          </a:xfrm>
          <a:prstGeom prst="rect">
            <a:avLst/>
          </a:prstGeom>
        </p:spPr>
      </p:pic>
      <p:pic>
        <p:nvPicPr>
          <p:cNvPr id="22" name="Picture 21">
            <a:extLst>
              <a:ext uri="{FF2B5EF4-FFF2-40B4-BE49-F238E27FC236}">
                <a16:creationId xmlns:a16="http://schemas.microsoft.com/office/drawing/2014/main" id="{DCDB304E-07B1-2230-03A2-7D05C1A9655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6360000">
            <a:off x="14618776" y="8831008"/>
            <a:ext cx="2803580" cy="3703211"/>
          </a:xfrm>
          <a:prstGeom prst="rect">
            <a:avLst/>
          </a:prstGeom>
        </p:spPr>
      </p:pic>
      <p:pic>
        <p:nvPicPr>
          <p:cNvPr id="26" name="Picture 25">
            <a:extLst>
              <a:ext uri="{FF2B5EF4-FFF2-40B4-BE49-F238E27FC236}">
                <a16:creationId xmlns:a16="http://schemas.microsoft.com/office/drawing/2014/main" id="{BE1FD67C-3711-21FC-4C5B-508A0BE65A7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5400000">
            <a:off x="26367645" y="8915286"/>
            <a:ext cx="2803580" cy="3703211"/>
          </a:xfrm>
          <a:prstGeom prst="rect">
            <a:avLst/>
          </a:prstGeom>
        </p:spPr>
      </p:pic>
      <p:pic>
        <p:nvPicPr>
          <p:cNvPr id="28" name="Picture 27" descr="bear_PNG23464.png">
            <a:extLst>
              <a:ext uri="{FF2B5EF4-FFF2-40B4-BE49-F238E27FC236}">
                <a16:creationId xmlns:a16="http://schemas.microsoft.com/office/drawing/2014/main" id="{68DC72D3-4336-A1C6-E664-A1177827BF00}"/>
              </a:ext>
            </a:extLst>
          </p:cNvPr>
          <p:cNvPicPr>
            <a:picLocks noChangeAspect="1"/>
          </p:cNvPicPr>
          <p:nvPr/>
        </p:nvPicPr>
        <p:blipFill>
          <a:blip r:embed="rId17" cstate="print"/>
          <a:stretch>
            <a:fillRect/>
          </a:stretch>
        </p:blipFill>
        <p:spPr>
          <a:xfrm flipH="1">
            <a:off x="21936204" y="10995799"/>
            <a:ext cx="2377726" cy="1908785"/>
          </a:xfrm>
          <a:prstGeom prst="rect">
            <a:avLst/>
          </a:prstGeom>
        </p:spPr>
      </p:pic>
      <p:pic>
        <p:nvPicPr>
          <p:cNvPr id="30" name="Picture 29">
            <a:extLst>
              <a:ext uri="{FF2B5EF4-FFF2-40B4-BE49-F238E27FC236}">
                <a16:creationId xmlns:a16="http://schemas.microsoft.com/office/drawing/2014/main" id="{1A0685B1-320A-4C8D-2B0F-61EFA9610985}"/>
              </a:ext>
            </a:extLst>
          </p:cNvPr>
          <p:cNvPicPr>
            <a:picLocks noChangeAspect="1"/>
          </p:cNvPicPr>
          <p:nvPr/>
        </p:nvPicPr>
        <p:blipFill>
          <a:blip r:embed="rId18" cstate="print">
            <a:extLst>
              <a:ext uri="{28A0092B-C50C-407E-A947-70E740481C1C}">
                <a14:useLocalDpi xmlns:a14="http://schemas.microsoft.com/office/drawing/2010/main" val="0"/>
              </a:ext>
            </a:extLst>
          </a:blip>
          <a:srcRect b="14017"/>
          <a:stretch>
            <a:fillRect/>
          </a:stretch>
        </p:blipFill>
        <p:spPr>
          <a:xfrm rot="-6360000">
            <a:off x="1296313" y="5989894"/>
            <a:ext cx="2596771" cy="3184120"/>
          </a:xfrm>
          <a:prstGeom prst="rect">
            <a:avLst/>
          </a:prstGeom>
        </p:spPr>
      </p:pic>
      <p:pic>
        <p:nvPicPr>
          <p:cNvPr id="32" name="Picture 31">
            <a:extLst>
              <a:ext uri="{FF2B5EF4-FFF2-40B4-BE49-F238E27FC236}">
                <a16:creationId xmlns:a16="http://schemas.microsoft.com/office/drawing/2014/main" id="{FE25A9FA-3AEE-2F8B-8FC3-95320C52D9A8}"/>
              </a:ext>
            </a:extLst>
          </p:cNvPr>
          <p:cNvPicPr>
            <a:picLocks noChangeAspect="1"/>
          </p:cNvPicPr>
          <p:nvPr/>
        </p:nvPicPr>
        <p:blipFill>
          <a:blip r:embed="rId15" cstate="print">
            <a:extLst>
              <a:ext uri="{28A0092B-C50C-407E-A947-70E740481C1C}">
                <a14:useLocalDpi xmlns:a14="http://schemas.microsoft.com/office/drawing/2010/main" val="0"/>
              </a:ext>
            </a:extLst>
          </a:blip>
          <a:srcRect b="27502"/>
          <a:stretch>
            <a:fillRect/>
          </a:stretch>
        </p:blipFill>
        <p:spPr>
          <a:xfrm rot="-6360000">
            <a:off x="9065443" y="8404781"/>
            <a:ext cx="2083056" cy="2017750"/>
          </a:xfrm>
          <a:prstGeom prst="rect">
            <a:avLst/>
          </a:prstGeom>
        </p:spPr>
      </p:pic>
      <p:pic>
        <p:nvPicPr>
          <p:cNvPr id="34" name="Picture 33">
            <a:extLst>
              <a:ext uri="{FF2B5EF4-FFF2-40B4-BE49-F238E27FC236}">
                <a16:creationId xmlns:a16="http://schemas.microsoft.com/office/drawing/2014/main" id="{AC9E4D75-3135-319C-1EFA-CC750A89DFC2}"/>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2460000">
            <a:off x="10213710" y="5587616"/>
            <a:ext cx="2009200" cy="3094659"/>
          </a:xfrm>
          <a:prstGeom prst="rect">
            <a:avLst/>
          </a:prstGeom>
        </p:spPr>
      </p:pic>
      <p:pic>
        <p:nvPicPr>
          <p:cNvPr id="38" name="Picture 37">
            <a:extLst>
              <a:ext uri="{FF2B5EF4-FFF2-40B4-BE49-F238E27FC236}">
                <a16:creationId xmlns:a16="http://schemas.microsoft.com/office/drawing/2014/main" id="{884D42A5-A744-319C-CAD9-AD98FDD61A2C}"/>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10586" y="4976431"/>
            <a:ext cx="3332729" cy="2656945"/>
          </a:xfrm>
          <a:prstGeom prst="rect">
            <a:avLst/>
          </a:prstGeom>
        </p:spPr>
      </p:pic>
      <p:pic>
        <p:nvPicPr>
          <p:cNvPr id="40" name="Picture 39">
            <a:extLst>
              <a:ext uri="{FF2B5EF4-FFF2-40B4-BE49-F238E27FC236}">
                <a16:creationId xmlns:a16="http://schemas.microsoft.com/office/drawing/2014/main" id="{DA00E37B-EB52-5DCC-ABED-5EE785489417}"/>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20400000" flipH="1">
            <a:off x="11911738" y="6466257"/>
            <a:ext cx="3332729" cy="2656945"/>
          </a:xfrm>
          <a:prstGeom prst="rect">
            <a:avLst/>
          </a:prstGeom>
        </p:spPr>
      </p:pic>
      <p:pic>
        <p:nvPicPr>
          <p:cNvPr id="42" name="Picture 41">
            <a:extLst>
              <a:ext uri="{FF2B5EF4-FFF2-40B4-BE49-F238E27FC236}">
                <a16:creationId xmlns:a16="http://schemas.microsoft.com/office/drawing/2014/main" id="{FA5885AE-AB12-6DBC-5921-3A8A3363E291}"/>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2460000">
            <a:off x="26794173" y="6390404"/>
            <a:ext cx="2009200" cy="4700934"/>
          </a:xfrm>
          <a:prstGeom prst="rect">
            <a:avLst/>
          </a:prstGeom>
        </p:spPr>
      </p:pic>
      <p:pic>
        <p:nvPicPr>
          <p:cNvPr id="44" name="Picture 43">
            <a:extLst>
              <a:ext uri="{FF2B5EF4-FFF2-40B4-BE49-F238E27FC236}">
                <a16:creationId xmlns:a16="http://schemas.microsoft.com/office/drawing/2014/main" id="{0999AEF2-97ED-8371-14DF-74A5877435F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3300000">
            <a:off x="19472057" y="6155538"/>
            <a:ext cx="2803580" cy="3703211"/>
          </a:xfrm>
          <a:prstGeom prst="rect">
            <a:avLst/>
          </a:prstGeom>
        </p:spPr>
      </p:pic>
      <p:pic>
        <p:nvPicPr>
          <p:cNvPr id="46" name="Picture 45">
            <a:extLst>
              <a:ext uri="{FF2B5EF4-FFF2-40B4-BE49-F238E27FC236}">
                <a16:creationId xmlns:a16="http://schemas.microsoft.com/office/drawing/2014/main" id="{A5B923E8-E32B-E2B5-DC05-DA6122017768}"/>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418943" y="8008048"/>
            <a:ext cx="3332729" cy="2656945"/>
          </a:xfrm>
          <a:prstGeom prst="rect">
            <a:avLst/>
          </a:prstGeom>
        </p:spPr>
      </p:pic>
      <p:sp>
        <p:nvSpPr>
          <p:cNvPr id="49" name="Rectangle 48">
            <a:extLst>
              <a:ext uri="{FF2B5EF4-FFF2-40B4-BE49-F238E27FC236}">
                <a16:creationId xmlns:a16="http://schemas.microsoft.com/office/drawing/2014/main" id="{88FE3E88-C2CB-733A-D67C-A38A7B5C4416}"/>
              </a:ext>
            </a:extLst>
          </p:cNvPr>
          <p:cNvSpPr/>
          <p:nvPr/>
        </p:nvSpPr>
        <p:spPr bwMode="auto">
          <a:xfrm>
            <a:off x="28194000" y="2057400"/>
            <a:ext cx="914400" cy="914400"/>
          </a:xfrm>
          <a:prstGeom prst="rect">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Britannic Bold" pitchFamily="34" charset="0"/>
            </a:endParaRPr>
          </a:p>
        </p:txBody>
      </p:sp>
      <p:sp>
        <p:nvSpPr>
          <p:cNvPr id="53" name="TextBox 52">
            <a:extLst>
              <a:ext uri="{FF2B5EF4-FFF2-40B4-BE49-F238E27FC236}">
                <a16:creationId xmlns:a16="http://schemas.microsoft.com/office/drawing/2014/main" id="{D7DAF082-69A7-6C89-6497-396198157682}"/>
              </a:ext>
            </a:extLst>
          </p:cNvPr>
          <p:cNvSpPr txBox="1"/>
          <p:nvPr/>
        </p:nvSpPr>
        <p:spPr>
          <a:xfrm>
            <a:off x="1066800" y="13588572"/>
            <a:ext cx="26851028" cy="1200329"/>
          </a:xfrm>
          <a:prstGeom prst="rect">
            <a:avLst/>
          </a:prstGeom>
          <a:noFill/>
          <a:effectLst>
            <a:outerShdw blurRad="50800" dist="38100" dir="2700000" algn="tl" rotWithShape="0">
              <a:prstClr val="black">
                <a:alpha val="40000"/>
              </a:prstClr>
            </a:outerShdw>
          </a:effectLst>
        </p:spPr>
        <p:txBody>
          <a:bodyPr wrap="square" rtlCol="0">
            <a:spAutoFit/>
            <a:scene3d>
              <a:camera prst="orthographicFront"/>
              <a:lightRig rig="threePt" dir="t"/>
            </a:scene3d>
            <a:sp3d extrusionH="57150">
              <a:bevelT w="38100" h="38100"/>
            </a:sp3d>
          </a:bodyPr>
          <a:lstStyle/>
          <a:p>
            <a:r>
              <a:rPr lang="en-US" sz="7200" b="1" dirty="0">
                <a:solidFill>
                  <a:srgbClr val="FF0000"/>
                </a:solidFill>
                <a:effectLst>
                  <a:outerShdw dist="101600" dir="2700000" algn="ctr" rotWithShape="0">
                    <a:srgbClr val="3333CC"/>
                  </a:outerShdw>
                </a:effectLst>
                <a:latin typeface="Comic Sans MS" pitchFamily="66" charset="0"/>
              </a:rPr>
              <a:t>Layers of mud hundreds of feet deep covered the earth!</a:t>
            </a:r>
            <a:endParaRPr lang="en-US" sz="4400" b="1" dirty="0">
              <a:solidFill>
                <a:srgbClr val="FF0000"/>
              </a:solidFill>
              <a:effectLst>
                <a:outerShdw dist="101600" dir="2700000" algn="ctr" rotWithShape="0">
                  <a:srgbClr val="3333CC"/>
                </a:outerShdw>
              </a:effectLst>
              <a:latin typeface="Comic Sans MS" pitchFamily="66"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E18C4-4CB8-C94A-D816-227C6C8ED516}"/>
            </a:ext>
          </a:extLst>
        </p:cNvPr>
        <p:cNvGrpSpPr/>
        <p:nvPr/>
      </p:nvGrpSpPr>
      <p:grpSpPr>
        <a:xfrm>
          <a:off x="0" y="0"/>
          <a:ext cx="0" cy="0"/>
          <a:chOff x="0" y="0"/>
          <a:chExt cx="0" cy="0"/>
        </a:xfrm>
      </p:grpSpPr>
      <p:pic>
        <p:nvPicPr>
          <p:cNvPr id="19" name="Picture 18" descr="fountains_of_great_deep.png">
            <a:extLst>
              <a:ext uri="{FF2B5EF4-FFF2-40B4-BE49-F238E27FC236}">
                <a16:creationId xmlns:a16="http://schemas.microsoft.com/office/drawing/2014/main" id="{3E22988B-AB11-D24F-D1C2-477D4637668D}"/>
              </a:ext>
            </a:extLst>
          </p:cNvPr>
          <p:cNvPicPr>
            <a:picLocks noChangeAspect="1"/>
          </p:cNvPicPr>
          <p:nvPr/>
        </p:nvPicPr>
        <p:blipFill>
          <a:blip r:embed="rId2" cstate="print"/>
          <a:srcRect l="4459" r="5464"/>
          <a:stretch>
            <a:fillRect/>
          </a:stretch>
        </p:blipFill>
        <p:spPr>
          <a:xfrm>
            <a:off x="0" y="-1"/>
            <a:ext cx="29260799" cy="13181988"/>
          </a:xfrm>
          <a:prstGeom prst="rect">
            <a:avLst/>
          </a:prstGeom>
        </p:spPr>
      </p:pic>
      <p:pic>
        <p:nvPicPr>
          <p:cNvPr id="7" name="Picture 6" descr="animal-2765319_960_720.png">
            <a:extLst>
              <a:ext uri="{FF2B5EF4-FFF2-40B4-BE49-F238E27FC236}">
                <a16:creationId xmlns:a16="http://schemas.microsoft.com/office/drawing/2014/main" id="{A81CAF26-269C-6402-9B82-D9FED6630A0A}"/>
              </a:ext>
            </a:extLst>
          </p:cNvPr>
          <p:cNvPicPr>
            <a:picLocks noChangeAspect="1"/>
          </p:cNvPicPr>
          <p:nvPr/>
        </p:nvPicPr>
        <p:blipFill>
          <a:blip r:embed="rId3" cstate="print"/>
          <a:stretch>
            <a:fillRect/>
          </a:stretch>
        </p:blipFill>
        <p:spPr>
          <a:xfrm>
            <a:off x="16093441" y="10424160"/>
            <a:ext cx="4039615" cy="2798275"/>
          </a:xfrm>
          <a:prstGeom prst="rect">
            <a:avLst/>
          </a:prstGeom>
        </p:spPr>
      </p:pic>
      <p:pic>
        <p:nvPicPr>
          <p:cNvPr id="8" name="Picture 7" descr="animal-hd-png-elephant-png-hd-1083.png">
            <a:extLst>
              <a:ext uri="{FF2B5EF4-FFF2-40B4-BE49-F238E27FC236}">
                <a16:creationId xmlns:a16="http://schemas.microsoft.com/office/drawing/2014/main" id="{379DF0F6-CB67-BD10-7802-A505A8DEBF6C}"/>
              </a:ext>
            </a:extLst>
          </p:cNvPr>
          <p:cNvPicPr>
            <a:picLocks noChangeAspect="1"/>
          </p:cNvPicPr>
          <p:nvPr/>
        </p:nvPicPr>
        <p:blipFill>
          <a:blip r:embed="rId4" cstate="print"/>
          <a:stretch>
            <a:fillRect/>
          </a:stretch>
        </p:blipFill>
        <p:spPr>
          <a:xfrm>
            <a:off x="10596318" y="10277174"/>
            <a:ext cx="3950534" cy="2684830"/>
          </a:xfrm>
          <a:prstGeom prst="rect">
            <a:avLst/>
          </a:prstGeom>
        </p:spPr>
      </p:pic>
      <p:pic>
        <p:nvPicPr>
          <p:cNvPr id="9" name="Picture 8" descr="animal-png--1227.png">
            <a:extLst>
              <a:ext uri="{FF2B5EF4-FFF2-40B4-BE49-F238E27FC236}">
                <a16:creationId xmlns:a16="http://schemas.microsoft.com/office/drawing/2014/main" id="{4EB689B3-D9CB-2D04-132F-615DE051B77A}"/>
              </a:ext>
            </a:extLst>
          </p:cNvPr>
          <p:cNvPicPr>
            <a:picLocks noChangeAspect="1"/>
          </p:cNvPicPr>
          <p:nvPr/>
        </p:nvPicPr>
        <p:blipFill>
          <a:blip r:embed="rId5" cstate="print"/>
          <a:stretch>
            <a:fillRect/>
          </a:stretch>
        </p:blipFill>
        <p:spPr>
          <a:xfrm flipH="1">
            <a:off x="10972800" y="8046721"/>
            <a:ext cx="2281099" cy="2377692"/>
          </a:xfrm>
          <a:prstGeom prst="rect">
            <a:avLst/>
          </a:prstGeom>
        </p:spPr>
      </p:pic>
      <p:pic>
        <p:nvPicPr>
          <p:cNvPr id="10" name="Picture 9" descr="animal-png-horse-3d-animal-png-image-22321-1600.png">
            <a:extLst>
              <a:ext uri="{FF2B5EF4-FFF2-40B4-BE49-F238E27FC236}">
                <a16:creationId xmlns:a16="http://schemas.microsoft.com/office/drawing/2014/main" id="{B0189A49-DC2B-1152-08DD-0222EFE33D4A}"/>
              </a:ext>
            </a:extLst>
          </p:cNvPr>
          <p:cNvPicPr>
            <a:picLocks noChangeAspect="1"/>
          </p:cNvPicPr>
          <p:nvPr/>
        </p:nvPicPr>
        <p:blipFill>
          <a:blip r:embed="rId6" cstate="print"/>
          <a:stretch>
            <a:fillRect/>
          </a:stretch>
        </p:blipFill>
        <p:spPr>
          <a:xfrm flipH="1">
            <a:off x="14630400" y="8229599"/>
            <a:ext cx="3657917" cy="2350212"/>
          </a:xfrm>
          <a:prstGeom prst="rect">
            <a:avLst/>
          </a:prstGeom>
        </p:spPr>
      </p:pic>
      <p:pic>
        <p:nvPicPr>
          <p:cNvPr id="12" name="Picture 11" descr="camel_PNG2920.png">
            <a:extLst>
              <a:ext uri="{FF2B5EF4-FFF2-40B4-BE49-F238E27FC236}">
                <a16:creationId xmlns:a16="http://schemas.microsoft.com/office/drawing/2014/main" id="{A3611046-15D8-4D4B-AC3B-B893072A5F37}"/>
              </a:ext>
            </a:extLst>
          </p:cNvPr>
          <p:cNvPicPr>
            <a:picLocks noChangeAspect="1"/>
          </p:cNvPicPr>
          <p:nvPr/>
        </p:nvPicPr>
        <p:blipFill>
          <a:blip r:embed="rId7" cstate="print"/>
          <a:stretch>
            <a:fillRect/>
          </a:stretch>
        </p:blipFill>
        <p:spPr>
          <a:xfrm>
            <a:off x="5669280" y="10789920"/>
            <a:ext cx="2275800" cy="2085091"/>
          </a:xfrm>
          <a:prstGeom prst="rect">
            <a:avLst/>
          </a:prstGeom>
        </p:spPr>
      </p:pic>
      <p:pic>
        <p:nvPicPr>
          <p:cNvPr id="13" name="Picture 12" descr="dinosaur-clipart-transparent-background-12.png">
            <a:extLst>
              <a:ext uri="{FF2B5EF4-FFF2-40B4-BE49-F238E27FC236}">
                <a16:creationId xmlns:a16="http://schemas.microsoft.com/office/drawing/2014/main" id="{C5057E84-DE26-FB27-934E-25A78C1DEF2D}"/>
              </a:ext>
            </a:extLst>
          </p:cNvPr>
          <p:cNvPicPr>
            <a:picLocks noChangeAspect="1"/>
          </p:cNvPicPr>
          <p:nvPr/>
        </p:nvPicPr>
        <p:blipFill>
          <a:blip r:embed="rId8" cstate="print"/>
          <a:stretch>
            <a:fillRect/>
          </a:stretch>
        </p:blipFill>
        <p:spPr>
          <a:xfrm>
            <a:off x="7863840" y="9144000"/>
            <a:ext cx="2825386" cy="2951357"/>
          </a:xfrm>
          <a:prstGeom prst="rect">
            <a:avLst/>
          </a:prstGeom>
        </p:spPr>
      </p:pic>
      <p:pic>
        <p:nvPicPr>
          <p:cNvPr id="14" name="Picture 13" descr="dinosaur-clipart-transparent-background-12.png">
            <a:extLst>
              <a:ext uri="{FF2B5EF4-FFF2-40B4-BE49-F238E27FC236}">
                <a16:creationId xmlns:a16="http://schemas.microsoft.com/office/drawing/2014/main" id="{141375E7-3657-0379-AD61-C12D42D66F0E}"/>
              </a:ext>
            </a:extLst>
          </p:cNvPr>
          <p:cNvPicPr>
            <a:picLocks noChangeAspect="1"/>
          </p:cNvPicPr>
          <p:nvPr/>
        </p:nvPicPr>
        <p:blipFill>
          <a:blip r:embed="rId9" cstate="print"/>
          <a:stretch>
            <a:fillRect/>
          </a:stretch>
        </p:blipFill>
        <p:spPr>
          <a:xfrm>
            <a:off x="19202400" y="9509760"/>
            <a:ext cx="2450395" cy="2560320"/>
          </a:xfrm>
          <a:prstGeom prst="rect">
            <a:avLst/>
          </a:prstGeom>
        </p:spPr>
      </p:pic>
      <p:pic>
        <p:nvPicPr>
          <p:cNvPr id="15" name="Picture 14" descr="cute-wild-animal-png-animals-clipart-png-cartoon-animals-png-cute-animal-png-wild-animals-png-animals-png-image-cute-animal-png-7-1188.png">
            <a:extLst>
              <a:ext uri="{FF2B5EF4-FFF2-40B4-BE49-F238E27FC236}">
                <a16:creationId xmlns:a16="http://schemas.microsoft.com/office/drawing/2014/main" id="{CBE0B07E-5BCD-C68C-7EE2-CE5706AB3FF8}"/>
              </a:ext>
            </a:extLst>
          </p:cNvPr>
          <p:cNvPicPr>
            <a:picLocks noChangeAspect="1"/>
          </p:cNvPicPr>
          <p:nvPr/>
        </p:nvPicPr>
        <p:blipFill>
          <a:blip r:embed="rId10" cstate="print"/>
          <a:stretch>
            <a:fillRect/>
          </a:stretch>
        </p:blipFill>
        <p:spPr>
          <a:xfrm>
            <a:off x="3657600" y="11155681"/>
            <a:ext cx="2386838" cy="1524305"/>
          </a:xfrm>
          <a:prstGeom prst="rect">
            <a:avLst/>
          </a:prstGeom>
        </p:spPr>
      </p:pic>
      <p:pic>
        <p:nvPicPr>
          <p:cNvPr id="16" name="Picture 15" descr="parrot_PNG725.png">
            <a:extLst>
              <a:ext uri="{FF2B5EF4-FFF2-40B4-BE49-F238E27FC236}">
                <a16:creationId xmlns:a16="http://schemas.microsoft.com/office/drawing/2014/main" id="{E2D8F487-AA8F-7306-2FFB-5BFBC7B8F874}"/>
              </a:ext>
            </a:extLst>
          </p:cNvPr>
          <p:cNvPicPr>
            <a:picLocks noChangeAspect="1"/>
          </p:cNvPicPr>
          <p:nvPr/>
        </p:nvPicPr>
        <p:blipFill>
          <a:blip r:embed="rId11" cstate="print"/>
          <a:stretch>
            <a:fillRect/>
          </a:stretch>
        </p:blipFill>
        <p:spPr>
          <a:xfrm flipH="1">
            <a:off x="8778241" y="6949440"/>
            <a:ext cx="1984409" cy="1619400"/>
          </a:xfrm>
          <a:prstGeom prst="rect">
            <a:avLst/>
          </a:prstGeom>
        </p:spPr>
      </p:pic>
      <p:pic>
        <p:nvPicPr>
          <p:cNvPr id="17" name="Picture 16" descr="parrot_PNG725.png">
            <a:extLst>
              <a:ext uri="{FF2B5EF4-FFF2-40B4-BE49-F238E27FC236}">
                <a16:creationId xmlns:a16="http://schemas.microsoft.com/office/drawing/2014/main" id="{D8ABF212-8033-D7EE-3CB8-EB57275AC8EA}"/>
              </a:ext>
            </a:extLst>
          </p:cNvPr>
          <p:cNvPicPr>
            <a:picLocks noChangeAspect="1"/>
          </p:cNvPicPr>
          <p:nvPr/>
        </p:nvPicPr>
        <p:blipFill>
          <a:blip r:embed="rId12" cstate="print"/>
          <a:stretch>
            <a:fillRect/>
          </a:stretch>
        </p:blipFill>
        <p:spPr>
          <a:xfrm flipH="1">
            <a:off x="23024880" y="9692640"/>
            <a:ext cx="2185286" cy="1783330"/>
          </a:xfrm>
          <a:prstGeom prst="rect">
            <a:avLst/>
          </a:prstGeom>
        </p:spPr>
      </p:pic>
      <p:pic>
        <p:nvPicPr>
          <p:cNvPr id="25" name="Picture 24" descr="african_safari_animal_collage_by_vesperius-d9sat1o.png">
            <a:extLst>
              <a:ext uri="{FF2B5EF4-FFF2-40B4-BE49-F238E27FC236}">
                <a16:creationId xmlns:a16="http://schemas.microsoft.com/office/drawing/2014/main" id="{42862FD6-55EB-1E35-63CE-CAC4DA69766A}"/>
              </a:ext>
            </a:extLst>
          </p:cNvPr>
          <p:cNvPicPr>
            <a:picLocks noChangeAspect="1"/>
          </p:cNvPicPr>
          <p:nvPr/>
        </p:nvPicPr>
        <p:blipFill>
          <a:blip r:embed="rId13" cstate="print"/>
          <a:stretch>
            <a:fillRect/>
          </a:stretch>
        </p:blipFill>
        <p:spPr>
          <a:xfrm>
            <a:off x="3657601" y="4937761"/>
            <a:ext cx="5533505" cy="4174399"/>
          </a:xfrm>
          <a:prstGeom prst="rect">
            <a:avLst/>
          </a:prstGeom>
        </p:spPr>
      </p:pic>
      <p:sp>
        <p:nvSpPr>
          <p:cNvPr id="23" name="Freeform 22">
            <a:extLst>
              <a:ext uri="{FF2B5EF4-FFF2-40B4-BE49-F238E27FC236}">
                <a16:creationId xmlns:a16="http://schemas.microsoft.com/office/drawing/2014/main" id="{2AEA7FAB-306E-B65B-D16B-06F09FEAA023}"/>
              </a:ext>
            </a:extLst>
          </p:cNvPr>
          <p:cNvSpPr/>
          <p:nvPr/>
        </p:nvSpPr>
        <p:spPr bwMode="auto">
          <a:xfrm>
            <a:off x="-685800" y="4844833"/>
            <a:ext cx="30784800" cy="7303625"/>
          </a:xfrm>
          <a:custGeom>
            <a:avLst/>
            <a:gdLst>
              <a:gd name="connsiteX0" fmla="*/ 66705 w 9270381"/>
              <a:gd name="connsiteY0" fmla="*/ 27834 h 3043177"/>
              <a:gd name="connsiteX1" fmla="*/ 295305 w 9270381"/>
              <a:gd name="connsiteY1" fmla="*/ 38720 h 3043177"/>
              <a:gd name="connsiteX2" fmla="*/ 306191 w 9270381"/>
              <a:gd name="connsiteY2" fmla="*/ 6063 h 3043177"/>
              <a:gd name="connsiteX3" fmla="*/ 371505 w 9270381"/>
              <a:gd name="connsiteY3" fmla="*/ 16949 h 3043177"/>
              <a:gd name="connsiteX4" fmla="*/ 447705 w 9270381"/>
              <a:gd name="connsiteY4" fmla="*/ 38720 h 3043177"/>
              <a:gd name="connsiteX5" fmla="*/ 534791 w 9270381"/>
              <a:gd name="connsiteY5" fmla="*/ 60491 h 3043177"/>
              <a:gd name="connsiteX6" fmla="*/ 545677 w 9270381"/>
              <a:gd name="connsiteY6" fmla="*/ 114920 h 3043177"/>
              <a:gd name="connsiteX7" fmla="*/ 523905 w 9270381"/>
              <a:gd name="connsiteY7" fmla="*/ 136691 h 3043177"/>
              <a:gd name="connsiteX8" fmla="*/ 589220 w 9270381"/>
              <a:gd name="connsiteY8" fmla="*/ 147577 h 3043177"/>
              <a:gd name="connsiteX9" fmla="*/ 643648 w 9270381"/>
              <a:gd name="connsiteY9" fmla="*/ 158463 h 3043177"/>
              <a:gd name="connsiteX10" fmla="*/ 665420 w 9270381"/>
              <a:gd name="connsiteY10" fmla="*/ 180234 h 3043177"/>
              <a:gd name="connsiteX11" fmla="*/ 719848 w 9270381"/>
              <a:gd name="connsiteY11" fmla="*/ 191120 h 3043177"/>
              <a:gd name="connsiteX12" fmla="*/ 752505 w 9270381"/>
              <a:gd name="connsiteY12" fmla="*/ 202006 h 3043177"/>
              <a:gd name="connsiteX13" fmla="*/ 937562 w 9270381"/>
              <a:gd name="connsiteY13" fmla="*/ 191120 h 3043177"/>
              <a:gd name="connsiteX14" fmla="*/ 959334 w 9270381"/>
              <a:gd name="connsiteY14" fmla="*/ 169349 h 3043177"/>
              <a:gd name="connsiteX15" fmla="*/ 991991 w 9270381"/>
              <a:gd name="connsiteY15" fmla="*/ 158463 h 3043177"/>
              <a:gd name="connsiteX16" fmla="*/ 1079077 w 9270381"/>
              <a:gd name="connsiteY16" fmla="*/ 191120 h 3043177"/>
              <a:gd name="connsiteX17" fmla="*/ 1187934 w 9270381"/>
              <a:gd name="connsiteY17" fmla="*/ 223777 h 3043177"/>
              <a:gd name="connsiteX18" fmla="*/ 1209705 w 9270381"/>
              <a:gd name="connsiteY18" fmla="*/ 245549 h 3043177"/>
              <a:gd name="connsiteX19" fmla="*/ 1220591 w 9270381"/>
              <a:gd name="connsiteY19" fmla="*/ 278206 h 3043177"/>
              <a:gd name="connsiteX20" fmla="*/ 1307677 w 9270381"/>
              <a:gd name="connsiteY20" fmla="*/ 289091 h 3043177"/>
              <a:gd name="connsiteX21" fmla="*/ 1492734 w 9270381"/>
              <a:gd name="connsiteY21" fmla="*/ 289091 h 3043177"/>
              <a:gd name="connsiteX22" fmla="*/ 1525391 w 9270381"/>
              <a:gd name="connsiteY22" fmla="*/ 267320 h 3043177"/>
              <a:gd name="connsiteX23" fmla="*/ 1590705 w 9270381"/>
              <a:gd name="connsiteY23" fmla="*/ 289091 h 3043177"/>
              <a:gd name="connsiteX24" fmla="*/ 1623362 w 9270381"/>
              <a:gd name="connsiteY24" fmla="*/ 299977 h 3043177"/>
              <a:gd name="connsiteX25" fmla="*/ 1634248 w 9270381"/>
              <a:gd name="connsiteY25" fmla="*/ 332634 h 3043177"/>
              <a:gd name="connsiteX26" fmla="*/ 1764877 w 9270381"/>
              <a:gd name="connsiteY26" fmla="*/ 376177 h 3043177"/>
              <a:gd name="connsiteX27" fmla="*/ 1830191 w 9270381"/>
              <a:gd name="connsiteY27" fmla="*/ 419720 h 3043177"/>
              <a:gd name="connsiteX28" fmla="*/ 1895505 w 9270381"/>
              <a:gd name="connsiteY28" fmla="*/ 463263 h 3043177"/>
              <a:gd name="connsiteX29" fmla="*/ 2211191 w 9270381"/>
              <a:gd name="connsiteY29" fmla="*/ 463263 h 3043177"/>
              <a:gd name="connsiteX30" fmla="*/ 2243848 w 9270381"/>
              <a:gd name="connsiteY30" fmla="*/ 485034 h 3043177"/>
              <a:gd name="connsiteX31" fmla="*/ 2287391 w 9270381"/>
              <a:gd name="connsiteY31" fmla="*/ 495920 h 3043177"/>
              <a:gd name="connsiteX32" fmla="*/ 2450677 w 9270381"/>
              <a:gd name="connsiteY32" fmla="*/ 495920 h 3043177"/>
              <a:gd name="connsiteX33" fmla="*/ 2505105 w 9270381"/>
              <a:gd name="connsiteY33" fmla="*/ 550349 h 3043177"/>
              <a:gd name="connsiteX34" fmla="*/ 2537762 w 9270381"/>
              <a:gd name="connsiteY34" fmla="*/ 561234 h 3043177"/>
              <a:gd name="connsiteX35" fmla="*/ 2733705 w 9270381"/>
              <a:gd name="connsiteY35" fmla="*/ 583006 h 3043177"/>
              <a:gd name="connsiteX36" fmla="*/ 2853448 w 9270381"/>
              <a:gd name="connsiteY36" fmla="*/ 615663 h 3043177"/>
              <a:gd name="connsiteX37" fmla="*/ 2886105 w 9270381"/>
              <a:gd name="connsiteY37" fmla="*/ 604777 h 3043177"/>
              <a:gd name="connsiteX38" fmla="*/ 2940534 w 9270381"/>
              <a:gd name="connsiteY38" fmla="*/ 637434 h 3043177"/>
              <a:gd name="connsiteX39" fmla="*/ 2973191 w 9270381"/>
              <a:gd name="connsiteY39" fmla="*/ 648320 h 3043177"/>
              <a:gd name="connsiteX40" fmla="*/ 3060277 w 9270381"/>
              <a:gd name="connsiteY40" fmla="*/ 724520 h 3043177"/>
              <a:gd name="connsiteX41" fmla="*/ 3092934 w 9270381"/>
              <a:gd name="connsiteY41" fmla="*/ 735406 h 3043177"/>
              <a:gd name="connsiteX42" fmla="*/ 3212677 w 9270381"/>
              <a:gd name="connsiteY42" fmla="*/ 746291 h 3043177"/>
              <a:gd name="connsiteX43" fmla="*/ 3277991 w 9270381"/>
              <a:gd name="connsiteY43" fmla="*/ 768063 h 3043177"/>
              <a:gd name="connsiteX44" fmla="*/ 3310648 w 9270381"/>
              <a:gd name="connsiteY44" fmla="*/ 778949 h 3043177"/>
              <a:gd name="connsiteX45" fmla="*/ 3365077 w 9270381"/>
              <a:gd name="connsiteY45" fmla="*/ 811606 h 3043177"/>
              <a:gd name="connsiteX46" fmla="*/ 3386848 w 9270381"/>
              <a:gd name="connsiteY46" fmla="*/ 844263 h 3043177"/>
              <a:gd name="connsiteX47" fmla="*/ 3615448 w 9270381"/>
              <a:gd name="connsiteY47" fmla="*/ 876920 h 3043177"/>
              <a:gd name="connsiteX48" fmla="*/ 3713420 w 9270381"/>
              <a:gd name="connsiteY48" fmla="*/ 887806 h 3043177"/>
              <a:gd name="connsiteX49" fmla="*/ 4018220 w 9270381"/>
              <a:gd name="connsiteY49" fmla="*/ 898691 h 3043177"/>
              <a:gd name="connsiteX50" fmla="*/ 4050877 w 9270381"/>
              <a:gd name="connsiteY50" fmla="*/ 920463 h 3043177"/>
              <a:gd name="connsiteX51" fmla="*/ 4083534 w 9270381"/>
              <a:gd name="connsiteY51" fmla="*/ 931349 h 3043177"/>
              <a:gd name="connsiteX52" fmla="*/ 4148848 w 9270381"/>
              <a:gd name="connsiteY52" fmla="*/ 974891 h 3043177"/>
              <a:gd name="connsiteX53" fmla="*/ 4170620 w 9270381"/>
              <a:gd name="connsiteY53" fmla="*/ 996663 h 3043177"/>
              <a:gd name="connsiteX54" fmla="*/ 4235934 w 9270381"/>
              <a:gd name="connsiteY54" fmla="*/ 1018434 h 3043177"/>
              <a:gd name="connsiteX55" fmla="*/ 4312134 w 9270381"/>
              <a:gd name="connsiteY55" fmla="*/ 1051091 h 3043177"/>
              <a:gd name="connsiteX56" fmla="*/ 4399220 w 9270381"/>
              <a:gd name="connsiteY56" fmla="*/ 1061977 h 3043177"/>
              <a:gd name="connsiteX57" fmla="*/ 4627820 w 9270381"/>
              <a:gd name="connsiteY57" fmla="*/ 1083749 h 3043177"/>
              <a:gd name="connsiteX58" fmla="*/ 4693134 w 9270381"/>
              <a:gd name="connsiteY58" fmla="*/ 1105520 h 3043177"/>
              <a:gd name="connsiteX59" fmla="*/ 4791105 w 9270381"/>
              <a:gd name="connsiteY59" fmla="*/ 1083749 h 3043177"/>
              <a:gd name="connsiteX60" fmla="*/ 4823762 w 9270381"/>
              <a:gd name="connsiteY60" fmla="*/ 1072863 h 3043177"/>
              <a:gd name="connsiteX61" fmla="*/ 4910848 w 9270381"/>
              <a:gd name="connsiteY61" fmla="*/ 1040206 h 3043177"/>
              <a:gd name="connsiteX62" fmla="*/ 5204762 w 9270381"/>
              <a:gd name="connsiteY62" fmla="*/ 1029320 h 3043177"/>
              <a:gd name="connsiteX63" fmla="*/ 5280962 w 9270381"/>
              <a:gd name="connsiteY63" fmla="*/ 1072863 h 3043177"/>
              <a:gd name="connsiteX64" fmla="*/ 5324505 w 9270381"/>
              <a:gd name="connsiteY64" fmla="*/ 1127291 h 3043177"/>
              <a:gd name="connsiteX65" fmla="*/ 5335391 w 9270381"/>
              <a:gd name="connsiteY65" fmla="*/ 1159949 h 3043177"/>
              <a:gd name="connsiteX66" fmla="*/ 5368048 w 9270381"/>
              <a:gd name="connsiteY66" fmla="*/ 1181720 h 3043177"/>
              <a:gd name="connsiteX67" fmla="*/ 5389820 w 9270381"/>
              <a:gd name="connsiteY67" fmla="*/ 1203491 h 3043177"/>
              <a:gd name="connsiteX68" fmla="*/ 5487791 w 9270381"/>
              <a:gd name="connsiteY68" fmla="*/ 1225263 h 3043177"/>
              <a:gd name="connsiteX69" fmla="*/ 5553105 w 9270381"/>
              <a:gd name="connsiteY69" fmla="*/ 1247034 h 3043177"/>
              <a:gd name="connsiteX70" fmla="*/ 5596648 w 9270381"/>
              <a:gd name="connsiteY70" fmla="*/ 1257920 h 3043177"/>
              <a:gd name="connsiteX71" fmla="*/ 5661962 w 9270381"/>
              <a:gd name="connsiteY71" fmla="*/ 1279691 h 3043177"/>
              <a:gd name="connsiteX72" fmla="*/ 5923220 w 9270381"/>
              <a:gd name="connsiteY72" fmla="*/ 1301463 h 3043177"/>
              <a:gd name="connsiteX73" fmla="*/ 5955877 w 9270381"/>
              <a:gd name="connsiteY73" fmla="*/ 1312349 h 3043177"/>
              <a:gd name="connsiteX74" fmla="*/ 5977648 w 9270381"/>
              <a:gd name="connsiteY74" fmla="*/ 1345006 h 3043177"/>
              <a:gd name="connsiteX75" fmla="*/ 5999420 w 9270381"/>
              <a:gd name="connsiteY75" fmla="*/ 1366777 h 3043177"/>
              <a:gd name="connsiteX76" fmla="*/ 6064734 w 9270381"/>
              <a:gd name="connsiteY76" fmla="*/ 1399434 h 3043177"/>
              <a:gd name="connsiteX77" fmla="*/ 6260677 w 9270381"/>
              <a:gd name="connsiteY77" fmla="*/ 1442977 h 3043177"/>
              <a:gd name="connsiteX78" fmla="*/ 6358648 w 9270381"/>
              <a:gd name="connsiteY78" fmla="*/ 1464749 h 3043177"/>
              <a:gd name="connsiteX79" fmla="*/ 6706991 w 9270381"/>
              <a:gd name="connsiteY79" fmla="*/ 1453863 h 3043177"/>
              <a:gd name="connsiteX80" fmla="*/ 6717877 w 9270381"/>
              <a:gd name="connsiteY80" fmla="*/ 1421206 h 3043177"/>
              <a:gd name="connsiteX81" fmla="*/ 6772305 w 9270381"/>
              <a:gd name="connsiteY81" fmla="*/ 1377663 h 3043177"/>
              <a:gd name="connsiteX82" fmla="*/ 6892048 w 9270381"/>
              <a:gd name="connsiteY82" fmla="*/ 1399434 h 3043177"/>
              <a:gd name="connsiteX83" fmla="*/ 6935591 w 9270381"/>
              <a:gd name="connsiteY83" fmla="*/ 1432091 h 3043177"/>
              <a:gd name="connsiteX84" fmla="*/ 6979134 w 9270381"/>
              <a:gd name="connsiteY84" fmla="*/ 1475634 h 3043177"/>
              <a:gd name="connsiteX85" fmla="*/ 6990020 w 9270381"/>
              <a:gd name="connsiteY85" fmla="*/ 1508291 h 3043177"/>
              <a:gd name="connsiteX86" fmla="*/ 6968248 w 9270381"/>
              <a:gd name="connsiteY86" fmla="*/ 1530063 h 3043177"/>
              <a:gd name="connsiteX87" fmla="*/ 7011791 w 9270381"/>
              <a:gd name="connsiteY87" fmla="*/ 1573606 h 3043177"/>
              <a:gd name="connsiteX88" fmla="*/ 7175077 w 9270381"/>
              <a:gd name="connsiteY88" fmla="*/ 1617149 h 3043177"/>
              <a:gd name="connsiteX89" fmla="*/ 7218620 w 9270381"/>
              <a:gd name="connsiteY89" fmla="*/ 1682463 h 3043177"/>
              <a:gd name="connsiteX90" fmla="*/ 7316591 w 9270381"/>
              <a:gd name="connsiteY90" fmla="*/ 1736891 h 3043177"/>
              <a:gd name="connsiteX91" fmla="*/ 7458105 w 9270381"/>
              <a:gd name="connsiteY91" fmla="*/ 1747777 h 3043177"/>
              <a:gd name="connsiteX92" fmla="*/ 7523420 w 9270381"/>
              <a:gd name="connsiteY92" fmla="*/ 1769549 h 3043177"/>
              <a:gd name="connsiteX93" fmla="*/ 7556077 w 9270381"/>
              <a:gd name="connsiteY93" fmla="*/ 1791320 h 3043177"/>
              <a:gd name="connsiteX94" fmla="*/ 7621391 w 9270381"/>
              <a:gd name="connsiteY94" fmla="*/ 1813091 h 3043177"/>
              <a:gd name="connsiteX95" fmla="*/ 7654048 w 9270381"/>
              <a:gd name="connsiteY95" fmla="*/ 1823977 h 3043177"/>
              <a:gd name="connsiteX96" fmla="*/ 7686705 w 9270381"/>
              <a:gd name="connsiteY96" fmla="*/ 1834863 h 3043177"/>
              <a:gd name="connsiteX97" fmla="*/ 7730248 w 9270381"/>
              <a:gd name="connsiteY97" fmla="*/ 1845749 h 3043177"/>
              <a:gd name="connsiteX98" fmla="*/ 7828220 w 9270381"/>
              <a:gd name="connsiteY98" fmla="*/ 1856634 h 3043177"/>
              <a:gd name="connsiteX99" fmla="*/ 7904420 w 9270381"/>
              <a:gd name="connsiteY99" fmla="*/ 1878406 h 3043177"/>
              <a:gd name="connsiteX100" fmla="*/ 7937077 w 9270381"/>
              <a:gd name="connsiteY100" fmla="*/ 1889291 h 3043177"/>
              <a:gd name="connsiteX101" fmla="*/ 8002391 w 9270381"/>
              <a:gd name="connsiteY101" fmla="*/ 1900177 h 3043177"/>
              <a:gd name="connsiteX102" fmla="*/ 8045934 w 9270381"/>
              <a:gd name="connsiteY102" fmla="*/ 1921949 h 3043177"/>
              <a:gd name="connsiteX103" fmla="*/ 8089477 w 9270381"/>
              <a:gd name="connsiteY103" fmla="*/ 1932834 h 3043177"/>
              <a:gd name="connsiteX104" fmla="*/ 8122134 w 9270381"/>
              <a:gd name="connsiteY104" fmla="*/ 1943720 h 3043177"/>
              <a:gd name="connsiteX105" fmla="*/ 8209220 w 9270381"/>
              <a:gd name="connsiteY105" fmla="*/ 1965491 h 3043177"/>
              <a:gd name="connsiteX106" fmla="*/ 8252762 w 9270381"/>
              <a:gd name="connsiteY106" fmla="*/ 1976377 h 3043177"/>
              <a:gd name="connsiteX107" fmla="*/ 8405162 w 9270381"/>
              <a:gd name="connsiteY107" fmla="*/ 1987263 h 3043177"/>
              <a:gd name="connsiteX108" fmla="*/ 8437820 w 9270381"/>
              <a:gd name="connsiteY108" fmla="*/ 1998149 h 3043177"/>
              <a:gd name="connsiteX109" fmla="*/ 8503134 w 9270381"/>
              <a:gd name="connsiteY109" fmla="*/ 2041691 h 3043177"/>
              <a:gd name="connsiteX110" fmla="*/ 8633762 w 9270381"/>
              <a:gd name="connsiteY110" fmla="*/ 2030806 h 3043177"/>
              <a:gd name="connsiteX111" fmla="*/ 8916791 w 9270381"/>
              <a:gd name="connsiteY111" fmla="*/ 2052577 h 3043177"/>
              <a:gd name="connsiteX112" fmla="*/ 8949448 w 9270381"/>
              <a:gd name="connsiteY112" fmla="*/ 2063463 h 3043177"/>
              <a:gd name="connsiteX113" fmla="*/ 8992991 w 9270381"/>
              <a:gd name="connsiteY113" fmla="*/ 2107006 h 3043177"/>
              <a:gd name="connsiteX114" fmla="*/ 9058305 w 9270381"/>
              <a:gd name="connsiteY114" fmla="*/ 2117891 h 3043177"/>
              <a:gd name="connsiteX115" fmla="*/ 9090962 w 9270381"/>
              <a:gd name="connsiteY115" fmla="*/ 2128777 h 3043177"/>
              <a:gd name="connsiteX116" fmla="*/ 9167162 w 9270381"/>
              <a:gd name="connsiteY116" fmla="*/ 2107006 h 3043177"/>
              <a:gd name="connsiteX117" fmla="*/ 9199820 w 9270381"/>
              <a:gd name="connsiteY117" fmla="*/ 2302949 h 3043177"/>
              <a:gd name="connsiteX118" fmla="*/ 9188934 w 9270381"/>
              <a:gd name="connsiteY118" fmla="*/ 2455349 h 3043177"/>
              <a:gd name="connsiteX119" fmla="*/ 9167162 w 9270381"/>
              <a:gd name="connsiteY119" fmla="*/ 2520663 h 3043177"/>
              <a:gd name="connsiteX120" fmla="*/ 9156277 w 9270381"/>
              <a:gd name="connsiteY120" fmla="*/ 2564206 h 3043177"/>
              <a:gd name="connsiteX121" fmla="*/ 9145391 w 9270381"/>
              <a:gd name="connsiteY121" fmla="*/ 2596863 h 3043177"/>
              <a:gd name="connsiteX122" fmla="*/ 9134505 w 9270381"/>
              <a:gd name="connsiteY122" fmla="*/ 2662177 h 3043177"/>
              <a:gd name="connsiteX123" fmla="*/ 9112734 w 9270381"/>
              <a:gd name="connsiteY123" fmla="*/ 2771034 h 3043177"/>
              <a:gd name="connsiteX124" fmla="*/ 9069191 w 9270381"/>
              <a:gd name="connsiteY124" fmla="*/ 2879891 h 3043177"/>
              <a:gd name="connsiteX125" fmla="*/ 9047420 w 9270381"/>
              <a:gd name="connsiteY125" fmla="*/ 2945206 h 3043177"/>
              <a:gd name="connsiteX126" fmla="*/ 8971220 w 9270381"/>
              <a:gd name="connsiteY126" fmla="*/ 2966977 h 3043177"/>
              <a:gd name="connsiteX127" fmla="*/ 8895020 w 9270381"/>
              <a:gd name="connsiteY127" fmla="*/ 2977863 h 3043177"/>
              <a:gd name="connsiteX128" fmla="*/ 8873248 w 9270381"/>
              <a:gd name="connsiteY128" fmla="*/ 2999634 h 3043177"/>
              <a:gd name="connsiteX129" fmla="*/ 8786162 w 9270381"/>
              <a:gd name="connsiteY129" fmla="*/ 3043177 h 3043177"/>
              <a:gd name="connsiteX130" fmla="*/ 8699077 w 9270381"/>
              <a:gd name="connsiteY130" fmla="*/ 3032291 h 3043177"/>
              <a:gd name="connsiteX131" fmla="*/ 8655534 w 9270381"/>
              <a:gd name="connsiteY131" fmla="*/ 3010520 h 3043177"/>
              <a:gd name="connsiteX132" fmla="*/ 8579334 w 9270381"/>
              <a:gd name="connsiteY132" fmla="*/ 2988749 h 3043177"/>
              <a:gd name="connsiteX133" fmla="*/ 8514020 w 9270381"/>
              <a:gd name="connsiteY133" fmla="*/ 2956091 h 3043177"/>
              <a:gd name="connsiteX134" fmla="*/ 8481362 w 9270381"/>
              <a:gd name="connsiteY134" fmla="*/ 2945206 h 3043177"/>
              <a:gd name="connsiteX135" fmla="*/ 8383391 w 9270381"/>
              <a:gd name="connsiteY135" fmla="*/ 2923434 h 3043177"/>
              <a:gd name="connsiteX136" fmla="*/ 8339848 w 9270381"/>
              <a:gd name="connsiteY136" fmla="*/ 2912549 h 3043177"/>
              <a:gd name="connsiteX137" fmla="*/ 8307191 w 9270381"/>
              <a:gd name="connsiteY137" fmla="*/ 2901663 h 3043177"/>
              <a:gd name="connsiteX138" fmla="*/ 7577848 w 9270381"/>
              <a:gd name="connsiteY138" fmla="*/ 2890777 h 3043177"/>
              <a:gd name="connsiteX139" fmla="*/ 7447220 w 9270381"/>
              <a:gd name="connsiteY139" fmla="*/ 2836349 h 3043177"/>
              <a:gd name="connsiteX140" fmla="*/ 7381905 w 9270381"/>
              <a:gd name="connsiteY140" fmla="*/ 2814577 h 3043177"/>
              <a:gd name="connsiteX141" fmla="*/ 7218620 w 9270381"/>
              <a:gd name="connsiteY141" fmla="*/ 2803691 h 3043177"/>
              <a:gd name="connsiteX142" fmla="*/ 7175077 w 9270381"/>
              <a:gd name="connsiteY142" fmla="*/ 2781920 h 3043177"/>
              <a:gd name="connsiteX143" fmla="*/ 7033562 w 9270381"/>
              <a:gd name="connsiteY143" fmla="*/ 2760149 h 3043177"/>
              <a:gd name="connsiteX144" fmla="*/ 6870277 w 9270381"/>
              <a:gd name="connsiteY144" fmla="*/ 2738377 h 3043177"/>
              <a:gd name="connsiteX145" fmla="*/ 6761420 w 9270381"/>
              <a:gd name="connsiteY145" fmla="*/ 2727491 h 3043177"/>
              <a:gd name="connsiteX146" fmla="*/ 6609020 w 9270381"/>
              <a:gd name="connsiteY146" fmla="*/ 2705720 h 3043177"/>
              <a:gd name="connsiteX147" fmla="*/ 6413077 w 9270381"/>
              <a:gd name="connsiteY147" fmla="*/ 2694834 h 3043177"/>
              <a:gd name="connsiteX148" fmla="*/ 6325991 w 9270381"/>
              <a:gd name="connsiteY148" fmla="*/ 2683949 h 3043177"/>
              <a:gd name="connsiteX149" fmla="*/ 6140934 w 9270381"/>
              <a:gd name="connsiteY149" fmla="*/ 2585977 h 3043177"/>
              <a:gd name="connsiteX150" fmla="*/ 6097391 w 9270381"/>
              <a:gd name="connsiteY150" fmla="*/ 2575091 h 3043177"/>
              <a:gd name="connsiteX151" fmla="*/ 5999420 w 9270381"/>
              <a:gd name="connsiteY151" fmla="*/ 2542434 h 3043177"/>
              <a:gd name="connsiteX152" fmla="*/ 5977648 w 9270381"/>
              <a:gd name="connsiteY152" fmla="*/ 2520663 h 3043177"/>
              <a:gd name="connsiteX153" fmla="*/ 5879677 w 9270381"/>
              <a:gd name="connsiteY153" fmla="*/ 2488006 h 3043177"/>
              <a:gd name="connsiteX154" fmla="*/ 5803477 w 9270381"/>
              <a:gd name="connsiteY154" fmla="*/ 2433577 h 3043177"/>
              <a:gd name="connsiteX155" fmla="*/ 5770820 w 9270381"/>
              <a:gd name="connsiteY155" fmla="*/ 2422691 h 3043177"/>
              <a:gd name="connsiteX156" fmla="*/ 5738162 w 9270381"/>
              <a:gd name="connsiteY156" fmla="*/ 2400920 h 3043177"/>
              <a:gd name="connsiteX157" fmla="*/ 5672848 w 9270381"/>
              <a:gd name="connsiteY157" fmla="*/ 2379149 h 3043177"/>
              <a:gd name="connsiteX158" fmla="*/ 5563991 w 9270381"/>
              <a:gd name="connsiteY158" fmla="*/ 2357377 h 3043177"/>
              <a:gd name="connsiteX159" fmla="*/ 5095905 w 9270381"/>
              <a:gd name="connsiteY159" fmla="*/ 2357377 h 3043177"/>
              <a:gd name="connsiteX160" fmla="*/ 5041477 w 9270381"/>
              <a:gd name="connsiteY160" fmla="*/ 2346491 h 3043177"/>
              <a:gd name="connsiteX161" fmla="*/ 4910848 w 9270381"/>
              <a:gd name="connsiteY161" fmla="*/ 2324720 h 3043177"/>
              <a:gd name="connsiteX162" fmla="*/ 4856420 w 9270381"/>
              <a:gd name="connsiteY162" fmla="*/ 2313834 h 3043177"/>
              <a:gd name="connsiteX163" fmla="*/ 4693134 w 9270381"/>
              <a:gd name="connsiteY163" fmla="*/ 2292063 h 3043177"/>
              <a:gd name="connsiteX164" fmla="*/ 4584277 w 9270381"/>
              <a:gd name="connsiteY164" fmla="*/ 2270291 h 3043177"/>
              <a:gd name="connsiteX165" fmla="*/ 4529848 w 9270381"/>
              <a:gd name="connsiteY165" fmla="*/ 2259406 h 3043177"/>
              <a:gd name="connsiteX166" fmla="*/ 4486305 w 9270381"/>
              <a:gd name="connsiteY166" fmla="*/ 2248520 h 3043177"/>
              <a:gd name="connsiteX167" fmla="*/ 4333905 w 9270381"/>
              <a:gd name="connsiteY167" fmla="*/ 2226749 h 3043177"/>
              <a:gd name="connsiteX168" fmla="*/ 4257705 w 9270381"/>
              <a:gd name="connsiteY168" fmla="*/ 2194091 h 3043177"/>
              <a:gd name="connsiteX169" fmla="*/ 4159734 w 9270381"/>
              <a:gd name="connsiteY169" fmla="*/ 2172320 h 3043177"/>
              <a:gd name="connsiteX170" fmla="*/ 3996448 w 9270381"/>
              <a:gd name="connsiteY170" fmla="*/ 2128777 h 3043177"/>
              <a:gd name="connsiteX171" fmla="*/ 3920248 w 9270381"/>
              <a:gd name="connsiteY171" fmla="*/ 2096120 h 3043177"/>
              <a:gd name="connsiteX172" fmla="*/ 3767848 w 9270381"/>
              <a:gd name="connsiteY172" fmla="*/ 2074349 h 3043177"/>
              <a:gd name="connsiteX173" fmla="*/ 3735191 w 9270381"/>
              <a:gd name="connsiteY173" fmla="*/ 2063463 h 3043177"/>
              <a:gd name="connsiteX174" fmla="*/ 3561020 w 9270381"/>
              <a:gd name="connsiteY174" fmla="*/ 2041691 h 3043177"/>
              <a:gd name="connsiteX175" fmla="*/ 3517477 w 9270381"/>
              <a:gd name="connsiteY175" fmla="*/ 2030806 h 3043177"/>
              <a:gd name="connsiteX176" fmla="*/ 3463048 w 9270381"/>
              <a:gd name="connsiteY176" fmla="*/ 2019920 h 3043177"/>
              <a:gd name="connsiteX177" fmla="*/ 3375962 w 9270381"/>
              <a:gd name="connsiteY177" fmla="*/ 1998149 h 3043177"/>
              <a:gd name="connsiteX178" fmla="*/ 3321534 w 9270381"/>
              <a:gd name="connsiteY178" fmla="*/ 1965491 h 3043177"/>
              <a:gd name="connsiteX179" fmla="*/ 3256220 w 9270381"/>
              <a:gd name="connsiteY179" fmla="*/ 1954606 h 3043177"/>
              <a:gd name="connsiteX180" fmla="*/ 3223562 w 9270381"/>
              <a:gd name="connsiteY180" fmla="*/ 1943720 h 3043177"/>
              <a:gd name="connsiteX181" fmla="*/ 3169134 w 9270381"/>
              <a:gd name="connsiteY181" fmla="*/ 1932834 h 3043177"/>
              <a:gd name="connsiteX182" fmla="*/ 3082048 w 9270381"/>
              <a:gd name="connsiteY182" fmla="*/ 1943720 h 3043177"/>
              <a:gd name="connsiteX183" fmla="*/ 2973191 w 9270381"/>
              <a:gd name="connsiteY183" fmla="*/ 1965491 h 3043177"/>
              <a:gd name="connsiteX184" fmla="*/ 2624848 w 9270381"/>
              <a:gd name="connsiteY184" fmla="*/ 1943720 h 3043177"/>
              <a:gd name="connsiteX185" fmla="*/ 2581305 w 9270381"/>
              <a:gd name="connsiteY185" fmla="*/ 1921949 h 3043177"/>
              <a:gd name="connsiteX186" fmla="*/ 2537762 w 9270381"/>
              <a:gd name="connsiteY186" fmla="*/ 1911063 h 3043177"/>
              <a:gd name="connsiteX187" fmla="*/ 2385362 w 9270381"/>
              <a:gd name="connsiteY187" fmla="*/ 1845749 h 3043177"/>
              <a:gd name="connsiteX188" fmla="*/ 2341820 w 9270381"/>
              <a:gd name="connsiteY188" fmla="*/ 1823977 h 3043177"/>
              <a:gd name="connsiteX189" fmla="*/ 2254734 w 9270381"/>
              <a:gd name="connsiteY189" fmla="*/ 1791320 h 3043177"/>
              <a:gd name="connsiteX190" fmla="*/ 2178534 w 9270381"/>
              <a:gd name="connsiteY190" fmla="*/ 1747777 h 3043177"/>
              <a:gd name="connsiteX191" fmla="*/ 2145877 w 9270381"/>
              <a:gd name="connsiteY191" fmla="*/ 1736891 h 3043177"/>
              <a:gd name="connsiteX192" fmla="*/ 2069677 w 9270381"/>
              <a:gd name="connsiteY192" fmla="*/ 1693349 h 3043177"/>
              <a:gd name="connsiteX193" fmla="*/ 2047905 w 9270381"/>
              <a:gd name="connsiteY193" fmla="*/ 1671577 h 3043177"/>
              <a:gd name="connsiteX194" fmla="*/ 1939048 w 9270381"/>
              <a:gd name="connsiteY194" fmla="*/ 1649806 h 3043177"/>
              <a:gd name="connsiteX195" fmla="*/ 1895505 w 9270381"/>
              <a:gd name="connsiteY195" fmla="*/ 1628034 h 3043177"/>
              <a:gd name="connsiteX196" fmla="*/ 1830191 w 9270381"/>
              <a:gd name="connsiteY196" fmla="*/ 1617149 h 3043177"/>
              <a:gd name="connsiteX197" fmla="*/ 1666905 w 9270381"/>
              <a:gd name="connsiteY197" fmla="*/ 1540949 h 3043177"/>
              <a:gd name="connsiteX198" fmla="*/ 1601591 w 9270381"/>
              <a:gd name="connsiteY198" fmla="*/ 1508291 h 3043177"/>
              <a:gd name="connsiteX199" fmla="*/ 1568934 w 9270381"/>
              <a:gd name="connsiteY199" fmla="*/ 1475634 h 3043177"/>
              <a:gd name="connsiteX200" fmla="*/ 1558048 w 9270381"/>
              <a:gd name="connsiteY200" fmla="*/ 1442977 h 3043177"/>
              <a:gd name="connsiteX201" fmla="*/ 1525391 w 9270381"/>
              <a:gd name="connsiteY201" fmla="*/ 1432091 h 3043177"/>
              <a:gd name="connsiteX202" fmla="*/ 1460077 w 9270381"/>
              <a:gd name="connsiteY202" fmla="*/ 1399434 h 3043177"/>
              <a:gd name="connsiteX203" fmla="*/ 1264134 w 9270381"/>
              <a:gd name="connsiteY203" fmla="*/ 1410320 h 3043177"/>
              <a:gd name="connsiteX204" fmla="*/ 1166162 w 9270381"/>
              <a:gd name="connsiteY204" fmla="*/ 1399434 h 3043177"/>
              <a:gd name="connsiteX205" fmla="*/ 1133505 w 9270381"/>
              <a:gd name="connsiteY205" fmla="*/ 1388549 h 3043177"/>
              <a:gd name="connsiteX206" fmla="*/ 1089962 w 9270381"/>
              <a:gd name="connsiteY206" fmla="*/ 1377663 h 3043177"/>
              <a:gd name="connsiteX207" fmla="*/ 1068191 w 9270381"/>
              <a:gd name="connsiteY207" fmla="*/ 1355891 h 3043177"/>
              <a:gd name="connsiteX208" fmla="*/ 937562 w 9270381"/>
              <a:gd name="connsiteY208" fmla="*/ 1301463 h 3043177"/>
              <a:gd name="connsiteX209" fmla="*/ 872248 w 9270381"/>
              <a:gd name="connsiteY209" fmla="*/ 1279691 h 3043177"/>
              <a:gd name="connsiteX210" fmla="*/ 839591 w 9270381"/>
              <a:gd name="connsiteY210" fmla="*/ 1257920 h 3043177"/>
              <a:gd name="connsiteX211" fmla="*/ 730734 w 9270381"/>
              <a:gd name="connsiteY211" fmla="*/ 1203491 h 3043177"/>
              <a:gd name="connsiteX212" fmla="*/ 643648 w 9270381"/>
              <a:gd name="connsiteY212" fmla="*/ 1116406 h 3043177"/>
              <a:gd name="connsiteX213" fmla="*/ 621877 w 9270381"/>
              <a:gd name="connsiteY213" fmla="*/ 1083749 h 3043177"/>
              <a:gd name="connsiteX214" fmla="*/ 523905 w 9270381"/>
              <a:gd name="connsiteY214" fmla="*/ 1040206 h 3043177"/>
              <a:gd name="connsiteX215" fmla="*/ 425934 w 9270381"/>
              <a:gd name="connsiteY215" fmla="*/ 996663 h 3043177"/>
              <a:gd name="connsiteX216" fmla="*/ 349734 w 9270381"/>
              <a:gd name="connsiteY216" fmla="*/ 985777 h 3043177"/>
              <a:gd name="connsiteX217" fmla="*/ 317077 w 9270381"/>
              <a:gd name="connsiteY217" fmla="*/ 974891 h 3043177"/>
              <a:gd name="connsiteX218" fmla="*/ 273534 w 9270381"/>
              <a:gd name="connsiteY218" fmla="*/ 964006 h 3043177"/>
              <a:gd name="connsiteX219" fmla="*/ 229991 w 9270381"/>
              <a:gd name="connsiteY219" fmla="*/ 942234 h 3043177"/>
              <a:gd name="connsiteX220" fmla="*/ 197334 w 9270381"/>
              <a:gd name="connsiteY220" fmla="*/ 931349 h 3043177"/>
              <a:gd name="connsiteX221" fmla="*/ 142905 w 9270381"/>
              <a:gd name="connsiteY221" fmla="*/ 876920 h 3043177"/>
              <a:gd name="connsiteX222" fmla="*/ 110248 w 9270381"/>
              <a:gd name="connsiteY222" fmla="*/ 844263 h 3043177"/>
              <a:gd name="connsiteX223" fmla="*/ 99362 w 9270381"/>
              <a:gd name="connsiteY223" fmla="*/ 811606 h 3043177"/>
              <a:gd name="connsiteX224" fmla="*/ 77591 w 9270381"/>
              <a:gd name="connsiteY224" fmla="*/ 789834 h 3043177"/>
              <a:gd name="connsiteX225" fmla="*/ 23162 w 9270381"/>
              <a:gd name="connsiteY225" fmla="*/ 702749 h 3043177"/>
              <a:gd name="connsiteX226" fmla="*/ 23162 w 9270381"/>
              <a:gd name="connsiteY226" fmla="*/ 539463 h 3043177"/>
              <a:gd name="connsiteX227" fmla="*/ 44934 w 9270381"/>
              <a:gd name="connsiteY227" fmla="*/ 517691 h 3043177"/>
              <a:gd name="connsiteX228" fmla="*/ 66705 w 9270381"/>
              <a:gd name="connsiteY228" fmla="*/ 485034 h 3043177"/>
              <a:gd name="connsiteX229" fmla="*/ 132020 w 9270381"/>
              <a:gd name="connsiteY229" fmla="*/ 452377 h 3043177"/>
              <a:gd name="connsiteX230" fmla="*/ 110248 w 9270381"/>
              <a:gd name="connsiteY230" fmla="*/ 114920 h 3043177"/>
              <a:gd name="connsiteX231" fmla="*/ 66705 w 9270381"/>
              <a:gd name="connsiteY231" fmla="*/ 27834 h 3043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9270381" h="3043177">
                <a:moveTo>
                  <a:pt x="66705" y="27834"/>
                </a:moveTo>
                <a:cubicBezTo>
                  <a:pt x="97548" y="15134"/>
                  <a:pt x="109121" y="51133"/>
                  <a:pt x="295305" y="38720"/>
                </a:cubicBezTo>
                <a:cubicBezTo>
                  <a:pt x="298934" y="27834"/>
                  <a:pt x="295158" y="9215"/>
                  <a:pt x="306191" y="6063"/>
                </a:cubicBezTo>
                <a:cubicBezTo>
                  <a:pt x="327413" y="0"/>
                  <a:pt x="349862" y="12620"/>
                  <a:pt x="371505" y="16949"/>
                </a:cubicBezTo>
                <a:cubicBezTo>
                  <a:pt x="439515" y="30551"/>
                  <a:pt x="390627" y="23153"/>
                  <a:pt x="447705" y="38720"/>
                </a:cubicBezTo>
                <a:cubicBezTo>
                  <a:pt x="476573" y="46593"/>
                  <a:pt x="534791" y="60491"/>
                  <a:pt x="534791" y="60491"/>
                </a:cubicBezTo>
                <a:cubicBezTo>
                  <a:pt x="538420" y="78634"/>
                  <a:pt x="548294" y="96604"/>
                  <a:pt x="545677" y="114920"/>
                </a:cubicBezTo>
                <a:cubicBezTo>
                  <a:pt x="544226" y="125080"/>
                  <a:pt x="515694" y="130533"/>
                  <a:pt x="523905" y="136691"/>
                </a:cubicBezTo>
                <a:cubicBezTo>
                  <a:pt x="541563" y="149934"/>
                  <a:pt x="567504" y="143629"/>
                  <a:pt x="589220" y="147577"/>
                </a:cubicBezTo>
                <a:cubicBezTo>
                  <a:pt x="607424" y="150887"/>
                  <a:pt x="625505" y="154834"/>
                  <a:pt x="643648" y="158463"/>
                </a:cubicBezTo>
                <a:cubicBezTo>
                  <a:pt x="650905" y="165720"/>
                  <a:pt x="655987" y="176191"/>
                  <a:pt x="665420" y="180234"/>
                </a:cubicBezTo>
                <a:cubicBezTo>
                  <a:pt x="682426" y="187522"/>
                  <a:pt x="701898" y="186632"/>
                  <a:pt x="719848" y="191120"/>
                </a:cubicBezTo>
                <a:cubicBezTo>
                  <a:pt x="730980" y="193903"/>
                  <a:pt x="741619" y="198377"/>
                  <a:pt x="752505" y="202006"/>
                </a:cubicBezTo>
                <a:cubicBezTo>
                  <a:pt x="814191" y="198377"/>
                  <a:pt x="876526" y="200757"/>
                  <a:pt x="937562" y="191120"/>
                </a:cubicBezTo>
                <a:cubicBezTo>
                  <a:pt x="947700" y="189519"/>
                  <a:pt x="950533" y="174629"/>
                  <a:pt x="959334" y="169349"/>
                </a:cubicBezTo>
                <a:cubicBezTo>
                  <a:pt x="969173" y="163445"/>
                  <a:pt x="981105" y="162092"/>
                  <a:pt x="991991" y="158463"/>
                </a:cubicBezTo>
                <a:cubicBezTo>
                  <a:pt x="1121030" y="184271"/>
                  <a:pt x="987340" y="150349"/>
                  <a:pt x="1079077" y="191120"/>
                </a:cubicBezTo>
                <a:cubicBezTo>
                  <a:pt x="1113149" y="206263"/>
                  <a:pt x="1151748" y="214730"/>
                  <a:pt x="1187934" y="223777"/>
                </a:cubicBezTo>
                <a:cubicBezTo>
                  <a:pt x="1195191" y="231034"/>
                  <a:pt x="1204425" y="236748"/>
                  <a:pt x="1209705" y="245549"/>
                </a:cubicBezTo>
                <a:cubicBezTo>
                  <a:pt x="1215609" y="255388"/>
                  <a:pt x="1210105" y="273546"/>
                  <a:pt x="1220591" y="278206"/>
                </a:cubicBezTo>
                <a:cubicBezTo>
                  <a:pt x="1247324" y="290087"/>
                  <a:pt x="1278648" y="285463"/>
                  <a:pt x="1307677" y="289091"/>
                </a:cubicBezTo>
                <a:cubicBezTo>
                  <a:pt x="1384616" y="308326"/>
                  <a:pt x="1375839" y="311009"/>
                  <a:pt x="1492734" y="289091"/>
                </a:cubicBezTo>
                <a:cubicBezTo>
                  <a:pt x="1505593" y="286680"/>
                  <a:pt x="1514505" y="274577"/>
                  <a:pt x="1525391" y="267320"/>
                </a:cubicBezTo>
                <a:lnTo>
                  <a:pt x="1590705" y="289091"/>
                </a:lnTo>
                <a:lnTo>
                  <a:pt x="1623362" y="299977"/>
                </a:lnTo>
                <a:cubicBezTo>
                  <a:pt x="1626991" y="310863"/>
                  <a:pt x="1628344" y="322795"/>
                  <a:pt x="1634248" y="332634"/>
                </a:cubicBezTo>
                <a:cubicBezTo>
                  <a:pt x="1660397" y="376214"/>
                  <a:pt x="1724516" y="368105"/>
                  <a:pt x="1764877" y="376177"/>
                </a:cubicBezTo>
                <a:cubicBezTo>
                  <a:pt x="1786648" y="390691"/>
                  <a:pt x="1811689" y="401218"/>
                  <a:pt x="1830191" y="419720"/>
                </a:cubicBezTo>
                <a:cubicBezTo>
                  <a:pt x="1870962" y="460491"/>
                  <a:pt x="1848243" y="447509"/>
                  <a:pt x="1895505" y="463263"/>
                </a:cubicBezTo>
                <a:cubicBezTo>
                  <a:pt x="2008396" y="456207"/>
                  <a:pt x="2099922" y="442400"/>
                  <a:pt x="2211191" y="463263"/>
                </a:cubicBezTo>
                <a:cubicBezTo>
                  <a:pt x="2224050" y="465674"/>
                  <a:pt x="2231823" y="479880"/>
                  <a:pt x="2243848" y="485034"/>
                </a:cubicBezTo>
                <a:cubicBezTo>
                  <a:pt x="2257599" y="490927"/>
                  <a:pt x="2272877" y="492291"/>
                  <a:pt x="2287391" y="495920"/>
                </a:cubicBezTo>
                <a:cubicBezTo>
                  <a:pt x="2346971" y="481025"/>
                  <a:pt x="2377235" y="468379"/>
                  <a:pt x="2450677" y="495920"/>
                </a:cubicBezTo>
                <a:cubicBezTo>
                  <a:pt x="2474701" y="504929"/>
                  <a:pt x="2480764" y="542236"/>
                  <a:pt x="2505105" y="550349"/>
                </a:cubicBezTo>
                <a:cubicBezTo>
                  <a:pt x="2515991" y="553977"/>
                  <a:pt x="2526630" y="558451"/>
                  <a:pt x="2537762" y="561234"/>
                </a:cubicBezTo>
                <a:cubicBezTo>
                  <a:pt x="2609461" y="579158"/>
                  <a:pt x="2648208" y="576429"/>
                  <a:pt x="2733705" y="583006"/>
                </a:cubicBezTo>
                <a:cubicBezTo>
                  <a:pt x="2795391" y="644692"/>
                  <a:pt x="2756928" y="629452"/>
                  <a:pt x="2853448" y="615663"/>
                </a:cubicBezTo>
                <a:cubicBezTo>
                  <a:pt x="2864334" y="612034"/>
                  <a:pt x="2874630" y="604777"/>
                  <a:pt x="2886105" y="604777"/>
                </a:cubicBezTo>
                <a:cubicBezTo>
                  <a:pt x="2927219" y="604777"/>
                  <a:pt x="2911792" y="620189"/>
                  <a:pt x="2940534" y="637434"/>
                </a:cubicBezTo>
                <a:cubicBezTo>
                  <a:pt x="2950373" y="643338"/>
                  <a:pt x="2962305" y="644691"/>
                  <a:pt x="2973191" y="648320"/>
                </a:cubicBezTo>
                <a:cubicBezTo>
                  <a:pt x="3001568" y="676697"/>
                  <a:pt x="3024272" y="706517"/>
                  <a:pt x="3060277" y="724520"/>
                </a:cubicBezTo>
                <a:cubicBezTo>
                  <a:pt x="3070540" y="729652"/>
                  <a:pt x="3081575" y="733783"/>
                  <a:pt x="3092934" y="735406"/>
                </a:cubicBezTo>
                <a:cubicBezTo>
                  <a:pt x="3132610" y="741074"/>
                  <a:pt x="3172763" y="742663"/>
                  <a:pt x="3212677" y="746291"/>
                </a:cubicBezTo>
                <a:lnTo>
                  <a:pt x="3277991" y="768063"/>
                </a:lnTo>
                <a:lnTo>
                  <a:pt x="3310648" y="778949"/>
                </a:lnTo>
                <a:cubicBezTo>
                  <a:pt x="3429035" y="897330"/>
                  <a:pt x="3223737" y="698532"/>
                  <a:pt x="3365077" y="811606"/>
                </a:cubicBezTo>
                <a:cubicBezTo>
                  <a:pt x="3375293" y="819779"/>
                  <a:pt x="3377597" y="835012"/>
                  <a:pt x="3386848" y="844263"/>
                </a:cubicBezTo>
                <a:cubicBezTo>
                  <a:pt x="3443418" y="900833"/>
                  <a:pt x="3559023" y="872740"/>
                  <a:pt x="3615448" y="876920"/>
                </a:cubicBezTo>
                <a:cubicBezTo>
                  <a:pt x="3648217" y="879347"/>
                  <a:pt x="3680610" y="886033"/>
                  <a:pt x="3713420" y="887806"/>
                </a:cubicBezTo>
                <a:cubicBezTo>
                  <a:pt x="3814937" y="893293"/>
                  <a:pt x="3916620" y="895063"/>
                  <a:pt x="4018220" y="898691"/>
                </a:cubicBezTo>
                <a:cubicBezTo>
                  <a:pt x="4029106" y="905948"/>
                  <a:pt x="4039175" y="914612"/>
                  <a:pt x="4050877" y="920463"/>
                </a:cubicBezTo>
                <a:cubicBezTo>
                  <a:pt x="4061140" y="925595"/>
                  <a:pt x="4073503" y="925776"/>
                  <a:pt x="4083534" y="931349"/>
                </a:cubicBezTo>
                <a:cubicBezTo>
                  <a:pt x="4106407" y="944056"/>
                  <a:pt x="4130346" y="956389"/>
                  <a:pt x="4148848" y="974891"/>
                </a:cubicBezTo>
                <a:cubicBezTo>
                  <a:pt x="4156105" y="982148"/>
                  <a:pt x="4161440" y="992073"/>
                  <a:pt x="4170620" y="996663"/>
                </a:cubicBezTo>
                <a:cubicBezTo>
                  <a:pt x="4191146" y="1006926"/>
                  <a:pt x="4215408" y="1008171"/>
                  <a:pt x="4235934" y="1018434"/>
                </a:cubicBezTo>
                <a:cubicBezTo>
                  <a:pt x="4257385" y="1029160"/>
                  <a:pt x="4286960" y="1046514"/>
                  <a:pt x="4312134" y="1051091"/>
                </a:cubicBezTo>
                <a:cubicBezTo>
                  <a:pt x="4340917" y="1056324"/>
                  <a:pt x="4370191" y="1058348"/>
                  <a:pt x="4399220" y="1061977"/>
                </a:cubicBezTo>
                <a:cubicBezTo>
                  <a:pt x="4506061" y="1097592"/>
                  <a:pt x="4351292" y="1049183"/>
                  <a:pt x="4627820" y="1083749"/>
                </a:cubicBezTo>
                <a:cubicBezTo>
                  <a:pt x="4650592" y="1086595"/>
                  <a:pt x="4693134" y="1105520"/>
                  <a:pt x="4693134" y="1105520"/>
                </a:cubicBezTo>
                <a:cubicBezTo>
                  <a:pt x="4725791" y="1098263"/>
                  <a:pt x="4758650" y="1091863"/>
                  <a:pt x="4791105" y="1083749"/>
                </a:cubicBezTo>
                <a:cubicBezTo>
                  <a:pt x="4802237" y="1080966"/>
                  <a:pt x="4813499" y="1077995"/>
                  <a:pt x="4823762" y="1072863"/>
                </a:cubicBezTo>
                <a:cubicBezTo>
                  <a:pt x="4875173" y="1047157"/>
                  <a:pt x="4838841" y="1044706"/>
                  <a:pt x="4910848" y="1040206"/>
                </a:cubicBezTo>
                <a:cubicBezTo>
                  <a:pt x="5008696" y="1034091"/>
                  <a:pt x="5106791" y="1032949"/>
                  <a:pt x="5204762" y="1029320"/>
                </a:cubicBezTo>
                <a:cubicBezTo>
                  <a:pt x="5226374" y="1037964"/>
                  <a:pt x="5267616" y="1046170"/>
                  <a:pt x="5280962" y="1072863"/>
                </a:cubicBezTo>
                <a:cubicBezTo>
                  <a:pt x="5311032" y="1133005"/>
                  <a:pt x="5265076" y="1107482"/>
                  <a:pt x="5324505" y="1127291"/>
                </a:cubicBezTo>
                <a:cubicBezTo>
                  <a:pt x="5328134" y="1138177"/>
                  <a:pt x="5328223" y="1150989"/>
                  <a:pt x="5335391" y="1159949"/>
                </a:cubicBezTo>
                <a:cubicBezTo>
                  <a:pt x="5343564" y="1170165"/>
                  <a:pt x="5357832" y="1173547"/>
                  <a:pt x="5368048" y="1181720"/>
                </a:cubicBezTo>
                <a:cubicBezTo>
                  <a:pt x="5376062" y="1188131"/>
                  <a:pt x="5380640" y="1198901"/>
                  <a:pt x="5389820" y="1203491"/>
                </a:cubicBezTo>
                <a:cubicBezTo>
                  <a:pt x="5401552" y="1209357"/>
                  <a:pt x="5480231" y="1223201"/>
                  <a:pt x="5487791" y="1225263"/>
                </a:cubicBezTo>
                <a:cubicBezTo>
                  <a:pt x="5509931" y="1231301"/>
                  <a:pt x="5530841" y="1241468"/>
                  <a:pt x="5553105" y="1247034"/>
                </a:cubicBezTo>
                <a:cubicBezTo>
                  <a:pt x="5567619" y="1250663"/>
                  <a:pt x="5582318" y="1253621"/>
                  <a:pt x="5596648" y="1257920"/>
                </a:cubicBezTo>
                <a:cubicBezTo>
                  <a:pt x="5618629" y="1264514"/>
                  <a:pt x="5639190" y="1276844"/>
                  <a:pt x="5661962" y="1279691"/>
                </a:cubicBezTo>
                <a:cubicBezTo>
                  <a:pt x="5806769" y="1297792"/>
                  <a:pt x="5719850" y="1288752"/>
                  <a:pt x="5923220" y="1301463"/>
                </a:cubicBezTo>
                <a:cubicBezTo>
                  <a:pt x="5934106" y="1305092"/>
                  <a:pt x="5946917" y="1305181"/>
                  <a:pt x="5955877" y="1312349"/>
                </a:cubicBezTo>
                <a:cubicBezTo>
                  <a:pt x="5966093" y="1320522"/>
                  <a:pt x="5969475" y="1334790"/>
                  <a:pt x="5977648" y="1345006"/>
                </a:cubicBezTo>
                <a:cubicBezTo>
                  <a:pt x="5984059" y="1353020"/>
                  <a:pt x="5991406" y="1360366"/>
                  <a:pt x="5999420" y="1366777"/>
                </a:cubicBezTo>
                <a:cubicBezTo>
                  <a:pt x="6029568" y="1390896"/>
                  <a:pt x="6030239" y="1387936"/>
                  <a:pt x="6064734" y="1399434"/>
                </a:cubicBezTo>
                <a:cubicBezTo>
                  <a:pt x="6130908" y="1465611"/>
                  <a:pt x="6059036" y="1402647"/>
                  <a:pt x="6260677" y="1442977"/>
                </a:cubicBezTo>
                <a:cubicBezTo>
                  <a:pt x="6329775" y="1456797"/>
                  <a:pt x="6297155" y="1449376"/>
                  <a:pt x="6358648" y="1464749"/>
                </a:cubicBezTo>
                <a:cubicBezTo>
                  <a:pt x="6474762" y="1461120"/>
                  <a:pt x="6591664" y="1467842"/>
                  <a:pt x="6706991" y="1453863"/>
                </a:cubicBezTo>
                <a:cubicBezTo>
                  <a:pt x="6718382" y="1452482"/>
                  <a:pt x="6712745" y="1431469"/>
                  <a:pt x="6717877" y="1421206"/>
                </a:cubicBezTo>
                <a:cubicBezTo>
                  <a:pt x="6737572" y="1381815"/>
                  <a:pt x="6734639" y="1390219"/>
                  <a:pt x="6772305" y="1377663"/>
                </a:cubicBezTo>
                <a:cubicBezTo>
                  <a:pt x="6788627" y="1379703"/>
                  <a:pt x="6863859" y="1383326"/>
                  <a:pt x="6892048" y="1399434"/>
                </a:cubicBezTo>
                <a:cubicBezTo>
                  <a:pt x="6907800" y="1408435"/>
                  <a:pt x="6921937" y="1420144"/>
                  <a:pt x="6935591" y="1432091"/>
                </a:cubicBezTo>
                <a:cubicBezTo>
                  <a:pt x="6951039" y="1445608"/>
                  <a:pt x="6979134" y="1475634"/>
                  <a:pt x="6979134" y="1475634"/>
                </a:cubicBezTo>
                <a:cubicBezTo>
                  <a:pt x="6982763" y="1486520"/>
                  <a:pt x="6992270" y="1497039"/>
                  <a:pt x="6990020" y="1508291"/>
                </a:cubicBezTo>
                <a:cubicBezTo>
                  <a:pt x="6988007" y="1518355"/>
                  <a:pt x="6965003" y="1520326"/>
                  <a:pt x="6968248" y="1530063"/>
                </a:cubicBezTo>
                <a:cubicBezTo>
                  <a:pt x="6974739" y="1549536"/>
                  <a:pt x="6997277" y="1559092"/>
                  <a:pt x="7011791" y="1573606"/>
                </a:cubicBezTo>
                <a:cubicBezTo>
                  <a:pt x="7075344" y="1637159"/>
                  <a:pt x="7029107" y="1604985"/>
                  <a:pt x="7175077" y="1617149"/>
                </a:cubicBezTo>
                <a:cubicBezTo>
                  <a:pt x="7189591" y="1638920"/>
                  <a:pt x="7196849" y="1667949"/>
                  <a:pt x="7218620" y="1682463"/>
                </a:cubicBezTo>
                <a:cubicBezTo>
                  <a:pt x="7243072" y="1698765"/>
                  <a:pt x="7281216" y="1732469"/>
                  <a:pt x="7316591" y="1736891"/>
                </a:cubicBezTo>
                <a:cubicBezTo>
                  <a:pt x="7363536" y="1742759"/>
                  <a:pt x="7410934" y="1744148"/>
                  <a:pt x="7458105" y="1747777"/>
                </a:cubicBezTo>
                <a:cubicBezTo>
                  <a:pt x="7479877" y="1755034"/>
                  <a:pt x="7504325" y="1756819"/>
                  <a:pt x="7523420" y="1769549"/>
                </a:cubicBezTo>
                <a:cubicBezTo>
                  <a:pt x="7534306" y="1776806"/>
                  <a:pt x="7544122" y="1786007"/>
                  <a:pt x="7556077" y="1791320"/>
                </a:cubicBezTo>
                <a:cubicBezTo>
                  <a:pt x="7577048" y="1800640"/>
                  <a:pt x="7599620" y="1805834"/>
                  <a:pt x="7621391" y="1813091"/>
                </a:cubicBezTo>
                <a:lnTo>
                  <a:pt x="7654048" y="1823977"/>
                </a:lnTo>
                <a:cubicBezTo>
                  <a:pt x="7664934" y="1827606"/>
                  <a:pt x="7675573" y="1832080"/>
                  <a:pt x="7686705" y="1834863"/>
                </a:cubicBezTo>
                <a:cubicBezTo>
                  <a:pt x="7701219" y="1838492"/>
                  <a:pt x="7715461" y="1843474"/>
                  <a:pt x="7730248" y="1845749"/>
                </a:cubicBezTo>
                <a:cubicBezTo>
                  <a:pt x="7762724" y="1850745"/>
                  <a:pt x="7795563" y="1853006"/>
                  <a:pt x="7828220" y="1856634"/>
                </a:cubicBezTo>
                <a:cubicBezTo>
                  <a:pt x="7906500" y="1882728"/>
                  <a:pt x="7808766" y="1851077"/>
                  <a:pt x="7904420" y="1878406"/>
                </a:cubicBezTo>
                <a:cubicBezTo>
                  <a:pt x="7915453" y="1881558"/>
                  <a:pt x="7925876" y="1886802"/>
                  <a:pt x="7937077" y="1889291"/>
                </a:cubicBezTo>
                <a:cubicBezTo>
                  <a:pt x="7958623" y="1894079"/>
                  <a:pt x="7980620" y="1896548"/>
                  <a:pt x="8002391" y="1900177"/>
                </a:cubicBezTo>
                <a:cubicBezTo>
                  <a:pt x="8016905" y="1907434"/>
                  <a:pt x="8030740" y="1916251"/>
                  <a:pt x="8045934" y="1921949"/>
                </a:cubicBezTo>
                <a:cubicBezTo>
                  <a:pt x="8059942" y="1927202"/>
                  <a:pt x="8075092" y="1928724"/>
                  <a:pt x="8089477" y="1932834"/>
                </a:cubicBezTo>
                <a:cubicBezTo>
                  <a:pt x="8100510" y="1935986"/>
                  <a:pt x="8111064" y="1940701"/>
                  <a:pt x="8122134" y="1943720"/>
                </a:cubicBezTo>
                <a:cubicBezTo>
                  <a:pt x="8151002" y="1951593"/>
                  <a:pt x="8180191" y="1958234"/>
                  <a:pt x="8209220" y="1965491"/>
                </a:cubicBezTo>
                <a:cubicBezTo>
                  <a:pt x="8223734" y="1969120"/>
                  <a:pt x="8237839" y="1975311"/>
                  <a:pt x="8252762" y="1976377"/>
                </a:cubicBezTo>
                <a:lnTo>
                  <a:pt x="8405162" y="1987263"/>
                </a:lnTo>
                <a:cubicBezTo>
                  <a:pt x="8416048" y="1990892"/>
                  <a:pt x="8427789" y="1992576"/>
                  <a:pt x="8437820" y="1998149"/>
                </a:cubicBezTo>
                <a:cubicBezTo>
                  <a:pt x="8460693" y="2010856"/>
                  <a:pt x="8503134" y="2041691"/>
                  <a:pt x="8503134" y="2041691"/>
                </a:cubicBezTo>
                <a:cubicBezTo>
                  <a:pt x="8546677" y="2038063"/>
                  <a:pt x="8590068" y="2030806"/>
                  <a:pt x="8633762" y="2030806"/>
                </a:cubicBezTo>
                <a:cubicBezTo>
                  <a:pt x="8758856" y="2030806"/>
                  <a:pt x="8809543" y="2039171"/>
                  <a:pt x="8916791" y="2052577"/>
                </a:cubicBezTo>
                <a:cubicBezTo>
                  <a:pt x="8927677" y="2056206"/>
                  <a:pt x="8940111" y="2056794"/>
                  <a:pt x="8949448" y="2063463"/>
                </a:cubicBezTo>
                <a:cubicBezTo>
                  <a:pt x="8966151" y="2075394"/>
                  <a:pt x="8972744" y="2103632"/>
                  <a:pt x="8992991" y="2107006"/>
                </a:cubicBezTo>
                <a:lnTo>
                  <a:pt x="9058305" y="2117891"/>
                </a:lnTo>
                <a:cubicBezTo>
                  <a:pt x="9069191" y="2121520"/>
                  <a:pt x="9079487" y="2128777"/>
                  <a:pt x="9090962" y="2128777"/>
                </a:cubicBezTo>
                <a:cubicBezTo>
                  <a:pt x="9104627" y="2128777"/>
                  <a:pt x="9151764" y="2112138"/>
                  <a:pt x="9167162" y="2107006"/>
                </a:cubicBezTo>
                <a:cubicBezTo>
                  <a:pt x="9270381" y="2132809"/>
                  <a:pt x="9212704" y="2103236"/>
                  <a:pt x="9199820" y="2302949"/>
                </a:cubicBezTo>
                <a:cubicBezTo>
                  <a:pt x="9196541" y="2353773"/>
                  <a:pt x="9196489" y="2404983"/>
                  <a:pt x="9188934" y="2455349"/>
                </a:cubicBezTo>
                <a:cubicBezTo>
                  <a:pt x="9185530" y="2478044"/>
                  <a:pt x="9172728" y="2498399"/>
                  <a:pt x="9167162" y="2520663"/>
                </a:cubicBezTo>
                <a:cubicBezTo>
                  <a:pt x="9163534" y="2535177"/>
                  <a:pt x="9160387" y="2549821"/>
                  <a:pt x="9156277" y="2564206"/>
                </a:cubicBezTo>
                <a:cubicBezTo>
                  <a:pt x="9153125" y="2575239"/>
                  <a:pt x="9147880" y="2585662"/>
                  <a:pt x="9145391" y="2596863"/>
                </a:cubicBezTo>
                <a:cubicBezTo>
                  <a:pt x="9140603" y="2618409"/>
                  <a:pt x="9138573" y="2640483"/>
                  <a:pt x="9134505" y="2662177"/>
                </a:cubicBezTo>
                <a:cubicBezTo>
                  <a:pt x="9127686" y="2698547"/>
                  <a:pt x="9116821" y="2734256"/>
                  <a:pt x="9112734" y="2771034"/>
                </a:cubicBezTo>
                <a:cubicBezTo>
                  <a:pt x="9100581" y="2880410"/>
                  <a:pt x="9133020" y="2858616"/>
                  <a:pt x="9069191" y="2879891"/>
                </a:cubicBezTo>
                <a:cubicBezTo>
                  <a:pt x="9061934" y="2901663"/>
                  <a:pt x="9069192" y="2937949"/>
                  <a:pt x="9047420" y="2945206"/>
                </a:cubicBezTo>
                <a:cubicBezTo>
                  <a:pt x="9019445" y="2954530"/>
                  <a:pt x="9001283" y="2961511"/>
                  <a:pt x="8971220" y="2966977"/>
                </a:cubicBezTo>
                <a:cubicBezTo>
                  <a:pt x="8945976" y="2971567"/>
                  <a:pt x="8920420" y="2974234"/>
                  <a:pt x="8895020" y="2977863"/>
                </a:cubicBezTo>
                <a:cubicBezTo>
                  <a:pt x="8887763" y="2985120"/>
                  <a:pt x="8882049" y="2994354"/>
                  <a:pt x="8873248" y="2999634"/>
                </a:cubicBezTo>
                <a:cubicBezTo>
                  <a:pt x="8845418" y="3016332"/>
                  <a:pt x="8786162" y="3043177"/>
                  <a:pt x="8786162" y="3043177"/>
                </a:cubicBezTo>
                <a:cubicBezTo>
                  <a:pt x="8757134" y="3039548"/>
                  <a:pt x="8727458" y="3039386"/>
                  <a:pt x="8699077" y="3032291"/>
                </a:cubicBezTo>
                <a:cubicBezTo>
                  <a:pt x="8683334" y="3028355"/>
                  <a:pt x="8670449" y="3016912"/>
                  <a:pt x="8655534" y="3010520"/>
                </a:cubicBezTo>
                <a:cubicBezTo>
                  <a:pt x="8633665" y="3001148"/>
                  <a:pt x="8601437" y="2994274"/>
                  <a:pt x="8579334" y="2988749"/>
                </a:cubicBezTo>
                <a:cubicBezTo>
                  <a:pt x="8557563" y="2977863"/>
                  <a:pt x="8536263" y="2965977"/>
                  <a:pt x="8514020" y="2956091"/>
                </a:cubicBezTo>
                <a:cubicBezTo>
                  <a:pt x="8503534" y="2951431"/>
                  <a:pt x="8492395" y="2948358"/>
                  <a:pt x="8481362" y="2945206"/>
                </a:cubicBezTo>
                <a:cubicBezTo>
                  <a:pt x="8434896" y="2931930"/>
                  <a:pt x="8433908" y="2934660"/>
                  <a:pt x="8383391" y="2923434"/>
                </a:cubicBezTo>
                <a:cubicBezTo>
                  <a:pt x="8368786" y="2920189"/>
                  <a:pt x="8354233" y="2916659"/>
                  <a:pt x="8339848" y="2912549"/>
                </a:cubicBezTo>
                <a:cubicBezTo>
                  <a:pt x="8328815" y="2909397"/>
                  <a:pt x="8318661" y="2901991"/>
                  <a:pt x="8307191" y="2901663"/>
                </a:cubicBezTo>
                <a:cubicBezTo>
                  <a:pt x="8064149" y="2894719"/>
                  <a:pt x="7820962" y="2894406"/>
                  <a:pt x="7577848" y="2890777"/>
                </a:cubicBezTo>
                <a:cubicBezTo>
                  <a:pt x="7513268" y="2858488"/>
                  <a:pt x="7536714" y="2868311"/>
                  <a:pt x="7447220" y="2836349"/>
                </a:cubicBezTo>
                <a:cubicBezTo>
                  <a:pt x="7425608" y="2828630"/>
                  <a:pt x="7404804" y="2816104"/>
                  <a:pt x="7381905" y="2814577"/>
                </a:cubicBezTo>
                <a:lnTo>
                  <a:pt x="7218620" y="2803691"/>
                </a:lnTo>
                <a:cubicBezTo>
                  <a:pt x="7204106" y="2796434"/>
                  <a:pt x="7190271" y="2787618"/>
                  <a:pt x="7175077" y="2781920"/>
                </a:cubicBezTo>
                <a:cubicBezTo>
                  <a:pt x="7134509" y="2766707"/>
                  <a:pt x="7069860" y="2764686"/>
                  <a:pt x="7033562" y="2760149"/>
                </a:cubicBezTo>
                <a:cubicBezTo>
                  <a:pt x="6891845" y="2742435"/>
                  <a:pt x="7024503" y="2755514"/>
                  <a:pt x="6870277" y="2738377"/>
                </a:cubicBezTo>
                <a:cubicBezTo>
                  <a:pt x="6834033" y="2734350"/>
                  <a:pt x="6797706" y="2731120"/>
                  <a:pt x="6761420" y="2727491"/>
                </a:cubicBezTo>
                <a:cubicBezTo>
                  <a:pt x="6693857" y="2704972"/>
                  <a:pt x="6729300" y="2714015"/>
                  <a:pt x="6609020" y="2705720"/>
                </a:cubicBezTo>
                <a:cubicBezTo>
                  <a:pt x="6543760" y="2701219"/>
                  <a:pt x="6478391" y="2698463"/>
                  <a:pt x="6413077" y="2694834"/>
                </a:cubicBezTo>
                <a:cubicBezTo>
                  <a:pt x="6384048" y="2691206"/>
                  <a:pt x="6353914" y="2692675"/>
                  <a:pt x="6325991" y="2683949"/>
                </a:cubicBezTo>
                <a:cubicBezTo>
                  <a:pt x="6287846" y="2672029"/>
                  <a:pt x="6172478" y="2600536"/>
                  <a:pt x="6140934" y="2585977"/>
                </a:cubicBezTo>
                <a:cubicBezTo>
                  <a:pt x="6127350" y="2579707"/>
                  <a:pt x="6111690" y="2579491"/>
                  <a:pt x="6097391" y="2575091"/>
                </a:cubicBezTo>
                <a:cubicBezTo>
                  <a:pt x="6064490" y="2564967"/>
                  <a:pt x="5999420" y="2542434"/>
                  <a:pt x="5999420" y="2542434"/>
                </a:cubicBezTo>
                <a:cubicBezTo>
                  <a:pt x="5992163" y="2535177"/>
                  <a:pt x="5986991" y="2524910"/>
                  <a:pt x="5977648" y="2520663"/>
                </a:cubicBezTo>
                <a:cubicBezTo>
                  <a:pt x="5946310" y="2506419"/>
                  <a:pt x="5879677" y="2488006"/>
                  <a:pt x="5879677" y="2488006"/>
                </a:cubicBezTo>
                <a:cubicBezTo>
                  <a:pt x="5849078" y="2457407"/>
                  <a:pt x="5854060" y="2458869"/>
                  <a:pt x="5803477" y="2433577"/>
                </a:cubicBezTo>
                <a:cubicBezTo>
                  <a:pt x="5793214" y="2428445"/>
                  <a:pt x="5781083" y="2427823"/>
                  <a:pt x="5770820" y="2422691"/>
                </a:cubicBezTo>
                <a:cubicBezTo>
                  <a:pt x="5759118" y="2416840"/>
                  <a:pt x="5750118" y="2406233"/>
                  <a:pt x="5738162" y="2400920"/>
                </a:cubicBezTo>
                <a:cubicBezTo>
                  <a:pt x="5717191" y="2391600"/>
                  <a:pt x="5694829" y="2385743"/>
                  <a:pt x="5672848" y="2379149"/>
                </a:cubicBezTo>
                <a:cubicBezTo>
                  <a:pt x="5632249" y="2366969"/>
                  <a:pt x="5608130" y="2364734"/>
                  <a:pt x="5563991" y="2357377"/>
                </a:cubicBezTo>
                <a:cubicBezTo>
                  <a:pt x="5346027" y="2375541"/>
                  <a:pt x="5413102" y="2375000"/>
                  <a:pt x="5095905" y="2357377"/>
                </a:cubicBezTo>
                <a:cubicBezTo>
                  <a:pt x="5077431" y="2356351"/>
                  <a:pt x="5059697" y="2349706"/>
                  <a:pt x="5041477" y="2346491"/>
                </a:cubicBezTo>
                <a:cubicBezTo>
                  <a:pt x="4998005" y="2338820"/>
                  <a:pt x="4954134" y="2333378"/>
                  <a:pt x="4910848" y="2324720"/>
                </a:cubicBezTo>
                <a:cubicBezTo>
                  <a:pt x="4892705" y="2321091"/>
                  <a:pt x="4874670" y="2316876"/>
                  <a:pt x="4856420" y="2313834"/>
                </a:cubicBezTo>
                <a:cubicBezTo>
                  <a:pt x="4811376" y="2306327"/>
                  <a:pt x="4737136" y="2297563"/>
                  <a:pt x="4693134" y="2292063"/>
                </a:cubicBezTo>
                <a:cubicBezTo>
                  <a:pt x="4630544" y="2271199"/>
                  <a:pt x="4684340" y="2286968"/>
                  <a:pt x="4584277" y="2270291"/>
                </a:cubicBezTo>
                <a:cubicBezTo>
                  <a:pt x="4566026" y="2267249"/>
                  <a:pt x="4547910" y="2263420"/>
                  <a:pt x="4529848" y="2259406"/>
                </a:cubicBezTo>
                <a:cubicBezTo>
                  <a:pt x="4515243" y="2256161"/>
                  <a:pt x="4501062" y="2250980"/>
                  <a:pt x="4486305" y="2248520"/>
                </a:cubicBezTo>
                <a:cubicBezTo>
                  <a:pt x="4435687" y="2240084"/>
                  <a:pt x="4333905" y="2226749"/>
                  <a:pt x="4333905" y="2226749"/>
                </a:cubicBezTo>
                <a:cubicBezTo>
                  <a:pt x="4308505" y="2215863"/>
                  <a:pt x="4283676" y="2203535"/>
                  <a:pt x="4257705" y="2194091"/>
                </a:cubicBezTo>
                <a:cubicBezTo>
                  <a:pt x="4233133" y="2185156"/>
                  <a:pt x="4183173" y="2178180"/>
                  <a:pt x="4159734" y="2172320"/>
                </a:cubicBezTo>
                <a:cubicBezTo>
                  <a:pt x="4105085" y="2158658"/>
                  <a:pt x="4050127" y="2145857"/>
                  <a:pt x="3996448" y="2128777"/>
                </a:cubicBezTo>
                <a:cubicBezTo>
                  <a:pt x="3970115" y="2120398"/>
                  <a:pt x="3946219" y="2105564"/>
                  <a:pt x="3920248" y="2096120"/>
                </a:cubicBezTo>
                <a:cubicBezTo>
                  <a:pt x="3875342" y="2079791"/>
                  <a:pt x="3808682" y="2078432"/>
                  <a:pt x="3767848" y="2074349"/>
                </a:cubicBezTo>
                <a:cubicBezTo>
                  <a:pt x="3756962" y="2070720"/>
                  <a:pt x="3746443" y="2065713"/>
                  <a:pt x="3735191" y="2063463"/>
                </a:cubicBezTo>
                <a:cubicBezTo>
                  <a:pt x="3696360" y="2055697"/>
                  <a:pt x="3594981" y="2045465"/>
                  <a:pt x="3561020" y="2041691"/>
                </a:cubicBezTo>
                <a:cubicBezTo>
                  <a:pt x="3546506" y="2038063"/>
                  <a:pt x="3532082" y="2034051"/>
                  <a:pt x="3517477" y="2030806"/>
                </a:cubicBezTo>
                <a:cubicBezTo>
                  <a:pt x="3499415" y="2026792"/>
                  <a:pt x="3481077" y="2024080"/>
                  <a:pt x="3463048" y="2019920"/>
                </a:cubicBezTo>
                <a:cubicBezTo>
                  <a:pt x="3433892" y="2013192"/>
                  <a:pt x="3375962" y="1998149"/>
                  <a:pt x="3375962" y="1998149"/>
                </a:cubicBezTo>
                <a:cubicBezTo>
                  <a:pt x="3357819" y="1987263"/>
                  <a:pt x="3341418" y="1972722"/>
                  <a:pt x="3321534" y="1965491"/>
                </a:cubicBezTo>
                <a:cubicBezTo>
                  <a:pt x="3300791" y="1957948"/>
                  <a:pt x="3277766" y="1959394"/>
                  <a:pt x="3256220" y="1954606"/>
                </a:cubicBezTo>
                <a:cubicBezTo>
                  <a:pt x="3245018" y="1952117"/>
                  <a:pt x="3234694" y="1946503"/>
                  <a:pt x="3223562" y="1943720"/>
                </a:cubicBezTo>
                <a:cubicBezTo>
                  <a:pt x="3205612" y="1939233"/>
                  <a:pt x="3187277" y="1936463"/>
                  <a:pt x="3169134" y="1932834"/>
                </a:cubicBezTo>
                <a:cubicBezTo>
                  <a:pt x="3140105" y="1936463"/>
                  <a:pt x="3110905" y="1938911"/>
                  <a:pt x="3082048" y="1943720"/>
                </a:cubicBezTo>
                <a:cubicBezTo>
                  <a:pt x="3045547" y="1949803"/>
                  <a:pt x="2973191" y="1965491"/>
                  <a:pt x="2973191" y="1965491"/>
                </a:cubicBezTo>
                <a:cubicBezTo>
                  <a:pt x="2857077" y="1958234"/>
                  <a:pt x="2740477" y="1956567"/>
                  <a:pt x="2624848" y="1943720"/>
                </a:cubicBezTo>
                <a:cubicBezTo>
                  <a:pt x="2608720" y="1941928"/>
                  <a:pt x="2596499" y="1927647"/>
                  <a:pt x="2581305" y="1921949"/>
                </a:cubicBezTo>
                <a:cubicBezTo>
                  <a:pt x="2567297" y="1916696"/>
                  <a:pt x="2551706" y="1916486"/>
                  <a:pt x="2537762" y="1911063"/>
                </a:cubicBezTo>
                <a:cubicBezTo>
                  <a:pt x="2486251" y="1891031"/>
                  <a:pt x="2435867" y="1868196"/>
                  <a:pt x="2385362" y="1845749"/>
                </a:cubicBezTo>
                <a:cubicBezTo>
                  <a:pt x="2370533" y="1839158"/>
                  <a:pt x="2356799" y="1830218"/>
                  <a:pt x="2341820" y="1823977"/>
                </a:cubicBezTo>
                <a:cubicBezTo>
                  <a:pt x="2313202" y="1812053"/>
                  <a:pt x="2283352" y="1803244"/>
                  <a:pt x="2254734" y="1791320"/>
                </a:cubicBezTo>
                <a:cubicBezTo>
                  <a:pt x="2140236" y="1743613"/>
                  <a:pt x="2272464" y="1794744"/>
                  <a:pt x="2178534" y="1747777"/>
                </a:cubicBezTo>
                <a:cubicBezTo>
                  <a:pt x="2168271" y="1742645"/>
                  <a:pt x="2156763" y="1740520"/>
                  <a:pt x="2145877" y="1736891"/>
                </a:cubicBezTo>
                <a:cubicBezTo>
                  <a:pt x="2096849" y="1687865"/>
                  <a:pt x="2159221" y="1744517"/>
                  <a:pt x="2069677" y="1693349"/>
                </a:cubicBezTo>
                <a:cubicBezTo>
                  <a:pt x="2060766" y="1688257"/>
                  <a:pt x="2057642" y="1674823"/>
                  <a:pt x="2047905" y="1671577"/>
                </a:cubicBezTo>
                <a:cubicBezTo>
                  <a:pt x="2012800" y="1659875"/>
                  <a:pt x="1975334" y="1657063"/>
                  <a:pt x="1939048" y="1649806"/>
                </a:cubicBezTo>
                <a:cubicBezTo>
                  <a:pt x="1924534" y="1642549"/>
                  <a:pt x="1911048" y="1632697"/>
                  <a:pt x="1895505" y="1628034"/>
                </a:cubicBezTo>
                <a:cubicBezTo>
                  <a:pt x="1874364" y="1621692"/>
                  <a:pt x="1850817" y="1625006"/>
                  <a:pt x="1830191" y="1617149"/>
                </a:cubicBezTo>
                <a:cubicBezTo>
                  <a:pt x="1774062" y="1595767"/>
                  <a:pt x="1723886" y="1559943"/>
                  <a:pt x="1666905" y="1540949"/>
                </a:cubicBezTo>
                <a:cubicBezTo>
                  <a:pt x="1634174" y="1530038"/>
                  <a:pt x="1629728" y="1531739"/>
                  <a:pt x="1601591" y="1508291"/>
                </a:cubicBezTo>
                <a:cubicBezTo>
                  <a:pt x="1589765" y="1498436"/>
                  <a:pt x="1579820" y="1486520"/>
                  <a:pt x="1568934" y="1475634"/>
                </a:cubicBezTo>
                <a:cubicBezTo>
                  <a:pt x="1565305" y="1464748"/>
                  <a:pt x="1566162" y="1451091"/>
                  <a:pt x="1558048" y="1442977"/>
                </a:cubicBezTo>
                <a:cubicBezTo>
                  <a:pt x="1549934" y="1434863"/>
                  <a:pt x="1535654" y="1437223"/>
                  <a:pt x="1525391" y="1432091"/>
                </a:cubicBezTo>
                <a:cubicBezTo>
                  <a:pt x="1440982" y="1389887"/>
                  <a:pt x="1542161" y="1426796"/>
                  <a:pt x="1460077" y="1399434"/>
                </a:cubicBezTo>
                <a:cubicBezTo>
                  <a:pt x="1394763" y="1403063"/>
                  <a:pt x="1329549" y="1410320"/>
                  <a:pt x="1264134" y="1410320"/>
                </a:cubicBezTo>
                <a:cubicBezTo>
                  <a:pt x="1231276" y="1410320"/>
                  <a:pt x="1198573" y="1404836"/>
                  <a:pt x="1166162" y="1399434"/>
                </a:cubicBezTo>
                <a:cubicBezTo>
                  <a:pt x="1154844" y="1397548"/>
                  <a:pt x="1144538" y="1391701"/>
                  <a:pt x="1133505" y="1388549"/>
                </a:cubicBezTo>
                <a:cubicBezTo>
                  <a:pt x="1119120" y="1384439"/>
                  <a:pt x="1104476" y="1381292"/>
                  <a:pt x="1089962" y="1377663"/>
                </a:cubicBezTo>
                <a:cubicBezTo>
                  <a:pt x="1082705" y="1370406"/>
                  <a:pt x="1077371" y="1360481"/>
                  <a:pt x="1068191" y="1355891"/>
                </a:cubicBezTo>
                <a:cubicBezTo>
                  <a:pt x="1026000" y="1334795"/>
                  <a:pt x="982313" y="1316380"/>
                  <a:pt x="937562" y="1301463"/>
                </a:cubicBezTo>
                <a:cubicBezTo>
                  <a:pt x="915791" y="1294206"/>
                  <a:pt x="893219" y="1289012"/>
                  <a:pt x="872248" y="1279691"/>
                </a:cubicBezTo>
                <a:cubicBezTo>
                  <a:pt x="860293" y="1274378"/>
                  <a:pt x="850809" y="1264651"/>
                  <a:pt x="839591" y="1257920"/>
                </a:cubicBezTo>
                <a:cubicBezTo>
                  <a:pt x="762659" y="1211761"/>
                  <a:pt x="787524" y="1222421"/>
                  <a:pt x="730734" y="1203491"/>
                </a:cubicBezTo>
                <a:cubicBezTo>
                  <a:pt x="701705" y="1174463"/>
                  <a:pt x="666420" y="1150564"/>
                  <a:pt x="643648" y="1116406"/>
                </a:cubicBezTo>
                <a:cubicBezTo>
                  <a:pt x="636391" y="1105520"/>
                  <a:pt x="631128" y="1093000"/>
                  <a:pt x="621877" y="1083749"/>
                </a:cubicBezTo>
                <a:cubicBezTo>
                  <a:pt x="589854" y="1051726"/>
                  <a:pt x="567025" y="1061766"/>
                  <a:pt x="523905" y="1040206"/>
                </a:cubicBezTo>
                <a:cubicBezTo>
                  <a:pt x="500891" y="1028699"/>
                  <a:pt x="456904" y="1002857"/>
                  <a:pt x="425934" y="996663"/>
                </a:cubicBezTo>
                <a:cubicBezTo>
                  <a:pt x="400774" y="991631"/>
                  <a:pt x="375134" y="989406"/>
                  <a:pt x="349734" y="985777"/>
                </a:cubicBezTo>
                <a:cubicBezTo>
                  <a:pt x="338848" y="982148"/>
                  <a:pt x="328110" y="978043"/>
                  <a:pt x="317077" y="974891"/>
                </a:cubicBezTo>
                <a:cubicBezTo>
                  <a:pt x="302692" y="970781"/>
                  <a:pt x="287542" y="969259"/>
                  <a:pt x="273534" y="964006"/>
                </a:cubicBezTo>
                <a:cubicBezTo>
                  <a:pt x="258340" y="958308"/>
                  <a:pt x="244907" y="948626"/>
                  <a:pt x="229991" y="942234"/>
                </a:cubicBezTo>
                <a:cubicBezTo>
                  <a:pt x="219444" y="937714"/>
                  <a:pt x="208220" y="934977"/>
                  <a:pt x="197334" y="931349"/>
                </a:cubicBezTo>
                <a:lnTo>
                  <a:pt x="142905" y="876920"/>
                </a:lnTo>
                <a:lnTo>
                  <a:pt x="110248" y="844263"/>
                </a:lnTo>
                <a:cubicBezTo>
                  <a:pt x="106619" y="833377"/>
                  <a:pt x="105266" y="821445"/>
                  <a:pt x="99362" y="811606"/>
                </a:cubicBezTo>
                <a:cubicBezTo>
                  <a:pt x="94082" y="802805"/>
                  <a:pt x="82181" y="799014"/>
                  <a:pt x="77591" y="789834"/>
                </a:cubicBezTo>
                <a:cubicBezTo>
                  <a:pt x="32253" y="699155"/>
                  <a:pt x="85992" y="744634"/>
                  <a:pt x="23162" y="702749"/>
                </a:cubicBezTo>
                <a:cubicBezTo>
                  <a:pt x="1435" y="637562"/>
                  <a:pt x="0" y="647551"/>
                  <a:pt x="23162" y="539463"/>
                </a:cubicBezTo>
                <a:cubicBezTo>
                  <a:pt x="25312" y="529427"/>
                  <a:pt x="38523" y="525705"/>
                  <a:pt x="44934" y="517691"/>
                </a:cubicBezTo>
                <a:cubicBezTo>
                  <a:pt x="53107" y="507475"/>
                  <a:pt x="57454" y="494285"/>
                  <a:pt x="66705" y="485034"/>
                </a:cubicBezTo>
                <a:cubicBezTo>
                  <a:pt x="87807" y="463932"/>
                  <a:pt x="105460" y="461230"/>
                  <a:pt x="132020" y="452377"/>
                </a:cubicBezTo>
                <a:cubicBezTo>
                  <a:pt x="124763" y="339891"/>
                  <a:pt x="172773" y="208709"/>
                  <a:pt x="110248" y="114920"/>
                </a:cubicBezTo>
                <a:cubicBezTo>
                  <a:pt x="84451" y="76225"/>
                  <a:pt x="35862" y="40534"/>
                  <a:pt x="66705" y="27834"/>
                </a:cubicBezTo>
                <a:close/>
              </a:path>
            </a:pathLst>
          </a:custGeom>
          <a:solidFill>
            <a:srgbClr val="CC3300">
              <a:alpha val="56000"/>
            </a:srgbClr>
          </a:solidFill>
          <a:ln w="12700" cap="flat" cmpd="sng" algn="ctr">
            <a:noFill/>
            <a:prstDash val="solid"/>
            <a:round/>
            <a:headEnd type="none" w="sm" len="sm"/>
            <a:tailEnd type="none" w="sm" len="sm"/>
          </a:ln>
          <a:effectLst/>
        </p:spPr>
        <p:txBody>
          <a:bodyPr vert="horz" wrap="square" lIns="219456" tIns="109728" rIns="219456" bIns="109728" numCol="1" rtlCol="0" anchor="t" anchorCtr="0" compatLnSpc="1">
            <a:prstTxWarp prst="textNoShape">
              <a:avLst/>
            </a:prstTxWarp>
          </a:bodyPr>
          <a:lstStyle/>
          <a:p>
            <a:pPr defTabSz="2194560"/>
            <a:endParaRPr lang="en-US" sz="4800"/>
          </a:p>
        </p:txBody>
      </p:sp>
      <p:pic>
        <p:nvPicPr>
          <p:cNvPr id="4" name="Picture 3">
            <a:extLst>
              <a:ext uri="{FF2B5EF4-FFF2-40B4-BE49-F238E27FC236}">
                <a16:creationId xmlns:a16="http://schemas.microsoft.com/office/drawing/2014/main" id="{D914EB3C-BD13-6FFE-BDBF-180AA9DBBBB8}"/>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7160000" flipH="1">
            <a:off x="24187481" y="8773907"/>
            <a:ext cx="3332729" cy="2656945"/>
          </a:xfrm>
          <a:prstGeom prst="rect">
            <a:avLst/>
          </a:prstGeom>
        </p:spPr>
      </p:pic>
      <p:pic>
        <p:nvPicPr>
          <p:cNvPr id="20" name="Picture 19">
            <a:extLst>
              <a:ext uri="{FF2B5EF4-FFF2-40B4-BE49-F238E27FC236}">
                <a16:creationId xmlns:a16="http://schemas.microsoft.com/office/drawing/2014/main" id="{0495D07A-90EB-F62B-F3D4-AE79734649F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4920000">
            <a:off x="8585482" y="7074156"/>
            <a:ext cx="2083056" cy="2783164"/>
          </a:xfrm>
          <a:prstGeom prst="rect">
            <a:avLst/>
          </a:prstGeom>
        </p:spPr>
      </p:pic>
      <p:pic>
        <p:nvPicPr>
          <p:cNvPr id="22" name="Picture 21">
            <a:extLst>
              <a:ext uri="{FF2B5EF4-FFF2-40B4-BE49-F238E27FC236}">
                <a16:creationId xmlns:a16="http://schemas.microsoft.com/office/drawing/2014/main" id="{D5B563EA-1F33-5091-3172-56C86D0235E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6360000">
            <a:off x="14618776" y="8831008"/>
            <a:ext cx="2803580" cy="3703211"/>
          </a:xfrm>
          <a:prstGeom prst="rect">
            <a:avLst/>
          </a:prstGeom>
        </p:spPr>
      </p:pic>
      <p:pic>
        <p:nvPicPr>
          <p:cNvPr id="26" name="Picture 25">
            <a:extLst>
              <a:ext uri="{FF2B5EF4-FFF2-40B4-BE49-F238E27FC236}">
                <a16:creationId xmlns:a16="http://schemas.microsoft.com/office/drawing/2014/main" id="{B93AF850-1C59-F6B4-1A40-67A8FE8F474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5400000">
            <a:off x="26367645" y="8915286"/>
            <a:ext cx="2803580" cy="3703211"/>
          </a:xfrm>
          <a:prstGeom prst="rect">
            <a:avLst/>
          </a:prstGeom>
        </p:spPr>
      </p:pic>
      <p:pic>
        <p:nvPicPr>
          <p:cNvPr id="28" name="Picture 27" descr="bear_PNG23464.png">
            <a:extLst>
              <a:ext uri="{FF2B5EF4-FFF2-40B4-BE49-F238E27FC236}">
                <a16:creationId xmlns:a16="http://schemas.microsoft.com/office/drawing/2014/main" id="{B85D29EF-2580-64BE-4E24-B866411D24EF}"/>
              </a:ext>
            </a:extLst>
          </p:cNvPr>
          <p:cNvPicPr>
            <a:picLocks noChangeAspect="1"/>
          </p:cNvPicPr>
          <p:nvPr/>
        </p:nvPicPr>
        <p:blipFill>
          <a:blip r:embed="rId17" cstate="print"/>
          <a:stretch>
            <a:fillRect/>
          </a:stretch>
        </p:blipFill>
        <p:spPr>
          <a:xfrm flipH="1">
            <a:off x="21936204" y="10995799"/>
            <a:ext cx="2377726" cy="1908785"/>
          </a:xfrm>
          <a:prstGeom prst="rect">
            <a:avLst/>
          </a:prstGeom>
        </p:spPr>
      </p:pic>
      <p:pic>
        <p:nvPicPr>
          <p:cNvPr id="30" name="Picture 29">
            <a:extLst>
              <a:ext uri="{FF2B5EF4-FFF2-40B4-BE49-F238E27FC236}">
                <a16:creationId xmlns:a16="http://schemas.microsoft.com/office/drawing/2014/main" id="{BCFE793A-6833-3177-77DB-E357A86C0AF0}"/>
              </a:ext>
            </a:extLst>
          </p:cNvPr>
          <p:cNvPicPr>
            <a:picLocks noChangeAspect="1"/>
          </p:cNvPicPr>
          <p:nvPr/>
        </p:nvPicPr>
        <p:blipFill>
          <a:blip r:embed="rId18" cstate="print">
            <a:extLst>
              <a:ext uri="{28A0092B-C50C-407E-A947-70E740481C1C}">
                <a14:useLocalDpi xmlns:a14="http://schemas.microsoft.com/office/drawing/2010/main" val="0"/>
              </a:ext>
            </a:extLst>
          </a:blip>
          <a:srcRect b="14017"/>
          <a:stretch>
            <a:fillRect/>
          </a:stretch>
        </p:blipFill>
        <p:spPr>
          <a:xfrm rot="-6360000">
            <a:off x="1296313" y="5989894"/>
            <a:ext cx="2596771" cy="3184120"/>
          </a:xfrm>
          <a:prstGeom prst="rect">
            <a:avLst/>
          </a:prstGeom>
        </p:spPr>
      </p:pic>
      <p:pic>
        <p:nvPicPr>
          <p:cNvPr id="32" name="Picture 31">
            <a:extLst>
              <a:ext uri="{FF2B5EF4-FFF2-40B4-BE49-F238E27FC236}">
                <a16:creationId xmlns:a16="http://schemas.microsoft.com/office/drawing/2014/main" id="{21923B75-BC6C-C135-EA60-D532E0F17E7B}"/>
              </a:ext>
            </a:extLst>
          </p:cNvPr>
          <p:cNvPicPr>
            <a:picLocks noChangeAspect="1"/>
          </p:cNvPicPr>
          <p:nvPr/>
        </p:nvPicPr>
        <p:blipFill>
          <a:blip r:embed="rId15" cstate="print">
            <a:extLst>
              <a:ext uri="{28A0092B-C50C-407E-A947-70E740481C1C}">
                <a14:useLocalDpi xmlns:a14="http://schemas.microsoft.com/office/drawing/2010/main" val="0"/>
              </a:ext>
            </a:extLst>
          </a:blip>
          <a:srcRect b="27502"/>
          <a:stretch>
            <a:fillRect/>
          </a:stretch>
        </p:blipFill>
        <p:spPr>
          <a:xfrm rot="-6360000">
            <a:off x="9065443" y="8404781"/>
            <a:ext cx="2083056" cy="2017750"/>
          </a:xfrm>
          <a:prstGeom prst="rect">
            <a:avLst/>
          </a:prstGeom>
        </p:spPr>
      </p:pic>
      <p:pic>
        <p:nvPicPr>
          <p:cNvPr id="34" name="Picture 33">
            <a:extLst>
              <a:ext uri="{FF2B5EF4-FFF2-40B4-BE49-F238E27FC236}">
                <a16:creationId xmlns:a16="http://schemas.microsoft.com/office/drawing/2014/main" id="{E5ACC6BD-3EF4-F623-5F4C-7777693F81E6}"/>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2460000">
            <a:off x="10213710" y="5587616"/>
            <a:ext cx="2009200" cy="3094659"/>
          </a:xfrm>
          <a:prstGeom prst="rect">
            <a:avLst/>
          </a:prstGeom>
        </p:spPr>
      </p:pic>
      <p:pic>
        <p:nvPicPr>
          <p:cNvPr id="38" name="Picture 37">
            <a:extLst>
              <a:ext uri="{FF2B5EF4-FFF2-40B4-BE49-F238E27FC236}">
                <a16:creationId xmlns:a16="http://schemas.microsoft.com/office/drawing/2014/main" id="{81E146CA-7173-07E0-1175-BD2DA05FB938}"/>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10586" y="4976431"/>
            <a:ext cx="3332729" cy="2656945"/>
          </a:xfrm>
          <a:prstGeom prst="rect">
            <a:avLst/>
          </a:prstGeom>
        </p:spPr>
      </p:pic>
      <p:pic>
        <p:nvPicPr>
          <p:cNvPr id="40" name="Picture 39">
            <a:extLst>
              <a:ext uri="{FF2B5EF4-FFF2-40B4-BE49-F238E27FC236}">
                <a16:creationId xmlns:a16="http://schemas.microsoft.com/office/drawing/2014/main" id="{57B35F50-59F1-1339-0AB9-36D685379E54}"/>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20400000" flipH="1">
            <a:off x="11911738" y="6466257"/>
            <a:ext cx="3332729" cy="2656945"/>
          </a:xfrm>
          <a:prstGeom prst="rect">
            <a:avLst/>
          </a:prstGeom>
        </p:spPr>
      </p:pic>
      <p:pic>
        <p:nvPicPr>
          <p:cNvPr id="42" name="Picture 41">
            <a:extLst>
              <a:ext uri="{FF2B5EF4-FFF2-40B4-BE49-F238E27FC236}">
                <a16:creationId xmlns:a16="http://schemas.microsoft.com/office/drawing/2014/main" id="{D3C13D85-8F23-063A-499B-4D6163BF621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2460000">
            <a:off x="26794173" y="6390404"/>
            <a:ext cx="2009200" cy="4700934"/>
          </a:xfrm>
          <a:prstGeom prst="rect">
            <a:avLst/>
          </a:prstGeom>
        </p:spPr>
      </p:pic>
      <p:pic>
        <p:nvPicPr>
          <p:cNvPr id="44" name="Picture 43">
            <a:extLst>
              <a:ext uri="{FF2B5EF4-FFF2-40B4-BE49-F238E27FC236}">
                <a16:creationId xmlns:a16="http://schemas.microsoft.com/office/drawing/2014/main" id="{EE946D60-2CA8-F872-1BED-3258968A243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3300000">
            <a:off x="19472057" y="6155538"/>
            <a:ext cx="2803580" cy="3703211"/>
          </a:xfrm>
          <a:prstGeom prst="rect">
            <a:avLst/>
          </a:prstGeom>
        </p:spPr>
      </p:pic>
      <p:pic>
        <p:nvPicPr>
          <p:cNvPr id="46" name="Picture 45">
            <a:extLst>
              <a:ext uri="{FF2B5EF4-FFF2-40B4-BE49-F238E27FC236}">
                <a16:creationId xmlns:a16="http://schemas.microsoft.com/office/drawing/2014/main" id="{2E43055F-816F-3CE6-06CB-3DE920D9954E}"/>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418943" y="8008048"/>
            <a:ext cx="3332729" cy="2656945"/>
          </a:xfrm>
          <a:prstGeom prst="rect">
            <a:avLst/>
          </a:prstGeom>
        </p:spPr>
      </p:pic>
      <p:sp>
        <p:nvSpPr>
          <p:cNvPr id="49" name="Rectangle 48">
            <a:extLst>
              <a:ext uri="{FF2B5EF4-FFF2-40B4-BE49-F238E27FC236}">
                <a16:creationId xmlns:a16="http://schemas.microsoft.com/office/drawing/2014/main" id="{99046258-E249-A962-837E-BCD7930ABD5D}"/>
              </a:ext>
            </a:extLst>
          </p:cNvPr>
          <p:cNvSpPr/>
          <p:nvPr/>
        </p:nvSpPr>
        <p:spPr bwMode="auto">
          <a:xfrm>
            <a:off x="28194000" y="2057400"/>
            <a:ext cx="914400" cy="914400"/>
          </a:xfrm>
          <a:prstGeom prst="rect">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Britannic Bold" pitchFamily="34" charset="0"/>
            </a:endParaRPr>
          </a:p>
        </p:txBody>
      </p:sp>
      <p:sp>
        <p:nvSpPr>
          <p:cNvPr id="51" name="TextBox 50">
            <a:extLst>
              <a:ext uri="{FF2B5EF4-FFF2-40B4-BE49-F238E27FC236}">
                <a16:creationId xmlns:a16="http://schemas.microsoft.com/office/drawing/2014/main" id="{CB872DC1-7108-9B29-6B23-D607B788E5B5}"/>
              </a:ext>
            </a:extLst>
          </p:cNvPr>
          <p:cNvSpPr txBox="1"/>
          <p:nvPr/>
        </p:nvSpPr>
        <p:spPr>
          <a:xfrm>
            <a:off x="1371600" y="842642"/>
            <a:ext cx="26546228" cy="1323439"/>
          </a:xfrm>
          <a:prstGeom prst="rect">
            <a:avLst/>
          </a:prstGeom>
          <a:noFill/>
          <a:effectLst>
            <a:outerShdw blurRad="50800" dist="38100" dir="2700000" algn="tl" rotWithShape="0">
              <a:prstClr val="black">
                <a:alpha val="40000"/>
              </a:prstClr>
            </a:outerShdw>
          </a:effectLst>
        </p:spPr>
        <p:txBody>
          <a:bodyPr wrap="square" rtlCol="0">
            <a:spAutoFit/>
            <a:scene3d>
              <a:camera prst="orthographicFront"/>
              <a:lightRig rig="threePt" dir="t"/>
            </a:scene3d>
            <a:sp3d extrusionH="57150">
              <a:bevelT w="38100" h="38100"/>
            </a:sp3d>
          </a:bodyPr>
          <a:lstStyle/>
          <a:p>
            <a:r>
              <a:rPr lang="en-US" sz="8000" b="1" i="1" dirty="0">
                <a:solidFill>
                  <a:srgbClr val="00B0F0"/>
                </a:solidFill>
                <a:effectLst>
                  <a:outerShdw dist="101600" dir="2700000" algn="ctr" rotWithShape="0">
                    <a:srgbClr val="3333CC"/>
                  </a:outerShdw>
                </a:effectLst>
                <a:latin typeface="Comic Sans MS" pitchFamily="66" charset="0"/>
              </a:rPr>
              <a:t>Genesis 7:11-12 -</a:t>
            </a:r>
            <a:endParaRPr lang="en-US" sz="13714" b="1" i="1" dirty="0">
              <a:solidFill>
                <a:srgbClr val="00B0F0"/>
              </a:solidFill>
              <a:effectLst>
                <a:outerShdw dist="101600" dir="2700000" algn="ctr" rotWithShape="0">
                  <a:srgbClr val="3333CC"/>
                </a:outerShdw>
              </a:effectLst>
              <a:latin typeface="Comic Sans MS" pitchFamily="66" charset="0"/>
            </a:endParaRPr>
          </a:p>
        </p:txBody>
      </p:sp>
      <p:sp>
        <p:nvSpPr>
          <p:cNvPr id="53" name="TextBox 52">
            <a:extLst>
              <a:ext uri="{FF2B5EF4-FFF2-40B4-BE49-F238E27FC236}">
                <a16:creationId xmlns:a16="http://schemas.microsoft.com/office/drawing/2014/main" id="{3548249C-5B0E-FE28-4A59-BF92ED0877EF}"/>
              </a:ext>
            </a:extLst>
          </p:cNvPr>
          <p:cNvSpPr txBox="1"/>
          <p:nvPr/>
        </p:nvSpPr>
        <p:spPr>
          <a:xfrm>
            <a:off x="1066800" y="13588572"/>
            <a:ext cx="26851028" cy="2160591"/>
          </a:xfrm>
          <a:prstGeom prst="rect">
            <a:avLst/>
          </a:prstGeom>
          <a:noFill/>
          <a:effectLst>
            <a:outerShdw blurRad="50800" dist="38100" dir="2700000" algn="tl" rotWithShape="0">
              <a:prstClr val="black">
                <a:alpha val="40000"/>
              </a:prstClr>
            </a:outerShdw>
          </a:effectLst>
        </p:spPr>
        <p:txBody>
          <a:bodyPr wrap="square" rtlCol="0">
            <a:spAutoFit/>
            <a:scene3d>
              <a:camera prst="orthographicFront"/>
              <a:lightRig rig="threePt" dir="t"/>
            </a:scene3d>
            <a:sp3d extrusionH="57150">
              <a:bevelT w="38100" h="38100"/>
            </a:sp3d>
          </a:bodyPr>
          <a:lstStyle/>
          <a:p>
            <a:r>
              <a:rPr lang="en-US" sz="6720" b="1" dirty="0">
                <a:solidFill>
                  <a:srgbClr val="FF0000"/>
                </a:solidFill>
                <a:effectLst>
                  <a:outerShdw dist="101600" dir="2700000" algn="ctr" rotWithShape="0">
                    <a:srgbClr val="3333CC"/>
                  </a:outerShdw>
                </a:effectLst>
                <a:latin typeface="Comic Sans MS" pitchFamily="66" charset="0"/>
              </a:rPr>
              <a:t>The water and mud burst forth from cracks all over the earth. Layers of mud hundreds of feet deep covered the earth!</a:t>
            </a:r>
            <a:endParaRPr lang="en-US" sz="4320" b="1" dirty="0">
              <a:solidFill>
                <a:srgbClr val="FF0000"/>
              </a:solidFill>
              <a:effectLst>
                <a:outerShdw dist="101600" dir="2700000" algn="ctr" rotWithShape="0">
                  <a:srgbClr val="3333CC"/>
                </a:outerShdw>
              </a:effectLst>
              <a:latin typeface="Comic Sans MS" pitchFamily="66" charset="0"/>
            </a:endParaRPr>
          </a:p>
        </p:txBody>
      </p:sp>
    </p:spTree>
    <p:extLst>
      <p:ext uri="{BB962C8B-B14F-4D97-AF65-F5344CB8AC3E}">
        <p14:creationId xmlns:p14="http://schemas.microsoft.com/office/powerpoint/2010/main" val="312917982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4CC6F-E0B1-A4EC-26BE-145E54B875BF}"/>
            </a:ext>
          </a:extLst>
        </p:cNvPr>
        <p:cNvGrpSpPr/>
        <p:nvPr/>
      </p:nvGrpSpPr>
      <p:grpSpPr>
        <a:xfrm>
          <a:off x="0" y="0"/>
          <a:ext cx="0" cy="0"/>
          <a:chOff x="0" y="0"/>
          <a:chExt cx="0" cy="0"/>
        </a:xfrm>
      </p:grpSpPr>
      <p:pic>
        <p:nvPicPr>
          <p:cNvPr id="19" name="Picture 18" descr="fountains_of_great_deep.png">
            <a:extLst>
              <a:ext uri="{FF2B5EF4-FFF2-40B4-BE49-F238E27FC236}">
                <a16:creationId xmlns:a16="http://schemas.microsoft.com/office/drawing/2014/main" id="{3DDA40F9-AD96-1D22-35D7-1C70A8851B72}"/>
              </a:ext>
            </a:extLst>
          </p:cNvPr>
          <p:cNvPicPr>
            <a:picLocks noChangeAspect="1"/>
          </p:cNvPicPr>
          <p:nvPr/>
        </p:nvPicPr>
        <p:blipFill>
          <a:blip r:embed="rId2" cstate="print"/>
          <a:srcRect l="4459" r="5464"/>
          <a:stretch>
            <a:fillRect/>
          </a:stretch>
        </p:blipFill>
        <p:spPr>
          <a:xfrm>
            <a:off x="0" y="-1"/>
            <a:ext cx="29260799" cy="13181988"/>
          </a:xfrm>
          <a:prstGeom prst="rect">
            <a:avLst/>
          </a:prstGeom>
        </p:spPr>
      </p:pic>
      <p:pic>
        <p:nvPicPr>
          <p:cNvPr id="7" name="Picture 6" descr="animal-2765319_960_720.png">
            <a:extLst>
              <a:ext uri="{FF2B5EF4-FFF2-40B4-BE49-F238E27FC236}">
                <a16:creationId xmlns:a16="http://schemas.microsoft.com/office/drawing/2014/main" id="{AF4EEE0A-0F1E-75FA-1B01-77AEFD824CFB}"/>
              </a:ext>
            </a:extLst>
          </p:cNvPr>
          <p:cNvPicPr>
            <a:picLocks noChangeAspect="1"/>
          </p:cNvPicPr>
          <p:nvPr/>
        </p:nvPicPr>
        <p:blipFill>
          <a:blip r:embed="rId3" cstate="print"/>
          <a:stretch>
            <a:fillRect/>
          </a:stretch>
        </p:blipFill>
        <p:spPr>
          <a:xfrm>
            <a:off x="16093441" y="10424160"/>
            <a:ext cx="4039615" cy="2798275"/>
          </a:xfrm>
          <a:prstGeom prst="rect">
            <a:avLst/>
          </a:prstGeom>
        </p:spPr>
      </p:pic>
      <p:pic>
        <p:nvPicPr>
          <p:cNvPr id="8" name="Picture 7" descr="animal-hd-png-elephant-png-hd-1083.png">
            <a:extLst>
              <a:ext uri="{FF2B5EF4-FFF2-40B4-BE49-F238E27FC236}">
                <a16:creationId xmlns:a16="http://schemas.microsoft.com/office/drawing/2014/main" id="{A7FD765C-C400-75B2-B9B1-4A35CBE13EE6}"/>
              </a:ext>
            </a:extLst>
          </p:cNvPr>
          <p:cNvPicPr>
            <a:picLocks noChangeAspect="1"/>
          </p:cNvPicPr>
          <p:nvPr/>
        </p:nvPicPr>
        <p:blipFill>
          <a:blip r:embed="rId4" cstate="print"/>
          <a:stretch>
            <a:fillRect/>
          </a:stretch>
        </p:blipFill>
        <p:spPr>
          <a:xfrm>
            <a:off x="10596318" y="10277174"/>
            <a:ext cx="3950534" cy="2684830"/>
          </a:xfrm>
          <a:prstGeom prst="rect">
            <a:avLst/>
          </a:prstGeom>
        </p:spPr>
      </p:pic>
      <p:pic>
        <p:nvPicPr>
          <p:cNvPr id="9" name="Picture 8" descr="animal-png--1227.png">
            <a:extLst>
              <a:ext uri="{FF2B5EF4-FFF2-40B4-BE49-F238E27FC236}">
                <a16:creationId xmlns:a16="http://schemas.microsoft.com/office/drawing/2014/main" id="{E5944BD6-FB74-0597-8764-D9E21AA09A5A}"/>
              </a:ext>
            </a:extLst>
          </p:cNvPr>
          <p:cNvPicPr>
            <a:picLocks noChangeAspect="1"/>
          </p:cNvPicPr>
          <p:nvPr/>
        </p:nvPicPr>
        <p:blipFill>
          <a:blip r:embed="rId5" cstate="print"/>
          <a:stretch>
            <a:fillRect/>
          </a:stretch>
        </p:blipFill>
        <p:spPr>
          <a:xfrm flipH="1">
            <a:off x="10972800" y="8046721"/>
            <a:ext cx="2281099" cy="2377692"/>
          </a:xfrm>
          <a:prstGeom prst="rect">
            <a:avLst/>
          </a:prstGeom>
        </p:spPr>
      </p:pic>
      <p:pic>
        <p:nvPicPr>
          <p:cNvPr id="10" name="Picture 9" descr="animal-png-horse-3d-animal-png-image-22321-1600.png">
            <a:extLst>
              <a:ext uri="{FF2B5EF4-FFF2-40B4-BE49-F238E27FC236}">
                <a16:creationId xmlns:a16="http://schemas.microsoft.com/office/drawing/2014/main" id="{BFE359CC-7D60-CDC9-C4C6-0E68640AB100}"/>
              </a:ext>
            </a:extLst>
          </p:cNvPr>
          <p:cNvPicPr>
            <a:picLocks noChangeAspect="1"/>
          </p:cNvPicPr>
          <p:nvPr/>
        </p:nvPicPr>
        <p:blipFill>
          <a:blip r:embed="rId6" cstate="print"/>
          <a:stretch>
            <a:fillRect/>
          </a:stretch>
        </p:blipFill>
        <p:spPr>
          <a:xfrm flipH="1">
            <a:off x="14630400" y="8229599"/>
            <a:ext cx="3657917" cy="2350212"/>
          </a:xfrm>
          <a:prstGeom prst="rect">
            <a:avLst/>
          </a:prstGeom>
        </p:spPr>
      </p:pic>
      <p:pic>
        <p:nvPicPr>
          <p:cNvPr id="12" name="Picture 11" descr="camel_PNG2920.png">
            <a:extLst>
              <a:ext uri="{FF2B5EF4-FFF2-40B4-BE49-F238E27FC236}">
                <a16:creationId xmlns:a16="http://schemas.microsoft.com/office/drawing/2014/main" id="{4212FD01-231E-3D60-F79F-17587AB6A290}"/>
              </a:ext>
            </a:extLst>
          </p:cNvPr>
          <p:cNvPicPr>
            <a:picLocks noChangeAspect="1"/>
          </p:cNvPicPr>
          <p:nvPr/>
        </p:nvPicPr>
        <p:blipFill>
          <a:blip r:embed="rId7" cstate="print"/>
          <a:stretch>
            <a:fillRect/>
          </a:stretch>
        </p:blipFill>
        <p:spPr>
          <a:xfrm>
            <a:off x="5669280" y="10789920"/>
            <a:ext cx="2275800" cy="2085091"/>
          </a:xfrm>
          <a:prstGeom prst="rect">
            <a:avLst/>
          </a:prstGeom>
        </p:spPr>
      </p:pic>
      <p:pic>
        <p:nvPicPr>
          <p:cNvPr id="13" name="Picture 12" descr="dinosaur-clipart-transparent-background-12.png">
            <a:extLst>
              <a:ext uri="{FF2B5EF4-FFF2-40B4-BE49-F238E27FC236}">
                <a16:creationId xmlns:a16="http://schemas.microsoft.com/office/drawing/2014/main" id="{826EC0AE-6F4E-D7F9-CCF7-6FFBDBD6C572}"/>
              </a:ext>
            </a:extLst>
          </p:cNvPr>
          <p:cNvPicPr>
            <a:picLocks noChangeAspect="1"/>
          </p:cNvPicPr>
          <p:nvPr/>
        </p:nvPicPr>
        <p:blipFill>
          <a:blip r:embed="rId8" cstate="print"/>
          <a:stretch>
            <a:fillRect/>
          </a:stretch>
        </p:blipFill>
        <p:spPr>
          <a:xfrm>
            <a:off x="7863840" y="9144000"/>
            <a:ext cx="2825386" cy="2951357"/>
          </a:xfrm>
          <a:prstGeom prst="rect">
            <a:avLst/>
          </a:prstGeom>
        </p:spPr>
      </p:pic>
      <p:pic>
        <p:nvPicPr>
          <p:cNvPr id="14" name="Picture 13" descr="dinosaur-clipart-transparent-background-12.png">
            <a:extLst>
              <a:ext uri="{FF2B5EF4-FFF2-40B4-BE49-F238E27FC236}">
                <a16:creationId xmlns:a16="http://schemas.microsoft.com/office/drawing/2014/main" id="{5FF4B5CC-A174-6228-9637-103D29AB1B6B}"/>
              </a:ext>
            </a:extLst>
          </p:cNvPr>
          <p:cNvPicPr>
            <a:picLocks noChangeAspect="1"/>
          </p:cNvPicPr>
          <p:nvPr/>
        </p:nvPicPr>
        <p:blipFill>
          <a:blip r:embed="rId9" cstate="print"/>
          <a:stretch>
            <a:fillRect/>
          </a:stretch>
        </p:blipFill>
        <p:spPr>
          <a:xfrm>
            <a:off x="19202400" y="9509760"/>
            <a:ext cx="2450395" cy="2560320"/>
          </a:xfrm>
          <a:prstGeom prst="rect">
            <a:avLst/>
          </a:prstGeom>
        </p:spPr>
      </p:pic>
      <p:pic>
        <p:nvPicPr>
          <p:cNvPr id="15" name="Picture 14" descr="cute-wild-animal-png-animals-clipart-png-cartoon-animals-png-cute-animal-png-wild-animals-png-animals-png-image-cute-animal-png-7-1188.png">
            <a:extLst>
              <a:ext uri="{FF2B5EF4-FFF2-40B4-BE49-F238E27FC236}">
                <a16:creationId xmlns:a16="http://schemas.microsoft.com/office/drawing/2014/main" id="{6AA8EBA4-023E-0A3B-E44B-9455327E6B0F}"/>
              </a:ext>
            </a:extLst>
          </p:cNvPr>
          <p:cNvPicPr>
            <a:picLocks noChangeAspect="1"/>
          </p:cNvPicPr>
          <p:nvPr/>
        </p:nvPicPr>
        <p:blipFill>
          <a:blip r:embed="rId10" cstate="print"/>
          <a:stretch>
            <a:fillRect/>
          </a:stretch>
        </p:blipFill>
        <p:spPr>
          <a:xfrm>
            <a:off x="3657600" y="11155681"/>
            <a:ext cx="2386838" cy="1524305"/>
          </a:xfrm>
          <a:prstGeom prst="rect">
            <a:avLst/>
          </a:prstGeom>
        </p:spPr>
      </p:pic>
      <p:pic>
        <p:nvPicPr>
          <p:cNvPr id="16" name="Picture 15" descr="parrot_PNG725.png">
            <a:extLst>
              <a:ext uri="{FF2B5EF4-FFF2-40B4-BE49-F238E27FC236}">
                <a16:creationId xmlns:a16="http://schemas.microsoft.com/office/drawing/2014/main" id="{25B73226-4F9E-6B0D-AD89-75FF87ED26B2}"/>
              </a:ext>
            </a:extLst>
          </p:cNvPr>
          <p:cNvPicPr>
            <a:picLocks noChangeAspect="1"/>
          </p:cNvPicPr>
          <p:nvPr/>
        </p:nvPicPr>
        <p:blipFill>
          <a:blip r:embed="rId11" cstate="print"/>
          <a:stretch>
            <a:fillRect/>
          </a:stretch>
        </p:blipFill>
        <p:spPr>
          <a:xfrm flipH="1">
            <a:off x="8778241" y="6949440"/>
            <a:ext cx="1984409" cy="1619400"/>
          </a:xfrm>
          <a:prstGeom prst="rect">
            <a:avLst/>
          </a:prstGeom>
        </p:spPr>
      </p:pic>
      <p:pic>
        <p:nvPicPr>
          <p:cNvPr id="17" name="Picture 16" descr="parrot_PNG725.png">
            <a:extLst>
              <a:ext uri="{FF2B5EF4-FFF2-40B4-BE49-F238E27FC236}">
                <a16:creationId xmlns:a16="http://schemas.microsoft.com/office/drawing/2014/main" id="{709982E7-7A2B-A2E4-D5BD-89ECACB31AF5}"/>
              </a:ext>
            </a:extLst>
          </p:cNvPr>
          <p:cNvPicPr>
            <a:picLocks noChangeAspect="1"/>
          </p:cNvPicPr>
          <p:nvPr/>
        </p:nvPicPr>
        <p:blipFill>
          <a:blip r:embed="rId12" cstate="print"/>
          <a:stretch>
            <a:fillRect/>
          </a:stretch>
        </p:blipFill>
        <p:spPr>
          <a:xfrm flipH="1">
            <a:off x="23024880" y="9692640"/>
            <a:ext cx="2185286" cy="1783330"/>
          </a:xfrm>
          <a:prstGeom prst="rect">
            <a:avLst/>
          </a:prstGeom>
        </p:spPr>
      </p:pic>
      <p:pic>
        <p:nvPicPr>
          <p:cNvPr id="25" name="Picture 24" descr="african_safari_animal_collage_by_vesperius-d9sat1o.png">
            <a:extLst>
              <a:ext uri="{FF2B5EF4-FFF2-40B4-BE49-F238E27FC236}">
                <a16:creationId xmlns:a16="http://schemas.microsoft.com/office/drawing/2014/main" id="{88DA5EA7-0FCA-662D-DA0E-8EBA4F48D990}"/>
              </a:ext>
            </a:extLst>
          </p:cNvPr>
          <p:cNvPicPr>
            <a:picLocks noChangeAspect="1"/>
          </p:cNvPicPr>
          <p:nvPr/>
        </p:nvPicPr>
        <p:blipFill>
          <a:blip r:embed="rId13" cstate="print"/>
          <a:stretch>
            <a:fillRect/>
          </a:stretch>
        </p:blipFill>
        <p:spPr>
          <a:xfrm>
            <a:off x="3657601" y="4937761"/>
            <a:ext cx="5533505" cy="4174399"/>
          </a:xfrm>
          <a:prstGeom prst="rect">
            <a:avLst/>
          </a:prstGeom>
        </p:spPr>
      </p:pic>
      <p:sp>
        <p:nvSpPr>
          <p:cNvPr id="23" name="Freeform 22">
            <a:extLst>
              <a:ext uri="{FF2B5EF4-FFF2-40B4-BE49-F238E27FC236}">
                <a16:creationId xmlns:a16="http://schemas.microsoft.com/office/drawing/2014/main" id="{BD949859-31CC-B3FC-4ED1-35409B7F7CE9}"/>
              </a:ext>
            </a:extLst>
          </p:cNvPr>
          <p:cNvSpPr/>
          <p:nvPr/>
        </p:nvSpPr>
        <p:spPr bwMode="auto">
          <a:xfrm>
            <a:off x="-685800" y="4844833"/>
            <a:ext cx="30784800" cy="7303625"/>
          </a:xfrm>
          <a:custGeom>
            <a:avLst/>
            <a:gdLst>
              <a:gd name="connsiteX0" fmla="*/ 66705 w 9270381"/>
              <a:gd name="connsiteY0" fmla="*/ 27834 h 3043177"/>
              <a:gd name="connsiteX1" fmla="*/ 295305 w 9270381"/>
              <a:gd name="connsiteY1" fmla="*/ 38720 h 3043177"/>
              <a:gd name="connsiteX2" fmla="*/ 306191 w 9270381"/>
              <a:gd name="connsiteY2" fmla="*/ 6063 h 3043177"/>
              <a:gd name="connsiteX3" fmla="*/ 371505 w 9270381"/>
              <a:gd name="connsiteY3" fmla="*/ 16949 h 3043177"/>
              <a:gd name="connsiteX4" fmla="*/ 447705 w 9270381"/>
              <a:gd name="connsiteY4" fmla="*/ 38720 h 3043177"/>
              <a:gd name="connsiteX5" fmla="*/ 534791 w 9270381"/>
              <a:gd name="connsiteY5" fmla="*/ 60491 h 3043177"/>
              <a:gd name="connsiteX6" fmla="*/ 545677 w 9270381"/>
              <a:gd name="connsiteY6" fmla="*/ 114920 h 3043177"/>
              <a:gd name="connsiteX7" fmla="*/ 523905 w 9270381"/>
              <a:gd name="connsiteY7" fmla="*/ 136691 h 3043177"/>
              <a:gd name="connsiteX8" fmla="*/ 589220 w 9270381"/>
              <a:gd name="connsiteY8" fmla="*/ 147577 h 3043177"/>
              <a:gd name="connsiteX9" fmla="*/ 643648 w 9270381"/>
              <a:gd name="connsiteY9" fmla="*/ 158463 h 3043177"/>
              <a:gd name="connsiteX10" fmla="*/ 665420 w 9270381"/>
              <a:gd name="connsiteY10" fmla="*/ 180234 h 3043177"/>
              <a:gd name="connsiteX11" fmla="*/ 719848 w 9270381"/>
              <a:gd name="connsiteY11" fmla="*/ 191120 h 3043177"/>
              <a:gd name="connsiteX12" fmla="*/ 752505 w 9270381"/>
              <a:gd name="connsiteY12" fmla="*/ 202006 h 3043177"/>
              <a:gd name="connsiteX13" fmla="*/ 937562 w 9270381"/>
              <a:gd name="connsiteY13" fmla="*/ 191120 h 3043177"/>
              <a:gd name="connsiteX14" fmla="*/ 959334 w 9270381"/>
              <a:gd name="connsiteY14" fmla="*/ 169349 h 3043177"/>
              <a:gd name="connsiteX15" fmla="*/ 991991 w 9270381"/>
              <a:gd name="connsiteY15" fmla="*/ 158463 h 3043177"/>
              <a:gd name="connsiteX16" fmla="*/ 1079077 w 9270381"/>
              <a:gd name="connsiteY16" fmla="*/ 191120 h 3043177"/>
              <a:gd name="connsiteX17" fmla="*/ 1187934 w 9270381"/>
              <a:gd name="connsiteY17" fmla="*/ 223777 h 3043177"/>
              <a:gd name="connsiteX18" fmla="*/ 1209705 w 9270381"/>
              <a:gd name="connsiteY18" fmla="*/ 245549 h 3043177"/>
              <a:gd name="connsiteX19" fmla="*/ 1220591 w 9270381"/>
              <a:gd name="connsiteY19" fmla="*/ 278206 h 3043177"/>
              <a:gd name="connsiteX20" fmla="*/ 1307677 w 9270381"/>
              <a:gd name="connsiteY20" fmla="*/ 289091 h 3043177"/>
              <a:gd name="connsiteX21" fmla="*/ 1492734 w 9270381"/>
              <a:gd name="connsiteY21" fmla="*/ 289091 h 3043177"/>
              <a:gd name="connsiteX22" fmla="*/ 1525391 w 9270381"/>
              <a:gd name="connsiteY22" fmla="*/ 267320 h 3043177"/>
              <a:gd name="connsiteX23" fmla="*/ 1590705 w 9270381"/>
              <a:gd name="connsiteY23" fmla="*/ 289091 h 3043177"/>
              <a:gd name="connsiteX24" fmla="*/ 1623362 w 9270381"/>
              <a:gd name="connsiteY24" fmla="*/ 299977 h 3043177"/>
              <a:gd name="connsiteX25" fmla="*/ 1634248 w 9270381"/>
              <a:gd name="connsiteY25" fmla="*/ 332634 h 3043177"/>
              <a:gd name="connsiteX26" fmla="*/ 1764877 w 9270381"/>
              <a:gd name="connsiteY26" fmla="*/ 376177 h 3043177"/>
              <a:gd name="connsiteX27" fmla="*/ 1830191 w 9270381"/>
              <a:gd name="connsiteY27" fmla="*/ 419720 h 3043177"/>
              <a:gd name="connsiteX28" fmla="*/ 1895505 w 9270381"/>
              <a:gd name="connsiteY28" fmla="*/ 463263 h 3043177"/>
              <a:gd name="connsiteX29" fmla="*/ 2211191 w 9270381"/>
              <a:gd name="connsiteY29" fmla="*/ 463263 h 3043177"/>
              <a:gd name="connsiteX30" fmla="*/ 2243848 w 9270381"/>
              <a:gd name="connsiteY30" fmla="*/ 485034 h 3043177"/>
              <a:gd name="connsiteX31" fmla="*/ 2287391 w 9270381"/>
              <a:gd name="connsiteY31" fmla="*/ 495920 h 3043177"/>
              <a:gd name="connsiteX32" fmla="*/ 2450677 w 9270381"/>
              <a:gd name="connsiteY32" fmla="*/ 495920 h 3043177"/>
              <a:gd name="connsiteX33" fmla="*/ 2505105 w 9270381"/>
              <a:gd name="connsiteY33" fmla="*/ 550349 h 3043177"/>
              <a:gd name="connsiteX34" fmla="*/ 2537762 w 9270381"/>
              <a:gd name="connsiteY34" fmla="*/ 561234 h 3043177"/>
              <a:gd name="connsiteX35" fmla="*/ 2733705 w 9270381"/>
              <a:gd name="connsiteY35" fmla="*/ 583006 h 3043177"/>
              <a:gd name="connsiteX36" fmla="*/ 2853448 w 9270381"/>
              <a:gd name="connsiteY36" fmla="*/ 615663 h 3043177"/>
              <a:gd name="connsiteX37" fmla="*/ 2886105 w 9270381"/>
              <a:gd name="connsiteY37" fmla="*/ 604777 h 3043177"/>
              <a:gd name="connsiteX38" fmla="*/ 2940534 w 9270381"/>
              <a:gd name="connsiteY38" fmla="*/ 637434 h 3043177"/>
              <a:gd name="connsiteX39" fmla="*/ 2973191 w 9270381"/>
              <a:gd name="connsiteY39" fmla="*/ 648320 h 3043177"/>
              <a:gd name="connsiteX40" fmla="*/ 3060277 w 9270381"/>
              <a:gd name="connsiteY40" fmla="*/ 724520 h 3043177"/>
              <a:gd name="connsiteX41" fmla="*/ 3092934 w 9270381"/>
              <a:gd name="connsiteY41" fmla="*/ 735406 h 3043177"/>
              <a:gd name="connsiteX42" fmla="*/ 3212677 w 9270381"/>
              <a:gd name="connsiteY42" fmla="*/ 746291 h 3043177"/>
              <a:gd name="connsiteX43" fmla="*/ 3277991 w 9270381"/>
              <a:gd name="connsiteY43" fmla="*/ 768063 h 3043177"/>
              <a:gd name="connsiteX44" fmla="*/ 3310648 w 9270381"/>
              <a:gd name="connsiteY44" fmla="*/ 778949 h 3043177"/>
              <a:gd name="connsiteX45" fmla="*/ 3365077 w 9270381"/>
              <a:gd name="connsiteY45" fmla="*/ 811606 h 3043177"/>
              <a:gd name="connsiteX46" fmla="*/ 3386848 w 9270381"/>
              <a:gd name="connsiteY46" fmla="*/ 844263 h 3043177"/>
              <a:gd name="connsiteX47" fmla="*/ 3615448 w 9270381"/>
              <a:gd name="connsiteY47" fmla="*/ 876920 h 3043177"/>
              <a:gd name="connsiteX48" fmla="*/ 3713420 w 9270381"/>
              <a:gd name="connsiteY48" fmla="*/ 887806 h 3043177"/>
              <a:gd name="connsiteX49" fmla="*/ 4018220 w 9270381"/>
              <a:gd name="connsiteY49" fmla="*/ 898691 h 3043177"/>
              <a:gd name="connsiteX50" fmla="*/ 4050877 w 9270381"/>
              <a:gd name="connsiteY50" fmla="*/ 920463 h 3043177"/>
              <a:gd name="connsiteX51" fmla="*/ 4083534 w 9270381"/>
              <a:gd name="connsiteY51" fmla="*/ 931349 h 3043177"/>
              <a:gd name="connsiteX52" fmla="*/ 4148848 w 9270381"/>
              <a:gd name="connsiteY52" fmla="*/ 974891 h 3043177"/>
              <a:gd name="connsiteX53" fmla="*/ 4170620 w 9270381"/>
              <a:gd name="connsiteY53" fmla="*/ 996663 h 3043177"/>
              <a:gd name="connsiteX54" fmla="*/ 4235934 w 9270381"/>
              <a:gd name="connsiteY54" fmla="*/ 1018434 h 3043177"/>
              <a:gd name="connsiteX55" fmla="*/ 4312134 w 9270381"/>
              <a:gd name="connsiteY55" fmla="*/ 1051091 h 3043177"/>
              <a:gd name="connsiteX56" fmla="*/ 4399220 w 9270381"/>
              <a:gd name="connsiteY56" fmla="*/ 1061977 h 3043177"/>
              <a:gd name="connsiteX57" fmla="*/ 4627820 w 9270381"/>
              <a:gd name="connsiteY57" fmla="*/ 1083749 h 3043177"/>
              <a:gd name="connsiteX58" fmla="*/ 4693134 w 9270381"/>
              <a:gd name="connsiteY58" fmla="*/ 1105520 h 3043177"/>
              <a:gd name="connsiteX59" fmla="*/ 4791105 w 9270381"/>
              <a:gd name="connsiteY59" fmla="*/ 1083749 h 3043177"/>
              <a:gd name="connsiteX60" fmla="*/ 4823762 w 9270381"/>
              <a:gd name="connsiteY60" fmla="*/ 1072863 h 3043177"/>
              <a:gd name="connsiteX61" fmla="*/ 4910848 w 9270381"/>
              <a:gd name="connsiteY61" fmla="*/ 1040206 h 3043177"/>
              <a:gd name="connsiteX62" fmla="*/ 5204762 w 9270381"/>
              <a:gd name="connsiteY62" fmla="*/ 1029320 h 3043177"/>
              <a:gd name="connsiteX63" fmla="*/ 5280962 w 9270381"/>
              <a:gd name="connsiteY63" fmla="*/ 1072863 h 3043177"/>
              <a:gd name="connsiteX64" fmla="*/ 5324505 w 9270381"/>
              <a:gd name="connsiteY64" fmla="*/ 1127291 h 3043177"/>
              <a:gd name="connsiteX65" fmla="*/ 5335391 w 9270381"/>
              <a:gd name="connsiteY65" fmla="*/ 1159949 h 3043177"/>
              <a:gd name="connsiteX66" fmla="*/ 5368048 w 9270381"/>
              <a:gd name="connsiteY66" fmla="*/ 1181720 h 3043177"/>
              <a:gd name="connsiteX67" fmla="*/ 5389820 w 9270381"/>
              <a:gd name="connsiteY67" fmla="*/ 1203491 h 3043177"/>
              <a:gd name="connsiteX68" fmla="*/ 5487791 w 9270381"/>
              <a:gd name="connsiteY68" fmla="*/ 1225263 h 3043177"/>
              <a:gd name="connsiteX69" fmla="*/ 5553105 w 9270381"/>
              <a:gd name="connsiteY69" fmla="*/ 1247034 h 3043177"/>
              <a:gd name="connsiteX70" fmla="*/ 5596648 w 9270381"/>
              <a:gd name="connsiteY70" fmla="*/ 1257920 h 3043177"/>
              <a:gd name="connsiteX71" fmla="*/ 5661962 w 9270381"/>
              <a:gd name="connsiteY71" fmla="*/ 1279691 h 3043177"/>
              <a:gd name="connsiteX72" fmla="*/ 5923220 w 9270381"/>
              <a:gd name="connsiteY72" fmla="*/ 1301463 h 3043177"/>
              <a:gd name="connsiteX73" fmla="*/ 5955877 w 9270381"/>
              <a:gd name="connsiteY73" fmla="*/ 1312349 h 3043177"/>
              <a:gd name="connsiteX74" fmla="*/ 5977648 w 9270381"/>
              <a:gd name="connsiteY74" fmla="*/ 1345006 h 3043177"/>
              <a:gd name="connsiteX75" fmla="*/ 5999420 w 9270381"/>
              <a:gd name="connsiteY75" fmla="*/ 1366777 h 3043177"/>
              <a:gd name="connsiteX76" fmla="*/ 6064734 w 9270381"/>
              <a:gd name="connsiteY76" fmla="*/ 1399434 h 3043177"/>
              <a:gd name="connsiteX77" fmla="*/ 6260677 w 9270381"/>
              <a:gd name="connsiteY77" fmla="*/ 1442977 h 3043177"/>
              <a:gd name="connsiteX78" fmla="*/ 6358648 w 9270381"/>
              <a:gd name="connsiteY78" fmla="*/ 1464749 h 3043177"/>
              <a:gd name="connsiteX79" fmla="*/ 6706991 w 9270381"/>
              <a:gd name="connsiteY79" fmla="*/ 1453863 h 3043177"/>
              <a:gd name="connsiteX80" fmla="*/ 6717877 w 9270381"/>
              <a:gd name="connsiteY80" fmla="*/ 1421206 h 3043177"/>
              <a:gd name="connsiteX81" fmla="*/ 6772305 w 9270381"/>
              <a:gd name="connsiteY81" fmla="*/ 1377663 h 3043177"/>
              <a:gd name="connsiteX82" fmla="*/ 6892048 w 9270381"/>
              <a:gd name="connsiteY82" fmla="*/ 1399434 h 3043177"/>
              <a:gd name="connsiteX83" fmla="*/ 6935591 w 9270381"/>
              <a:gd name="connsiteY83" fmla="*/ 1432091 h 3043177"/>
              <a:gd name="connsiteX84" fmla="*/ 6979134 w 9270381"/>
              <a:gd name="connsiteY84" fmla="*/ 1475634 h 3043177"/>
              <a:gd name="connsiteX85" fmla="*/ 6990020 w 9270381"/>
              <a:gd name="connsiteY85" fmla="*/ 1508291 h 3043177"/>
              <a:gd name="connsiteX86" fmla="*/ 6968248 w 9270381"/>
              <a:gd name="connsiteY86" fmla="*/ 1530063 h 3043177"/>
              <a:gd name="connsiteX87" fmla="*/ 7011791 w 9270381"/>
              <a:gd name="connsiteY87" fmla="*/ 1573606 h 3043177"/>
              <a:gd name="connsiteX88" fmla="*/ 7175077 w 9270381"/>
              <a:gd name="connsiteY88" fmla="*/ 1617149 h 3043177"/>
              <a:gd name="connsiteX89" fmla="*/ 7218620 w 9270381"/>
              <a:gd name="connsiteY89" fmla="*/ 1682463 h 3043177"/>
              <a:gd name="connsiteX90" fmla="*/ 7316591 w 9270381"/>
              <a:gd name="connsiteY90" fmla="*/ 1736891 h 3043177"/>
              <a:gd name="connsiteX91" fmla="*/ 7458105 w 9270381"/>
              <a:gd name="connsiteY91" fmla="*/ 1747777 h 3043177"/>
              <a:gd name="connsiteX92" fmla="*/ 7523420 w 9270381"/>
              <a:gd name="connsiteY92" fmla="*/ 1769549 h 3043177"/>
              <a:gd name="connsiteX93" fmla="*/ 7556077 w 9270381"/>
              <a:gd name="connsiteY93" fmla="*/ 1791320 h 3043177"/>
              <a:gd name="connsiteX94" fmla="*/ 7621391 w 9270381"/>
              <a:gd name="connsiteY94" fmla="*/ 1813091 h 3043177"/>
              <a:gd name="connsiteX95" fmla="*/ 7654048 w 9270381"/>
              <a:gd name="connsiteY95" fmla="*/ 1823977 h 3043177"/>
              <a:gd name="connsiteX96" fmla="*/ 7686705 w 9270381"/>
              <a:gd name="connsiteY96" fmla="*/ 1834863 h 3043177"/>
              <a:gd name="connsiteX97" fmla="*/ 7730248 w 9270381"/>
              <a:gd name="connsiteY97" fmla="*/ 1845749 h 3043177"/>
              <a:gd name="connsiteX98" fmla="*/ 7828220 w 9270381"/>
              <a:gd name="connsiteY98" fmla="*/ 1856634 h 3043177"/>
              <a:gd name="connsiteX99" fmla="*/ 7904420 w 9270381"/>
              <a:gd name="connsiteY99" fmla="*/ 1878406 h 3043177"/>
              <a:gd name="connsiteX100" fmla="*/ 7937077 w 9270381"/>
              <a:gd name="connsiteY100" fmla="*/ 1889291 h 3043177"/>
              <a:gd name="connsiteX101" fmla="*/ 8002391 w 9270381"/>
              <a:gd name="connsiteY101" fmla="*/ 1900177 h 3043177"/>
              <a:gd name="connsiteX102" fmla="*/ 8045934 w 9270381"/>
              <a:gd name="connsiteY102" fmla="*/ 1921949 h 3043177"/>
              <a:gd name="connsiteX103" fmla="*/ 8089477 w 9270381"/>
              <a:gd name="connsiteY103" fmla="*/ 1932834 h 3043177"/>
              <a:gd name="connsiteX104" fmla="*/ 8122134 w 9270381"/>
              <a:gd name="connsiteY104" fmla="*/ 1943720 h 3043177"/>
              <a:gd name="connsiteX105" fmla="*/ 8209220 w 9270381"/>
              <a:gd name="connsiteY105" fmla="*/ 1965491 h 3043177"/>
              <a:gd name="connsiteX106" fmla="*/ 8252762 w 9270381"/>
              <a:gd name="connsiteY106" fmla="*/ 1976377 h 3043177"/>
              <a:gd name="connsiteX107" fmla="*/ 8405162 w 9270381"/>
              <a:gd name="connsiteY107" fmla="*/ 1987263 h 3043177"/>
              <a:gd name="connsiteX108" fmla="*/ 8437820 w 9270381"/>
              <a:gd name="connsiteY108" fmla="*/ 1998149 h 3043177"/>
              <a:gd name="connsiteX109" fmla="*/ 8503134 w 9270381"/>
              <a:gd name="connsiteY109" fmla="*/ 2041691 h 3043177"/>
              <a:gd name="connsiteX110" fmla="*/ 8633762 w 9270381"/>
              <a:gd name="connsiteY110" fmla="*/ 2030806 h 3043177"/>
              <a:gd name="connsiteX111" fmla="*/ 8916791 w 9270381"/>
              <a:gd name="connsiteY111" fmla="*/ 2052577 h 3043177"/>
              <a:gd name="connsiteX112" fmla="*/ 8949448 w 9270381"/>
              <a:gd name="connsiteY112" fmla="*/ 2063463 h 3043177"/>
              <a:gd name="connsiteX113" fmla="*/ 8992991 w 9270381"/>
              <a:gd name="connsiteY113" fmla="*/ 2107006 h 3043177"/>
              <a:gd name="connsiteX114" fmla="*/ 9058305 w 9270381"/>
              <a:gd name="connsiteY114" fmla="*/ 2117891 h 3043177"/>
              <a:gd name="connsiteX115" fmla="*/ 9090962 w 9270381"/>
              <a:gd name="connsiteY115" fmla="*/ 2128777 h 3043177"/>
              <a:gd name="connsiteX116" fmla="*/ 9167162 w 9270381"/>
              <a:gd name="connsiteY116" fmla="*/ 2107006 h 3043177"/>
              <a:gd name="connsiteX117" fmla="*/ 9199820 w 9270381"/>
              <a:gd name="connsiteY117" fmla="*/ 2302949 h 3043177"/>
              <a:gd name="connsiteX118" fmla="*/ 9188934 w 9270381"/>
              <a:gd name="connsiteY118" fmla="*/ 2455349 h 3043177"/>
              <a:gd name="connsiteX119" fmla="*/ 9167162 w 9270381"/>
              <a:gd name="connsiteY119" fmla="*/ 2520663 h 3043177"/>
              <a:gd name="connsiteX120" fmla="*/ 9156277 w 9270381"/>
              <a:gd name="connsiteY120" fmla="*/ 2564206 h 3043177"/>
              <a:gd name="connsiteX121" fmla="*/ 9145391 w 9270381"/>
              <a:gd name="connsiteY121" fmla="*/ 2596863 h 3043177"/>
              <a:gd name="connsiteX122" fmla="*/ 9134505 w 9270381"/>
              <a:gd name="connsiteY122" fmla="*/ 2662177 h 3043177"/>
              <a:gd name="connsiteX123" fmla="*/ 9112734 w 9270381"/>
              <a:gd name="connsiteY123" fmla="*/ 2771034 h 3043177"/>
              <a:gd name="connsiteX124" fmla="*/ 9069191 w 9270381"/>
              <a:gd name="connsiteY124" fmla="*/ 2879891 h 3043177"/>
              <a:gd name="connsiteX125" fmla="*/ 9047420 w 9270381"/>
              <a:gd name="connsiteY125" fmla="*/ 2945206 h 3043177"/>
              <a:gd name="connsiteX126" fmla="*/ 8971220 w 9270381"/>
              <a:gd name="connsiteY126" fmla="*/ 2966977 h 3043177"/>
              <a:gd name="connsiteX127" fmla="*/ 8895020 w 9270381"/>
              <a:gd name="connsiteY127" fmla="*/ 2977863 h 3043177"/>
              <a:gd name="connsiteX128" fmla="*/ 8873248 w 9270381"/>
              <a:gd name="connsiteY128" fmla="*/ 2999634 h 3043177"/>
              <a:gd name="connsiteX129" fmla="*/ 8786162 w 9270381"/>
              <a:gd name="connsiteY129" fmla="*/ 3043177 h 3043177"/>
              <a:gd name="connsiteX130" fmla="*/ 8699077 w 9270381"/>
              <a:gd name="connsiteY130" fmla="*/ 3032291 h 3043177"/>
              <a:gd name="connsiteX131" fmla="*/ 8655534 w 9270381"/>
              <a:gd name="connsiteY131" fmla="*/ 3010520 h 3043177"/>
              <a:gd name="connsiteX132" fmla="*/ 8579334 w 9270381"/>
              <a:gd name="connsiteY132" fmla="*/ 2988749 h 3043177"/>
              <a:gd name="connsiteX133" fmla="*/ 8514020 w 9270381"/>
              <a:gd name="connsiteY133" fmla="*/ 2956091 h 3043177"/>
              <a:gd name="connsiteX134" fmla="*/ 8481362 w 9270381"/>
              <a:gd name="connsiteY134" fmla="*/ 2945206 h 3043177"/>
              <a:gd name="connsiteX135" fmla="*/ 8383391 w 9270381"/>
              <a:gd name="connsiteY135" fmla="*/ 2923434 h 3043177"/>
              <a:gd name="connsiteX136" fmla="*/ 8339848 w 9270381"/>
              <a:gd name="connsiteY136" fmla="*/ 2912549 h 3043177"/>
              <a:gd name="connsiteX137" fmla="*/ 8307191 w 9270381"/>
              <a:gd name="connsiteY137" fmla="*/ 2901663 h 3043177"/>
              <a:gd name="connsiteX138" fmla="*/ 7577848 w 9270381"/>
              <a:gd name="connsiteY138" fmla="*/ 2890777 h 3043177"/>
              <a:gd name="connsiteX139" fmla="*/ 7447220 w 9270381"/>
              <a:gd name="connsiteY139" fmla="*/ 2836349 h 3043177"/>
              <a:gd name="connsiteX140" fmla="*/ 7381905 w 9270381"/>
              <a:gd name="connsiteY140" fmla="*/ 2814577 h 3043177"/>
              <a:gd name="connsiteX141" fmla="*/ 7218620 w 9270381"/>
              <a:gd name="connsiteY141" fmla="*/ 2803691 h 3043177"/>
              <a:gd name="connsiteX142" fmla="*/ 7175077 w 9270381"/>
              <a:gd name="connsiteY142" fmla="*/ 2781920 h 3043177"/>
              <a:gd name="connsiteX143" fmla="*/ 7033562 w 9270381"/>
              <a:gd name="connsiteY143" fmla="*/ 2760149 h 3043177"/>
              <a:gd name="connsiteX144" fmla="*/ 6870277 w 9270381"/>
              <a:gd name="connsiteY144" fmla="*/ 2738377 h 3043177"/>
              <a:gd name="connsiteX145" fmla="*/ 6761420 w 9270381"/>
              <a:gd name="connsiteY145" fmla="*/ 2727491 h 3043177"/>
              <a:gd name="connsiteX146" fmla="*/ 6609020 w 9270381"/>
              <a:gd name="connsiteY146" fmla="*/ 2705720 h 3043177"/>
              <a:gd name="connsiteX147" fmla="*/ 6413077 w 9270381"/>
              <a:gd name="connsiteY147" fmla="*/ 2694834 h 3043177"/>
              <a:gd name="connsiteX148" fmla="*/ 6325991 w 9270381"/>
              <a:gd name="connsiteY148" fmla="*/ 2683949 h 3043177"/>
              <a:gd name="connsiteX149" fmla="*/ 6140934 w 9270381"/>
              <a:gd name="connsiteY149" fmla="*/ 2585977 h 3043177"/>
              <a:gd name="connsiteX150" fmla="*/ 6097391 w 9270381"/>
              <a:gd name="connsiteY150" fmla="*/ 2575091 h 3043177"/>
              <a:gd name="connsiteX151" fmla="*/ 5999420 w 9270381"/>
              <a:gd name="connsiteY151" fmla="*/ 2542434 h 3043177"/>
              <a:gd name="connsiteX152" fmla="*/ 5977648 w 9270381"/>
              <a:gd name="connsiteY152" fmla="*/ 2520663 h 3043177"/>
              <a:gd name="connsiteX153" fmla="*/ 5879677 w 9270381"/>
              <a:gd name="connsiteY153" fmla="*/ 2488006 h 3043177"/>
              <a:gd name="connsiteX154" fmla="*/ 5803477 w 9270381"/>
              <a:gd name="connsiteY154" fmla="*/ 2433577 h 3043177"/>
              <a:gd name="connsiteX155" fmla="*/ 5770820 w 9270381"/>
              <a:gd name="connsiteY155" fmla="*/ 2422691 h 3043177"/>
              <a:gd name="connsiteX156" fmla="*/ 5738162 w 9270381"/>
              <a:gd name="connsiteY156" fmla="*/ 2400920 h 3043177"/>
              <a:gd name="connsiteX157" fmla="*/ 5672848 w 9270381"/>
              <a:gd name="connsiteY157" fmla="*/ 2379149 h 3043177"/>
              <a:gd name="connsiteX158" fmla="*/ 5563991 w 9270381"/>
              <a:gd name="connsiteY158" fmla="*/ 2357377 h 3043177"/>
              <a:gd name="connsiteX159" fmla="*/ 5095905 w 9270381"/>
              <a:gd name="connsiteY159" fmla="*/ 2357377 h 3043177"/>
              <a:gd name="connsiteX160" fmla="*/ 5041477 w 9270381"/>
              <a:gd name="connsiteY160" fmla="*/ 2346491 h 3043177"/>
              <a:gd name="connsiteX161" fmla="*/ 4910848 w 9270381"/>
              <a:gd name="connsiteY161" fmla="*/ 2324720 h 3043177"/>
              <a:gd name="connsiteX162" fmla="*/ 4856420 w 9270381"/>
              <a:gd name="connsiteY162" fmla="*/ 2313834 h 3043177"/>
              <a:gd name="connsiteX163" fmla="*/ 4693134 w 9270381"/>
              <a:gd name="connsiteY163" fmla="*/ 2292063 h 3043177"/>
              <a:gd name="connsiteX164" fmla="*/ 4584277 w 9270381"/>
              <a:gd name="connsiteY164" fmla="*/ 2270291 h 3043177"/>
              <a:gd name="connsiteX165" fmla="*/ 4529848 w 9270381"/>
              <a:gd name="connsiteY165" fmla="*/ 2259406 h 3043177"/>
              <a:gd name="connsiteX166" fmla="*/ 4486305 w 9270381"/>
              <a:gd name="connsiteY166" fmla="*/ 2248520 h 3043177"/>
              <a:gd name="connsiteX167" fmla="*/ 4333905 w 9270381"/>
              <a:gd name="connsiteY167" fmla="*/ 2226749 h 3043177"/>
              <a:gd name="connsiteX168" fmla="*/ 4257705 w 9270381"/>
              <a:gd name="connsiteY168" fmla="*/ 2194091 h 3043177"/>
              <a:gd name="connsiteX169" fmla="*/ 4159734 w 9270381"/>
              <a:gd name="connsiteY169" fmla="*/ 2172320 h 3043177"/>
              <a:gd name="connsiteX170" fmla="*/ 3996448 w 9270381"/>
              <a:gd name="connsiteY170" fmla="*/ 2128777 h 3043177"/>
              <a:gd name="connsiteX171" fmla="*/ 3920248 w 9270381"/>
              <a:gd name="connsiteY171" fmla="*/ 2096120 h 3043177"/>
              <a:gd name="connsiteX172" fmla="*/ 3767848 w 9270381"/>
              <a:gd name="connsiteY172" fmla="*/ 2074349 h 3043177"/>
              <a:gd name="connsiteX173" fmla="*/ 3735191 w 9270381"/>
              <a:gd name="connsiteY173" fmla="*/ 2063463 h 3043177"/>
              <a:gd name="connsiteX174" fmla="*/ 3561020 w 9270381"/>
              <a:gd name="connsiteY174" fmla="*/ 2041691 h 3043177"/>
              <a:gd name="connsiteX175" fmla="*/ 3517477 w 9270381"/>
              <a:gd name="connsiteY175" fmla="*/ 2030806 h 3043177"/>
              <a:gd name="connsiteX176" fmla="*/ 3463048 w 9270381"/>
              <a:gd name="connsiteY176" fmla="*/ 2019920 h 3043177"/>
              <a:gd name="connsiteX177" fmla="*/ 3375962 w 9270381"/>
              <a:gd name="connsiteY177" fmla="*/ 1998149 h 3043177"/>
              <a:gd name="connsiteX178" fmla="*/ 3321534 w 9270381"/>
              <a:gd name="connsiteY178" fmla="*/ 1965491 h 3043177"/>
              <a:gd name="connsiteX179" fmla="*/ 3256220 w 9270381"/>
              <a:gd name="connsiteY179" fmla="*/ 1954606 h 3043177"/>
              <a:gd name="connsiteX180" fmla="*/ 3223562 w 9270381"/>
              <a:gd name="connsiteY180" fmla="*/ 1943720 h 3043177"/>
              <a:gd name="connsiteX181" fmla="*/ 3169134 w 9270381"/>
              <a:gd name="connsiteY181" fmla="*/ 1932834 h 3043177"/>
              <a:gd name="connsiteX182" fmla="*/ 3082048 w 9270381"/>
              <a:gd name="connsiteY182" fmla="*/ 1943720 h 3043177"/>
              <a:gd name="connsiteX183" fmla="*/ 2973191 w 9270381"/>
              <a:gd name="connsiteY183" fmla="*/ 1965491 h 3043177"/>
              <a:gd name="connsiteX184" fmla="*/ 2624848 w 9270381"/>
              <a:gd name="connsiteY184" fmla="*/ 1943720 h 3043177"/>
              <a:gd name="connsiteX185" fmla="*/ 2581305 w 9270381"/>
              <a:gd name="connsiteY185" fmla="*/ 1921949 h 3043177"/>
              <a:gd name="connsiteX186" fmla="*/ 2537762 w 9270381"/>
              <a:gd name="connsiteY186" fmla="*/ 1911063 h 3043177"/>
              <a:gd name="connsiteX187" fmla="*/ 2385362 w 9270381"/>
              <a:gd name="connsiteY187" fmla="*/ 1845749 h 3043177"/>
              <a:gd name="connsiteX188" fmla="*/ 2341820 w 9270381"/>
              <a:gd name="connsiteY188" fmla="*/ 1823977 h 3043177"/>
              <a:gd name="connsiteX189" fmla="*/ 2254734 w 9270381"/>
              <a:gd name="connsiteY189" fmla="*/ 1791320 h 3043177"/>
              <a:gd name="connsiteX190" fmla="*/ 2178534 w 9270381"/>
              <a:gd name="connsiteY190" fmla="*/ 1747777 h 3043177"/>
              <a:gd name="connsiteX191" fmla="*/ 2145877 w 9270381"/>
              <a:gd name="connsiteY191" fmla="*/ 1736891 h 3043177"/>
              <a:gd name="connsiteX192" fmla="*/ 2069677 w 9270381"/>
              <a:gd name="connsiteY192" fmla="*/ 1693349 h 3043177"/>
              <a:gd name="connsiteX193" fmla="*/ 2047905 w 9270381"/>
              <a:gd name="connsiteY193" fmla="*/ 1671577 h 3043177"/>
              <a:gd name="connsiteX194" fmla="*/ 1939048 w 9270381"/>
              <a:gd name="connsiteY194" fmla="*/ 1649806 h 3043177"/>
              <a:gd name="connsiteX195" fmla="*/ 1895505 w 9270381"/>
              <a:gd name="connsiteY195" fmla="*/ 1628034 h 3043177"/>
              <a:gd name="connsiteX196" fmla="*/ 1830191 w 9270381"/>
              <a:gd name="connsiteY196" fmla="*/ 1617149 h 3043177"/>
              <a:gd name="connsiteX197" fmla="*/ 1666905 w 9270381"/>
              <a:gd name="connsiteY197" fmla="*/ 1540949 h 3043177"/>
              <a:gd name="connsiteX198" fmla="*/ 1601591 w 9270381"/>
              <a:gd name="connsiteY198" fmla="*/ 1508291 h 3043177"/>
              <a:gd name="connsiteX199" fmla="*/ 1568934 w 9270381"/>
              <a:gd name="connsiteY199" fmla="*/ 1475634 h 3043177"/>
              <a:gd name="connsiteX200" fmla="*/ 1558048 w 9270381"/>
              <a:gd name="connsiteY200" fmla="*/ 1442977 h 3043177"/>
              <a:gd name="connsiteX201" fmla="*/ 1525391 w 9270381"/>
              <a:gd name="connsiteY201" fmla="*/ 1432091 h 3043177"/>
              <a:gd name="connsiteX202" fmla="*/ 1460077 w 9270381"/>
              <a:gd name="connsiteY202" fmla="*/ 1399434 h 3043177"/>
              <a:gd name="connsiteX203" fmla="*/ 1264134 w 9270381"/>
              <a:gd name="connsiteY203" fmla="*/ 1410320 h 3043177"/>
              <a:gd name="connsiteX204" fmla="*/ 1166162 w 9270381"/>
              <a:gd name="connsiteY204" fmla="*/ 1399434 h 3043177"/>
              <a:gd name="connsiteX205" fmla="*/ 1133505 w 9270381"/>
              <a:gd name="connsiteY205" fmla="*/ 1388549 h 3043177"/>
              <a:gd name="connsiteX206" fmla="*/ 1089962 w 9270381"/>
              <a:gd name="connsiteY206" fmla="*/ 1377663 h 3043177"/>
              <a:gd name="connsiteX207" fmla="*/ 1068191 w 9270381"/>
              <a:gd name="connsiteY207" fmla="*/ 1355891 h 3043177"/>
              <a:gd name="connsiteX208" fmla="*/ 937562 w 9270381"/>
              <a:gd name="connsiteY208" fmla="*/ 1301463 h 3043177"/>
              <a:gd name="connsiteX209" fmla="*/ 872248 w 9270381"/>
              <a:gd name="connsiteY209" fmla="*/ 1279691 h 3043177"/>
              <a:gd name="connsiteX210" fmla="*/ 839591 w 9270381"/>
              <a:gd name="connsiteY210" fmla="*/ 1257920 h 3043177"/>
              <a:gd name="connsiteX211" fmla="*/ 730734 w 9270381"/>
              <a:gd name="connsiteY211" fmla="*/ 1203491 h 3043177"/>
              <a:gd name="connsiteX212" fmla="*/ 643648 w 9270381"/>
              <a:gd name="connsiteY212" fmla="*/ 1116406 h 3043177"/>
              <a:gd name="connsiteX213" fmla="*/ 621877 w 9270381"/>
              <a:gd name="connsiteY213" fmla="*/ 1083749 h 3043177"/>
              <a:gd name="connsiteX214" fmla="*/ 523905 w 9270381"/>
              <a:gd name="connsiteY214" fmla="*/ 1040206 h 3043177"/>
              <a:gd name="connsiteX215" fmla="*/ 425934 w 9270381"/>
              <a:gd name="connsiteY215" fmla="*/ 996663 h 3043177"/>
              <a:gd name="connsiteX216" fmla="*/ 349734 w 9270381"/>
              <a:gd name="connsiteY216" fmla="*/ 985777 h 3043177"/>
              <a:gd name="connsiteX217" fmla="*/ 317077 w 9270381"/>
              <a:gd name="connsiteY217" fmla="*/ 974891 h 3043177"/>
              <a:gd name="connsiteX218" fmla="*/ 273534 w 9270381"/>
              <a:gd name="connsiteY218" fmla="*/ 964006 h 3043177"/>
              <a:gd name="connsiteX219" fmla="*/ 229991 w 9270381"/>
              <a:gd name="connsiteY219" fmla="*/ 942234 h 3043177"/>
              <a:gd name="connsiteX220" fmla="*/ 197334 w 9270381"/>
              <a:gd name="connsiteY220" fmla="*/ 931349 h 3043177"/>
              <a:gd name="connsiteX221" fmla="*/ 142905 w 9270381"/>
              <a:gd name="connsiteY221" fmla="*/ 876920 h 3043177"/>
              <a:gd name="connsiteX222" fmla="*/ 110248 w 9270381"/>
              <a:gd name="connsiteY222" fmla="*/ 844263 h 3043177"/>
              <a:gd name="connsiteX223" fmla="*/ 99362 w 9270381"/>
              <a:gd name="connsiteY223" fmla="*/ 811606 h 3043177"/>
              <a:gd name="connsiteX224" fmla="*/ 77591 w 9270381"/>
              <a:gd name="connsiteY224" fmla="*/ 789834 h 3043177"/>
              <a:gd name="connsiteX225" fmla="*/ 23162 w 9270381"/>
              <a:gd name="connsiteY225" fmla="*/ 702749 h 3043177"/>
              <a:gd name="connsiteX226" fmla="*/ 23162 w 9270381"/>
              <a:gd name="connsiteY226" fmla="*/ 539463 h 3043177"/>
              <a:gd name="connsiteX227" fmla="*/ 44934 w 9270381"/>
              <a:gd name="connsiteY227" fmla="*/ 517691 h 3043177"/>
              <a:gd name="connsiteX228" fmla="*/ 66705 w 9270381"/>
              <a:gd name="connsiteY228" fmla="*/ 485034 h 3043177"/>
              <a:gd name="connsiteX229" fmla="*/ 132020 w 9270381"/>
              <a:gd name="connsiteY229" fmla="*/ 452377 h 3043177"/>
              <a:gd name="connsiteX230" fmla="*/ 110248 w 9270381"/>
              <a:gd name="connsiteY230" fmla="*/ 114920 h 3043177"/>
              <a:gd name="connsiteX231" fmla="*/ 66705 w 9270381"/>
              <a:gd name="connsiteY231" fmla="*/ 27834 h 3043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9270381" h="3043177">
                <a:moveTo>
                  <a:pt x="66705" y="27834"/>
                </a:moveTo>
                <a:cubicBezTo>
                  <a:pt x="97548" y="15134"/>
                  <a:pt x="109121" y="51133"/>
                  <a:pt x="295305" y="38720"/>
                </a:cubicBezTo>
                <a:cubicBezTo>
                  <a:pt x="298934" y="27834"/>
                  <a:pt x="295158" y="9215"/>
                  <a:pt x="306191" y="6063"/>
                </a:cubicBezTo>
                <a:cubicBezTo>
                  <a:pt x="327413" y="0"/>
                  <a:pt x="349862" y="12620"/>
                  <a:pt x="371505" y="16949"/>
                </a:cubicBezTo>
                <a:cubicBezTo>
                  <a:pt x="439515" y="30551"/>
                  <a:pt x="390627" y="23153"/>
                  <a:pt x="447705" y="38720"/>
                </a:cubicBezTo>
                <a:cubicBezTo>
                  <a:pt x="476573" y="46593"/>
                  <a:pt x="534791" y="60491"/>
                  <a:pt x="534791" y="60491"/>
                </a:cubicBezTo>
                <a:cubicBezTo>
                  <a:pt x="538420" y="78634"/>
                  <a:pt x="548294" y="96604"/>
                  <a:pt x="545677" y="114920"/>
                </a:cubicBezTo>
                <a:cubicBezTo>
                  <a:pt x="544226" y="125080"/>
                  <a:pt x="515694" y="130533"/>
                  <a:pt x="523905" y="136691"/>
                </a:cubicBezTo>
                <a:cubicBezTo>
                  <a:pt x="541563" y="149934"/>
                  <a:pt x="567504" y="143629"/>
                  <a:pt x="589220" y="147577"/>
                </a:cubicBezTo>
                <a:cubicBezTo>
                  <a:pt x="607424" y="150887"/>
                  <a:pt x="625505" y="154834"/>
                  <a:pt x="643648" y="158463"/>
                </a:cubicBezTo>
                <a:cubicBezTo>
                  <a:pt x="650905" y="165720"/>
                  <a:pt x="655987" y="176191"/>
                  <a:pt x="665420" y="180234"/>
                </a:cubicBezTo>
                <a:cubicBezTo>
                  <a:pt x="682426" y="187522"/>
                  <a:pt x="701898" y="186632"/>
                  <a:pt x="719848" y="191120"/>
                </a:cubicBezTo>
                <a:cubicBezTo>
                  <a:pt x="730980" y="193903"/>
                  <a:pt x="741619" y="198377"/>
                  <a:pt x="752505" y="202006"/>
                </a:cubicBezTo>
                <a:cubicBezTo>
                  <a:pt x="814191" y="198377"/>
                  <a:pt x="876526" y="200757"/>
                  <a:pt x="937562" y="191120"/>
                </a:cubicBezTo>
                <a:cubicBezTo>
                  <a:pt x="947700" y="189519"/>
                  <a:pt x="950533" y="174629"/>
                  <a:pt x="959334" y="169349"/>
                </a:cubicBezTo>
                <a:cubicBezTo>
                  <a:pt x="969173" y="163445"/>
                  <a:pt x="981105" y="162092"/>
                  <a:pt x="991991" y="158463"/>
                </a:cubicBezTo>
                <a:cubicBezTo>
                  <a:pt x="1121030" y="184271"/>
                  <a:pt x="987340" y="150349"/>
                  <a:pt x="1079077" y="191120"/>
                </a:cubicBezTo>
                <a:cubicBezTo>
                  <a:pt x="1113149" y="206263"/>
                  <a:pt x="1151748" y="214730"/>
                  <a:pt x="1187934" y="223777"/>
                </a:cubicBezTo>
                <a:cubicBezTo>
                  <a:pt x="1195191" y="231034"/>
                  <a:pt x="1204425" y="236748"/>
                  <a:pt x="1209705" y="245549"/>
                </a:cubicBezTo>
                <a:cubicBezTo>
                  <a:pt x="1215609" y="255388"/>
                  <a:pt x="1210105" y="273546"/>
                  <a:pt x="1220591" y="278206"/>
                </a:cubicBezTo>
                <a:cubicBezTo>
                  <a:pt x="1247324" y="290087"/>
                  <a:pt x="1278648" y="285463"/>
                  <a:pt x="1307677" y="289091"/>
                </a:cubicBezTo>
                <a:cubicBezTo>
                  <a:pt x="1384616" y="308326"/>
                  <a:pt x="1375839" y="311009"/>
                  <a:pt x="1492734" y="289091"/>
                </a:cubicBezTo>
                <a:cubicBezTo>
                  <a:pt x="1505593" y="286680"/>
                  <a:pt x="1514505" y="274577"/>
                  <a:pt x="1525391" y="267320"/>
                </a:cubicBezTo>
                <a:lnTo>
                  <a:pt x="1590705" y="289091"/>
                </a:lnTo>
                <a:lnTo>
                  <a:pt x="1623362" y="299977"/>
                </a:lnTo>
                <a:cubicBezTo>
                  <a:pt x="1626991" y="310863"/>
                  <a:pt x="1628344" y="322795"/>
                  <a:pt x="1634248" y="332634"/>
                </a:cubicBezTo>
                <a:cubicBezTo>
                  <a:pt x="1660397" y="376214"/>
                  <a:pt x="1724516" y="368105"/>
                  <a:pt x="1764877" y="376177"/>
                </a:cubicBezTo>
                <a:cubicBezTo>
                  <a:pt x="1786648" y="390691"/>
                  <a:pt x="1811689" y="401218"/>
                  <a:pt x="1830191" y="419720"/>
                </a:cubicBezTo>
                <a:cubicBezTo>
                  <a:pt x="1870962" y="460491"/>
                  <a:pt x="1848243" y="447509"/>
                  <a:pt x="1895505" y="463263"/>
                </a:cubicBezTo>
                <a:cubicBezTo>
                  <a:pt x="2008396" y="456207"/>
                  <a:pt x="2099922" y="442400"/>
                  <a:pt x="2211191" y="463263"/>
                </a:cubicBezTo>
                <a:cubicBezTo>
                  <a:pt x="2224050" y="465674"/>
                  <a:pt x="2231823" y="479880"/>
                  <a:pt x="2243848" y="485034"/>
                </a:cubicBezTo>
                <a:cubicBezTo>
                  <a:pt x="2257599" y="490927"/>
                  <a:pt x="2272877" y="492291"/>
                  <a:pt x="2287391" y="495920"/>
                </a:cubicBezTo>
                <a:cubicBezTo>
                  <a:pt x="2346971" y="481025"/>
                  <a:pt x="2377235" y="468379"/>
                  <a:pt x="2450677" y="495920"/>
                </a:cubicBezTo>
                <a:cubicBezTo>
                  <a:pt x="2474701" y="504929"/>
                  <a:pt x="2480764" y="542236"/>
                  <a:pt x="2505105" y="550349"/>
                </a:cubicBezTo>
                <a:cubicBezTo>
                  <a:pt x="2515991" y="553977"/>
                  <a:pt x="2526630" y="558451"/>
                  <a:pt x="2537762" y="561234"/>
                </a:cubicBezTo>
                <a:cubicBezTo>
                  <a:pt x="2609461" y="579158"/>
                  <a:pt x="2648208" y="576429"/>
                  <a:pt x="2733705" y="583006"/>
                </a:cubicBezTo>
                <a:cubicBezTo>
                  <a:pt x="2795391" y="644692"/>
                  <a:pt x="2756928" y="629452"/>
                  <a:pt x="2853448" y="615663"/>
                </a:cubicBezTo>
                <a:cubicBezTo>
                  <a:pt x="2864334" y="612034"/>
                  <a:pt x="2874630" y="604777"/>
                  <a:pt x="2886105" y="604777"/>
                </a:cubicBezTo>
                <a:cubicBezTo>
                  <a:pt x="2927219" y="604777"/>
                  <a:pt x="2911792" y="620189"/>
                  <a:pt x="2940534" y="637434"/>
                </a:cubicBezTo>
                <a:cubicBezTo>
                  <a:pt x="2950373" y="643338"/>
                  <a:pt x="2962305" y="644691"/>
                  <a:pt x="2973191" y="648320"/>
                </a:cubicBezTo>
                <a:cubicBezTo>
                  <a:pt x="3001568" y="676697"/>
                  <a:pt x="3024272" y="706517"/>
                  <a:pt x="3060277" y="724520"/>
                </a:cubicBezTo>
                <a:cubicBezTo>
                  <a:pt x="3070540" y="729652"/>
                  <a:pt x="3081575" y="733783"/>
                  <a:pt x="3092934" y="735406"/>
                </a:cubicBezTo>
                <a:cubicBezTo>
                  <a:pt x="3132610" y="741074"/>
                  <a:pt x="3172763" y="742663"/>
                  <a:pt x="3212677" y="746291"/>
                </a:cubicBezTo>
                <a:lnTo>
                  <a:pt x="3277991" y="768063"/>
                </a:lnTo>
                <a:lnTo>
                  <a:pt x="3310648" y="778949"/>
                </a:lnTo>
                <a:cubicBezTo>
                  <a:pt x="3429035" y="897330"/>
                  <a:pt x="3223737" y="698532"/>
                  <a:pt x="3365077" y="811606"/>
                </a:cubicBezTo>
                <a:cubicBezTo>
                  <a:pt x="3375293" y="819779"/>
                  <a:pt x="3377597" y="835012"/>
                  <a:pt x="3386848" y="844263"/>
                </a:cubicBezTo>
                <a:cubicBezTo>
                  <a:pt x="3443418" y="900833"/>
                  <a:pt x="3559023" y="872740"/>
                  <a:pt x="3615448" y="876920"/>
                </a:cubicBezTo>
                <a:cubicBezTo>
                  <a:pt x="3648217" y="879347"/>
                  <a:pt x="3680610" y="886033"/>
                  <a:pt x="3713420" y="887806"/>
                </a:cubicBezTo>
                <a:cubicBezTo>
                  <a:pt x="3814937" y="893293"/>
                  <a:pt x="3916620" y="895063"/>
                  <a:pt x="4018220" y="898691"/>
                </a:cubicBezTo>
                <a:cubicBezTo>
                  <a:pt x="4029106" y="905948"/>
                  <a:pt x="4039175" y="914612"/>
                  <a:pt x="4050877" y="920463"/>
                </a:cubicBezTo>
                <a:cubicBezTo>
                  <a:pt x="4061140" y="925595"/>
                  <a:pt x="4073503" y="925776"/>
                  <a:pt x="4083534" y="931349"/>
                </a:cubicBezTo>
                <a:cubicBezTo>
                  <a:pt x="4106407" y="944056"/>
                  <a:pt x="4130346" y="956389"/>
                  <a:pt x="4148848" y="974891"/>
                </a:cubicBezTo>
                <a:cubicBezTo>
                  <a:pt x="4156105" y="982148"/>
                  <a:pt x="4161440" y="992073"/>
                  <a:pt x="4170620" y="996663"/>
                </a:cubicBezTo>
                <a:cubicBezTo>
                  <a:pt x="4191146" y="1006926"/>
                  <a:pt x="4215408" y="1008171"/>
                  <a:pt x="4235934" y="1018434"/>
                </a:cubicBezTo>
                <a:cubicBezTo>
                  <a:pt x="4257385" y="1029160"/>
                  <a:pt x="4286960" y="1046514"/>
                  <a:pt x="4312134" y="1051091"/>
                </a:cubicBezTo>
                <a:cubicBezTo>
                  <a:pt x="4340917" y="1056324"/>
                  <a:pt x="4370191" y="1058348"/>
                  <a:pt x="4399220" y="1061977"/>
                </a:cubicBezTo>
                <a:cubicBezTo>
                  <a:pt x="4506061" y="1097592"/>
                  <a:pt x="4351292" y="1049183"/>
                  <a:pt x="4627820" y="1083749"/>
                </a:cubicBezTo>
                <a:cubicBezTo>
                  <a:pt x="4650592" y="1086595"/>
                  <a:pt x="4693134" y="1105520"/>
                  <a:pt x="4693134" y="1105520"/>
                </a:cubicBezTo>
                <a:cubicBezTo>
                  <a:pt x="4725791" y="1098263"/>
                  <a:pt x="4758650" y="1091863"/>
                  <a:pt x="4791105" y="1083749"/>
                </a:cubicBezTo>
                <a:cubicBezTo>
                  <a:pt x="4802237" y="1080966"/>
                  <a:pt x="4813499" y="1077995"/>
                  <a:pt x="4823762" y="1072863"/>
                </a:cubicBezTo>
                <a:cubicBezTo>
                  <a:pt x="4875173" y="1047157"/>
                  <a:pt x="4838841" y="1044706"/>
                  <a:pt x="4910848" y="1040206"/>
                </a:cubicBezTo>
                <a:cubicBezTo>
                  <a:pt x="5008696" y="1034091"/>
                  <a:pt x="5106791" y="1032949"/>
                  <a:pt x="5204762" y="1029320"/>
                </a:cubicBezTo>
                <a:cubicBezTo>
                  <a:pt x="5226374" y="1037964"/>
                  <a:pt x="5267616" y="1046170"/>
                  <a:pt x="5280962" y="1072863"/>
                </a:cubicBezTo>
                <a:cubicBezTo>
                  <a:pt x="5311032" y="1133005"/>
                  <a:pt x="5265076" y="1107482"/>
                  <a:pt x="5324505" y="1127291"/>
                </a:cubicBezTo>
                <a:cubicBezTo>
                  <a:pt x="5328134" y="1138177"/>
                  <a:pt x="5328223" y="1150989"/>
                  <a:pt x="5335391" y="1159949"/>
                </a:cubicBezTo>
                <a:cubicBezTo>
                  <a:pt x="5343564" y="1170165"/>
                  <a:pt x="5357832" y="1173547"/>
                  <a:pt x="5368048" y="1181720"/>
                </a:cubicBezTo>
                <a:cubicBezTo>
                  <a:pt x="5376062" y="1188131"/>
                  <a:pt x="5380640" y="1198901"/>
                  <a:pt x="5389820" y="1203491"/>
                </a:cubicBezTo>
                <a:cubicBezTo>
                  <a:pt x="5401552" y="1209357"/>
                  <a:pt x="5480231" y="1223201"/>
                  <a:pt x="5487791" y="1225263"/>
                </a:cubicBezTo>
                <a:cubicBezTo>
                  <a:pt x="5509931" y="1231301"/>
                  <a:pt x="5530841" y="1241468"/>
                  <a:pt x="5553105" y="1247034"/>
                </a:cubicBezTo>
                <a:cubicBezTo>
                  <a:pt x="5567619" y="1250663"/>
                  <a:pt x="5582318" y="1253621"/>
                  <a:pt x="5596648" y="1257920"/>
                </a:cubicBezTo>
                <a:cubicBezTo>
                  <a:pt x="5618629" y="1264514"/>
                  <a:pt x="5639190" y="1276844"/>
                  <a:pt x="5661962" y="1279691"/>
                </a:cubicBezTo>
                <a:cubicBezTo>
                  <a:pt x="5806769" y="1297792"/>
                  <a:pt x="5719850" y="1288752"/>
                  <a:pt x="5923220" y="1301463"/>
                </a:cubicBezTo>
                <a:cubicBezTo>
                  <a:pt x="5934106" y="1305092"/>
                  <a:pt x="5946917" y="1305181"/>
                  <a:pt x="5955877" y="1312349"/>
                </a:cubicBezTo>
                <a:cubicBezTo>
                  <a:pt x="5966093" y="1320522"/>
                  <a:pt x="5969475" y="1334790"/>
                  <a:pt x="5977648" y="1345006"/>
                </a:cubicBezTo>
                <a:cubicBezTo>
                  <a:pt x="5984059" y="1353020"/>
                  <a:pt x="5991406" y="1360366"/>
                  <a:pt x="5999420" y="1366777"/>
                </a:cubicBezTo>
                <a:cubicBezTo>
                  <a:pt x="6029568" y="1390896"/>
                  <a:pt x="6030239" y="1387936"/>
                  <a:pt x="6064734" y="1399434"/>
                </a:cubicBezTo>
                <a:cubicBezTo>
                  <a:pt x="6130908" y="1465611"/>
                  <a:pt x="6059036" y="1402647"/>
                  <a:pt x="6260677" y="1442977"/>
                </a:cubicBezTo>
                <a:cubicBezTo>
                  <a:pt x="6329775" y="1456797"/>
                  <a:pt x="6297155" y="1449376"/>
                  <a:pt x="6358648" y="1464749"/>
                </a:cubicBezTo>
                <a:cubicBezTo>
                  <a:pt x="6474762" y="1461120"/>
                  <a:pt x="6591664" y="1467842"/>
                  <a:pt x="6706991" y="1453863"/>
                </a:cubicBezTo>
                <a:cubicBezTo>
                  <a:pt x="6718382" y="1452482"/>
                  <a:pt x="6712745" y="1431469"/>
                  <a:pt x="6717877" y="1421206"/>
                </a:cubicBezTo>
                <a:cubicBezTo>
                  <a:pt x="6737572" y="1381815"/>
                  <a:pt x="6734639" y="1390219"/>
                  <a:pt x="6772305" y="1377663"/>
                </a:cubicBezTo>
                <a:cubicBezTo>
                  <a:pt x="6788627" y="1379703"/>
                  <a:pt x="6863859" y="1383326"/>
                  <a:pt x="6892048" y="1399434"/>
                </a:cubicBezTo>
                <a:cubicBezTo>
                  <a:pt x="6907800" y="1408435"/>
                  <a:pt x="6921937" y="1420144"/>
                  <a:pt x="6935591" y="1432091"/>
                </a:cubicBezTo>
                <a:cubicBezTo>
                  <a:pt x="6951039" y="1445608"/>
                  <a:pt x="6979134" y="1475634"/>
                  <a:pt x="6979134" y="1475634"/>
                </a:cubicBezTo>
                <a:cubicBezTo>
                  <a:pt x="6982763" y="1486520"/>
                  <a:pt x="6992270" y="1497039"/>
                  <a:pt x="6990020" y="1508291"/>
                </a:cubicBezTo>
                <a:cubicBezTo>
                  <a:pt x="6988007" y="1518355"/>
                  <a:pt x="6965003" y="1520326"/>
                  <a:pt x="6968248" y="1530063"/>
                </a:cubicBezTo>
                <a:cubicBezTo>
                  <a:pt x="6974739" y="1549536"/>
                  <a:pt x="6997277" y="1559092"/>
                  <a:pt x="7011791" y="1573606"/>
                </a:cubicBezTo>
                <a:cubicBezTo>
                  <a:pt x="7075344" y="1637159"/>
                  <a:pt x="7029107" y="1604985"/>
                  <a:pt x="7175077" y="1617149"/>
                </a:cubicBezTo>
                <a:cubicBezTo>
                  <a:pt x="7189591" y="1638920"/>
                  <a:pt x="7196849" y="1667949"/>
                  <a:pt x="7218620" y="1682463"/>
                </a:cubicBezTo>
                <a:cubicBezTo>
                  <a:pt x="7243072" y="1698765"/>
                  <a:pt x="7281216" y="1732469"/>
                  <a:pt x="7316591" y="1736891"/>
                </a:cubicBezTo>
                <a:cubicBezTo>
                  <a:pt x="7363536" y="1742759"/>
                  <a:pt x="7410934" y="1744148"/>
                  <a:pt x="7458105" y="1747777"/>
                </a:cubicBezTo>
                <a:cubicBezTo>
                  <a:pt x="7479877" y="1755034"/>
                  <a:pt x="7504325" y="1756819"/>
                  <a:pt x="7523420" y="1769549"/>
                </a:cubicBezTo>
                <a:cubicBezTo>
                  <a:pt x="7534306" y="1776806"/>
                  <a:pt x="7544122" y="1786007"/>
                  <a:pt x="7556077" y="1791320"/>
                </a:cubicBezTo>
                <a:cubicBezTo>
                  <a:pt x="7577048" y="1800640"/>
                  <a:pt x="7599620" y="1805834"/>
                  <a:pt x="7621391" y="1813091"/>
                </a:cubicBezTo>
                <a:lnTo>
                  <a:pt x="7654048" y="1823977"/>
                </a:lnTo>
                <a:cubicBezTo>
                  <a:pt x="7664934" y="1827606"/>
                  <a:pt x="7675573" y="1832080"/>
                  <a:pt x="7686705" y="1834863"/>
                </a:cubicBezTo>
                <a:cubicBezTo>
                  <a:pt x="7701219" y="1838492"/>
                  <a:pt x="7715461" y="1843474"/>
                  <a:pt x="7730248" y="1845749"/>
                </a:cubicBezTo>
                <a:cubicBezTo>
                  <a:pt x="7762724" y="1850745"/>
                  <a:pt x="7795563" y="1853006"/>
                  <a:pt x="7828220" y="1856634"/>
                </a:cubicBezTo>
                <a:cubicBezTo>
                  <a:pt x="7906500" y="1882728"/>
                  <a:pt x="7808766" y="1851077"/>
                  <a:pt x="7904420" y="1878406"/>
                </a:cubicBezTo>
                <a:cubicBezTo>
                  <a:pt x="7915453" y="1881558"/>
                  <a:pt x="7925876" y="1886802"/>
                  <a:pt x="7937077" y="1889291"/>
                </a:cubicBezTo>
                <a:cubicBezTo>
                  <a:pt x="7958623" y="1894079"/>
                  <a:pt x="7980620" y="1896548"/>
                  <a:pt x="8002391" y="1900177"/>
                </a:cubicBezTo>
                <a:cubicBezTo>
                  <a:pt x="8016905" y="1907434"/>
                  <a:pt x="8030740" y="1916251"/>
                  <a:pt x="8045934" y="1921949"/>
                </a:cubicBezTo>
                <a:cubicBezTo>
                  <a:pt x="8059942" y="1927202"/>
                  <a:pt x="8075092" y="1928724"/>
                  <a:pt x="8089477" y="1932834"/>
                </a:cubicBezTo>
                <a:cubicBezTo>
                  <a:pt x="8100510" y="1935986"/>
                  <a:pt x="8111064" y="1940701"/>
                  <a:pt x="8122134" y="1943720"/>
                </a:cubicBezTo>
                <a:cubicBezTo>
                  <a:pt x="8151002" y="1951593"/>
                  <a:pt x="8180191" y="1958234"/>
                  <a:pt x="8209220" y="1965491"/>
                </a:cubicBezTo>
                <a:cubicBezTo>
                  <a:pt x="8223734" y="1969120"/>
                  <a:pt x="8237839" y="1975311"/>
                  <a:pt x="8252762" y="1976377"/>
                </a:cubicBezTo>
                <a:lnTo>
                  <a:pt x="8405162" y="1987263"/>
                </a:lnTo>
                <a:cubicBezTo>
                  <a:pt x="8416048" y="1990892"/>
                  <a:pt x="8427789" y="1992576"/>
                  <a:pt x="8437820" y="1998149"/>
                </a:cubicBezTo>
                <a:cubicBezTo>
                  <a:pt x="8460693" y="2010856"/>
                  <a:pt x="8503134" y="2041691"/>
                  <a:pt x="8503134" y="2041691"/>
                </a:cubicBezTo>
                <a:cubicBezTo>
                  <a:pt x="8546677" y="2038063"/>
                  <a:pt x="8590068" y="2030806"/>
                  <a:pt x="8633762" y="2030806"/>
                </a:cubicBezTo>
                <a:cubicBezTo>
                  <a:pt x="8758856" y="2030806"/>
                  <a:pt x="8809543" y="2039171"/>
                  <a:pt x="8916791" y="2052577"/>
                </a:cubicBezTo>
                <a:cubicBezTo>
                  <a:pt x="8927677" y="2056206"/>
                  <a:pt x="8940111" y="2056794"/>
                  <a:pt x="8949448" y="2063463"/>
                </a:cubicBezTo>
                <a:cubicBezTo>
                  <a:pt x="8966151" y="2075394"/>
                  <a:pt x="8972744" y="2103632"/>
                  <a:pt x="8992991" y="2107006"/>
                </a:cubicBezTo>
                <a:lnTo>
                  <a:pt x="9058305" y="2117891"/>
                </a:lnTo>
                <a:cubicBezTo>
                  <a:pt x="9069191" y="2121520"/>
                  <a:pt x="9079487" y="2128777"/>
                  <a:pt x="9090962" y="2128777"/>
                </a:cubicBezTo>
                <a:cubicBezTo>
                  <a:pt x="9104627" y="2128777"/>
                  <a:pt x="9151764" y="2112138"/>
                  <a:pt x="9167162" y="2107006"/>
                </a:cubicBezTo>
                <a:cubicBezTo>
                  <a:pt x="9270381" y="2132809"/>
                  <a:pt x="9212704" y="2103236"/>
                  <a:pt x="9199820" y="2302949"/>
                </a:cubicBezTo>
                <a:cubicBezTo>
                  <a:pt x="9196541" y="2353773"/>
                  <a:pt x="9196489" y="2404983"/>
                  <a:pt x="9188934" y="2455349"/>
                </a:cubicBezTo>
                <a:cubicBezTo>
                  <a:pt x="9185530" y="2478044"/>
                  <a:pt x="9172728" y="2498399"/>
                  <a:pt x="9167162" y="2520663"/>
                </a:cubicBezTo>
                <a:cubicBezTo>
                  <a:pt x="9163534" y="2535177"/>
                  <a:pt x="9160387" y="2549821"/>
                  <a:pt x="9156277" y="2564206"/>
                </a:cubicBezTo>
                <a:cubicBezTo>
                  <a:pt x="9153125" y="2575239"/>
                  <a:pt x="9147880" y="2585662"/>
                  <a:pt x="9145391" y="2596863"/>
                </a:cubicBezTo>
                <a:cubicBezTo>
                  <a:pt x="9140603" y="2618409"/>
                  <a:pt x="9138573" y="2640483"/>
                  <a:pt x="9134505" y="2662177"/>
                </a:cubicBezTo>
                <a:cubicBezTo>
                  <a:pt x="9127686" y="2698547"/>
                  <a:pt x="9116821" y="2734256"/>
                  <a:pt x="9112734" y="2771034"/>
                </a:cubicBezTo>
                <a:cubicBezTo>
                  <a:pt x="9100581" y="2880410"/>
                  <a:pt x="9133020" y="2858616"/>
                  <a:pt x="9069191" y="2879891"/>
                </a:cubicBezTo>
                <a:cubicBezTo>
                  <a:pt x="9061934" y="2901663"/>
                  <a:pt x="9069192" y="2937949"/>
                  <a:pt x="9047420" y="2945206"/>
                </a:cubicBezTo>
                <a:cubicBezTo>
                  <a:pt x="9019445" y="2954530"/>
                  <a:pt x="9001283" y="2961511"/>
                  <a:pt x="8971220" y="2966977"/>
                </a:cubicBezTo>
                <a:cubicBezTo>
                  <a:pt x="8945976" y="2971567"/>
                  <a:pt x="8920420" y="2974234"/>
                  <a:pt x="8895020" y="2977863"/>
                </a:cubicBezTo>
                <a:cubicBezTo>
                  <a:pt x="8887763" y="2985120"/>
                  <a:pt x="8882049" y="2994354"/>
                  <a:pt x="8873248" y="2999634"/>
                </a:cubicBezTo>
                <a:cubicBezTo>
                  <a:pt x="8845418" y="3016332"/>
                  <a:pt x="8786162" y="3043177"/>
                  <a:pt x="8786162" y="3043177"/>
                </a:cubicBezTo>
                <a:cubicBezTo>
                  <a:pt x="8757134" y="3039548"/>
                  <a:pt x="8727458" y="3039386"/>
                  <a:pt x="8699077" y="3032291"/>
                </a:cubicBezTo>
                <a:cubicBezTo>
                  <a:pt x="8683334" y="3028355"/>
                  <a:pt x="8670449" y="3016912"/>
                  <a:pt x="8655534" y="3010520"/>
                </a:cubicBezTo>
                <a:cubicBezTo>
                  <a:pt x="8633665" y="3001148"/>
                  <a:pt x="8601437" y="2994274"/>
                  <a:pt x="8579334" y="2988749"/>
                </a:cubicBezTo>
                <a:cubicBezTo>
                  <a:pt x="8557563" y="2977863"/>
                  <a:pt x="8536263" y="2965977"/>
                  <a:pt x="8514020" y="2956091"/>
                </a:cubicBezTo>
                <a:cubicBezTo>
                  <a:pt x="8503534" y="2951431"/>
                  <a:pt x="8492395" y="2948358"/>
                  <a:pt x="8481362" y="2945206"/>
                </a:cubicBezTo>
                <a:cubicBezTo>
                  <a:pt x="8434896" y="2931930"/>
                  <a:pt x="8433908" y="2934660"/>
                  <a:pt x="8383391" y="2923434"/>
                </a:cubicBezTo>
                <a:cubicBezTo>
                  <a:pt x="8368786" y="2920189"/>
                  <a:pt x="8354233" y="2916659"/>
                  <a:pt x="8339848" y="2912549"/>
                </a:cubicBezTo>
                <a:cubicBezTo>
                  <a:pt x="8328815" y="2909397"/>
                  <a:pt x="8318661" y="2901991"/>
                  <a:pt x="8307191" y="2901663"/>
                </a:cubicBezTo>
                <a:cubicBezTo>
                  <a:pt x="8064149" y="2894719"/>
                  <a:pt x="7820962" y="2894406"/>
                  <a:pt x="7577848" y="2890777"/>
                </a:cubicBezTo>
                <a:cubicBezTo>
                  <a:pt x="7513268" y="2858488"/>
                  <a:pt x="7536714" y="2868311"/>
                  <a:pt x="7447220" y="2836349"/>
                </a:cubicBezTo>
                <a:cubicBezTo>
                  <a:pt x="7425608" y="2828630"/>
                  <a:pt x="7404804" y="2816104"/>
                  <a:pt x="7381905" y="2814577"/>
                </a:cubicBezTo>
                <a:lnTo>
                  <a:pt x="7218620" y="2803691"/>
                </a:lnTo>
                <a:cubicBezTo>
                  <a:pt x="7204106" y="2796434"/>
                  <a:pt x="7190271" y="2787618"/>
                  <a:pt x="7175077" y="2781920"/>
                </a:cubicBezTo>
                <a:cubicBezTo>
                  <a:pt x="7134509" y="2766707"/>
                  <a:pt x="7069860" y="2764686"/>
                  <a:pt x="7033562" y="2760149"/>
                </a:cubicBezTo>
                <a:cubicBezTo>
                  <a:pt x="6891845" y="2742435"/>
                  <a:pt x="7024503" y="2755514"/>
                  <a:pt x="6870277" y="2738377"/>
                </a:cubicBezTo>
                <a:cubicBezTo>
                  <a:pt x="6834033" y="2734350"/>
                  <a:pt x="6797706" y="2731120"/>
                  <a:pt x="6761420" y="2727491"/>
                </a:cubicBezTo>
                <a:cubicBezTo>
                  <a:pt x="6693857" y="2704972"/>
                  <a:pt x="6729300" y="2714015"/>
                  <a:pt x="6609020" y="2705720"/>
                </a:cubicBezTo>
                <a:cubicBezTo>
                  <a:pt x="6543760" y="2701219"/>
                  <a:pt x="6478391" y="2698463"/>
                  <a:pt x="6413077" y="2694834"/>
                </a:cubicBezTo>
                <a:cubicBezTo>
                  <a:pt x="6384048" y="2691206"/>
                  <a:pt x="6353914" y="2692675"/>
                  <a:pt x="6325991" y="2683949"/>
                </a:cubicBezTo>
                <a:cubicBezTo>
                  <a:pt x="6287846" y="2672029"/>
                  <a:pt x="6172478" y="2600536"/>
                  <a:pt x="6140934" y="2585977"/>
                </a:cubicBezTo>
                <a:cubicBezTo>
                  <a:pt x="6127350" y="2579707"/>
                  <a:pt x="6111690" y="2579491"/>
                  <a:pt x="6097391" y="2575091"/>
                </a:cubicBezTo>
                <a:cubicBezTo>
                  <a:pt x="6064490" y="2564967"/>
                  <a:pt x="5999420" y="2542434"/>
                  <a:pt x="5999420" y="2542434"/>
                </a:cubicBezTo>
                <a:cubicBezTo>
                  <a:pt x="5992163" y="2535177"/>
                  <a:pt x="5986991" y="2524910"/>
                  <a:pt x="5977648" y="2520663"/>
                </a:cubicBezTo>
                <a:cubicBezTo>
                  <a:pt x="5946310" y="2506419"/>
                  <a:pt x="5879677" y="2488006"/>
                  <a:pt x="5879677" y="2488006"/>
                </a:cubicBezTo>
                <a:cubicBezTo>
                  <a:pt x="5849078" y="2457407"/>
                  <a:pt x="5854060" y="2458869"/>
                  <a:pt x="5803477" y="2433577"/>
                </a:cubicBezTo>
                <a:cubicBezTo>
                  <a:pt x="5793214" y="2428445"/>
                  <a:pt x="5781083" y="2427823"/>
                  <a:pt x="5770820" y="2422691"/>
                </a:cubicBezTo>
                <a:cubicBezTo>
                  <a:pt x="5759118" y="2416840"/>
                  <a:pt x="5750118" y="2406233"/>
                  <a:pt x="5738162" y="2400920"/>
                </a:cubicBezTo>
                <a:cubicBezTo>
                  <a:pt x="5717191" y="2391600"/>
                  <a:pt x="5694829" y="2385743"/>
                  <a:pt x="5672848" y="2379149"/>
                </a:cubicBezTo>
                <a:cubicBezTo>
                  <a:pt x="5632249" y="2366969"/>
                  <a:pt x="5608130" y="2364734"/>
                  <a:pt x="5563991" y="2357377"/>
                </a:cubicBezTo>
                <a:cubicBezTo>
                  <a:pt x="5346027" y="2375541"/>
                  <a:pt x="5413102" y="2375000"/>
                  <a:pt x="5095905" y="2357377"/>
                </a:cubicBezTo>
                <a:cubicBezTo>
                  <a:pt x="5077431" y="2356351"/>
                  <a:pt x="5059697" y="2349706"/>
                  <a:pt x="5041477" y="2346491"/>
                </a:cubicBezTo>
                <a:cubicBezTo>
                  <a:pt x="4998005" y="2338820"/>
                  <a:pt x="4954134" y="2333378"/>
                  <a:pt x="4910848" y="2324720"/>
                </a:cubicBezTo>
                <a:cubicBezTo>
                  <a:pt x="4892705" y="2321091"/>
                  <a:pt x="4874670" y="2316876"/>
                  <a:pt x="4856420" y="2313834"/>
                </a:cubicBezTo>
                <a:cubicBezTo>
                  <a:pt x="4811376" y="2306327"/>
                  <a:pt x="4737136" y="2297563"/>
                  <a:pt x="4693134" y="2292063"/>
                </a:cubicBezTo>
                <a:cubicBezTo>
                  <a:pt x="4630544" y="2271199"/>
                  <a:pt x="4684340" y="2286968"/>
                  <a:pt x="4584277" y="2270291"/>
                </a:cubicBezTo>
                <a:cubicBezTo>
                  <a:pt x="4566026" y="2267249"/>
                  <a:pt x="4547910" y="2263420"/>
                  <a:pt x="4529848" y="2259406"/>
                </a:cubicBezTo>
                <a:cubicBezTo>
                  <a:pt x="4515243" y="2256161"/>
                  <a:pt x="4501062" y="2250980"/>
                  <a:pt x="4486305" y="2248520"/>
                </a:cubicBezTo>
                <a:cubicBezTo>
                  <a:pt x="4435687" y="2240084"/>
                  <a:pt x="4333905" y="2226749"/>
                  <a:pt x="4333905" y="2226749"/>
                </a:cubicBezTo>
                <a:cubicBezTo>
                  <a:pt x="4308505" y="2215863"/>
                  <a:pt x="4283676" y="2203535"/>
                  <a:pt x="4257705" y="2194091"/>
                </a:cubicBezTo>
                <a:cubicBezTo>
                  <a:pt x="4233133" y="2185156"/>
                  <a:pt x="4183173" y="2178180"/>
                  <a:pt x="4159734" y="2172320"/>
                </a:cubicBezTo>
                <a:cubicBezTo>
                  <a:pt x="4105085" y="2158658"/>
                  <a:pt x="4050127" y="2145857"/>
                  <a:pt x="3996448" y="2128777"/>
                </a:cubicBezTo>
                <a:cubicBezTo>
                  <a:pt x="3970115" y="2120398"/>
                  <a:pt x="3946219" y="2105564"/>
                  <a:pt x="3920248" y="2096120"/>
                </a:cubicBezTo>
                <a:cubicBezTo>
                  <a:pt x="3875342" y="2079791"/>
                  <a:pt x="3808682" y="2078432"/>
                  <a:pt x="3767848" y="2074349"/>
                </a:cubicBezTo>
                <a:cubicBezTo>
                  <a:pt x="3756962" y="2070720"/>
                  <a:pt x="3746443" y="2065713"/>
                  <a:pt x="3735191" y="2063463"/>
                </a:cubicBezTo>
                <a:cubicBezTo>
                  <a:pt x="3696360" y="2055697"/>
                  <a:pt x="3594981" y="2045465"/>
                  <a:pt x="3561020" y="2041691"/>
                </a:cubicBezTo>
                <a:cubicBezTo>
                  <a:pt x="3546506" y="2038063"/>
                  <a:pt x="3532082" y="2034051"/>
                  <a:pt x="3517477" y="2030806"/>
                </a:cubicBezTo>
                <a:cubicBezTo>
                  <a:pt x="3499415" y="2026792"/>
                  <a:pt x="3481077" y="2024080"/>
                  <a:pt x="3463048" y="2019920"/>
                </a:cubicBezTo>
                <a:cubicBezTo>
                  <a:pt x="3433892" y="2013192"/>
                  <a:pt x="3375962" y="1998149"/>
                  <a:pt x="3375962" y="1998149"/>
                </a:cubicBezTo>
                <a:cubicBezTo>
                  <a:pt x="3357819" y="1987263"/>
                  <a:pt x="3341418" y="1972722"/>
                  <a:pt x="3321534" y="1965491"/>
                </a:cubicBezTo>
                <a:cubicBezTo>
                  <a:pt x="3300791" y="1957948"/>
                  <a:pt x="3277766" y="1959394"/>
                  <a:pt x="3256220" y="1954606"/>
                </a:cubicBezTo>
                <a:cubicBezTo>
                  <a:pt x="3245018" y="1952117"/>
                  <a:pt x="3234694" y="1946503"/>
                  <a:pt x="3223562" y="1943720"/>
                </a:cubicBezTo>
                <a:cubicBezTo>
                  <a:pt x="3205612" y="1939233"/>
                  <a:pt x="3187277" y="1936463"/>
                  <a:pt x="3169134" y="1932834"/>
                </a:cubicBezTo>
                <a:cubicBezTo>
                  <a:pt x="3140105" y="1936463"/>
                  <a:pt x="3110905" y="1938911"/>
                  <a:pt x="3082048" y="1943720"/>
                </a:cubicBezTo>
                <a:cubicBezTo>
                  <a:pt x="3045547" y="1949803"/>
                  <a:pt x="2973191" y="1965491"/>
                  <a:pt x="2973191" y="1965491"/>
                </a:cubicBezTo>
                <a:cubicBezTo>
                  <a:pt x="2857077" y="1958234"/>
                  <a:pt x="2740477" y="1956567"/>
                  <a:pt x="2624848" y="1943720"/>
                </a:cubicBezTo>
                <a:cubicBezTo>
                  <a:pt x="2608720" y="1941928"/>
                  <a:pt x="2596499" y="1927647"/>
                  <a:pt x="2581305" y="1921949"/>
                </a:cubicBezTo>
                <a:cubicBezTo>
                  <a:pt x="2567297" y="1916696"/>
                  <a:pt x="2551706" y="1916486"/>
                  <a:pt x="2537762" y="1911063"/>
                </a:cubicBezTo>
                <a:cubicBezTo>
                  <a:pt x="2486251" y="1891031"/>
                  <a:pt x="2435867" y="1868196"/>
                  <a:pt x="2385362" y="1845749"/>
                </a:cubicBezTo>
                <a:cubicBezTo>
                  <a:pt x="2370533" y="1839158"/>
                  <a:pt x="2356799" y="1830218"/>
                  <a:pt x="2341820" y="1823977"/>
                </a:cubicBezTo>
                <a:cubicBezTo>
                  <a:pt x="2313202" y="1812053"/>
                  <a:pt x="2283352" y="1803244"/>
                  <a:pt x="2254734" y="1791320"/>
                </a:cubicBezTo>
                <a:cubicBezTo>
                  <a:pt x="2140236" y="1743613"/>
                  <a:pt x="2272464" y="1794744"/>
                  <a:pt x="2178534" y="1747777"/>
                </a:cubicBezTo>
                <a:cubicBezTo>
                  <a:pt x="2168271" y="1742645"/>
                  <a:pt x="2156763" y="1740520"/>
                  <a:pt x="2145877" y="1736891"/>
                </a:cubicBezTo>
                <a:cubicBezTo>
                  <a:pt x="2096849" y="1687865"/>
                  <a:pt x="2159221" y="1744517"/>
                  <a:pt x="2069677" y="1693349"/>
                </a:cubicBezTo>
                <a:cubicBezTo>
                  <a:pt x="2060766" y="1688257"/>
                  <a:pt x="2057642" y="1674823"/>
                  <a:pt x="2047905" y="1671577"/>
                </a:cubicBezTo>
                <a:cubicBezTo>
                  <a:pt x="2012800" y="1659875"/>
                  <a:pt x="1975334" y="1657063"/>
                  <a:pt x="1939048" y="1649806"/>
                </a:cubicBezTo>
                <a:cubicBezTo>
                  <a:pt x="1924534" y="1642549"/>
                  <a:pt x="1911048" y="1632697"/>
                  <a:pt x="1895505" y="1628034"/>
                </a:cubicBezTo>
                <a:cubicBezTo>
                  <a:pt x="1874364" y="1621692"/>
                  <a:pt x="1850817" y="1625006"/>
                  <a:pt x="1830191" y="1617149"/>
                </a:cubicBezTo>
                <a:cubicBezTo>
                  <a:pt x="1774062" y="1595767"/>
                  <a:pt x="1723886" y="1559943"/>
                  <a:pt x="1666905" y="1540949"/>
                </a:cubicBezTo>
                <a:cubicBezTo>
                  <a:pt x="1634174" y="1530038"/>
                  <a:pt x="1629728" y="1531739"/>
                  <a:pt x="1601591" y="1508291"/>
                </a:cubicBezTo>
                <a:cubicBezTo>
                  <a:pt x="1589765" y="1498436"/>
                  <a:pt x="1579820" y="1486520"/>
                  <a:pt x="1568934" y="1475634"/>
                </a:cubicBezTo>
                <a:cubicBezTo>
                  <a:pt x="1565305" y="1464748"/>
                  <a:pt x="1566162" y="1451091"/>
                  <a:pt x="1558048" y="1442977"/>
                </a:cubicBezTo>
                <a:cubicBezTo>
                  <a:pt x="1549934" y="1434863"/>
                  <a:pt x="1535654" y="1437223"/>
                  <a:pt x="1525391" y="1432091"/>
                </a:cubicBezTo>
                <a:cubicBezTo>
                  <a:pt x="1440982" y="1389887"/>
                  <a:pt x="1542161" y="1426796"/>
                  <a:pt x="1460077" y="1399434"/>
                </a:cubicBezTo>
                <a:cubicBezTo>
                  <a:pt x="1394763" y="1403063"/>
                  <a:pt x="1329549" y="1410320"/>
                  <a:pt x="1264134" y="1410320"/>
                </a:cubicBezTo>
                <a:cubicBezTo>
                  <a:pt x="1231276" y="1410320"/>
                  <a:pt x="1198573" y="1404836"/>
                  <a:pt x="1166162" y="1399434"/>
                </a:cubicBezTo>
                <a:cubicBezTo>
                  <a:pt x="1154844" y="1397548"/>
                  <a:pt x="1144538" y="1391701"/>
                  <a:pt x="1133505" y="1388549"/>
                </a:cubicBezTo>
                <a:cubicBezTo>
                  <a:pt x="1119120" y="1384439"/>
                  <a:pt x="1104476" y="1381292"/>
                  <a:pt x="1089962" y="1377663"/>
                </a:cubicBezTo>
                <a:cubicBezTo>
                  <a:pt x="1082705" y="1370406"/>
                  <a:pt x="1077371" y="1360481"/>
                  <a:pt x="1068191" y="1355891"/>
                </a:cubicBezTo>
                <a:cubicBezTo>
                  <a:pt x="1026000" y="1334795"/>
                  <a:pt x="982313" y="1316380"/>
                  <a:pt x="937562" y="1301463"/>
                </a:cubicBezTo>
                <a:cubicBezTo>
                  <a:pt x="915791" y="1294206"/>
                  <a:pt x="893219" y="1289012"/>
                  <a:pt x="872248" y="1279691"/>
                </a:cubicBezTo>
                <a:cubicBezTo>
                  <a:pt x="860293" y="1274378"/>
                  <a:pt x="850809" y="1264651"/>
                  <a:pt x="839591" y="1257920"/>
                </a:cubicBezTo>
                <a:cubicBezTo>
                  <a:pt x="762659" y="1211761"/>
                  <a:pt x="787524" y="1222421"/>
                  <a:pt x="730734" y="1203491"/>
                </a:cubicBezTo>
                <a:cubicBezTo>
                  <a:pt x="701705" y="1174463"/>
                  <a:pt x="666420" y="1150564"/>
                  <a:pt x="643648" y="1116406"/>
                </a:cubicBezTo>
                <a:cubicBezTo>
                  <a:pt x="636391" y="1105520"/>
                  <a:pt x="631128" y="1093000"/>
                  <a:pt x="621877" y="1083749"/>
                </a:cubicBezTo>
                <a:cubicBezTo>
                  <a:pt x="589854" y="1051726"/>
                  <a:pt x="567025" y="1061766"/>
                  <a:pt x="523905" y="1040206"/>
                </a:cubicBezTo>
                <a:cubicBezTo>
                  <a:pt x="500891" y="1028699"/>
                  <a:pt x="456904" y="1002857"/>
                  <a:pt x="425934" y="996663"/>
                </a:cubicBezTo>
                <a:cubicBezTo>
                  <a:pt x="400774" y="991631"/>
                  <a:pt x="375134" y="989406"/>
                  <a:pt x="349734" y="985777"/>
                </a:cubicBezTo>
                <a:cubicBezTo>
                  <a:pt x="338848" y="982148"/>
                  <a:pt x="328110" y="978043"/>
                  <a:pt x="317077" y="974891"/>
                </a:cubicBezTo>
                <a:cubicBezTo>
                  <a:pt x="302692" y="970781"/>
                  <a:pt x="287542" y="969259"/>
                  <a:pt x="273534" y="964006"/>
                </a:cubicBezTo>
                <a:cubicBezTo>
                  <a:pt x="258340" y="958308"/>
                  <a:pt x="244907" y="948626"/>
                  <a:pt x="229991" y="942234"/>
                </a:cubicBezTo>
                <a:cubicBezTo>
                  <a:pt x="219444" y="937714"/>
                  <a:pt x="208220" y="934977"/>
                  <a:pt x="197334" y="931349"/>
                </a:cubicBezTo>
                <a:lnTo>
                  <a:pt x="142905" y="876920"/>
                </a:lnTo>
                <a:lnTo>
                  <a:pt x="110248" y="844263"/>
                </a:lnTo>
                <a:cubicBezTo>
                  <a:pt x="106619" y="833377"/>
                  <a:pt x="105266" y="821445"/>
                  <a:pt x="99362" y="811606"/>
                </a:cubicBezTo>
                <a:cubicBezTo>
                  <a:pt x="94082" y="802805"/>
                  <a:pt x="82181" y="799014"/>
                  <a:pt x="77591" y="789834"/>
                </a:cubicBezTo>
                <a:cubicBezTo>
                  <a:pt x="32253" y="699155"/>
                  <a:pt x="85992" y="744634"/>
                  <a:pt x="23162" y="702749"/>
                </a:cubicBezTo>
                <a:cubicBezTo>
                  <a:pt x="1435" y="637562"/>
                  <a:pt x="0" y="647551"/>
                  <a:pt x="23162" y="539463"/>
                </a:cubicBezTo>
                <a:cubicBezTo>
                  <a:pt x="25312" y="529427"/>
                  <a:pt x="38523" y="525705"/>
                  <a:pt x="44934" y="517691"/>
                </a:cubicBezTo>
                <a:cubicBezTo>
                  <a:pt x="53107" y="507475"/>
                  <a:pt x="57454" y="494285"/>
                  <a:pt x="66705" y="485034"/>
                </a:cubicBezTo>
                <a:cubicBezTo>
                  <a:pt x="87807" y="463932"/>
                  <a:pt x="105460" y="461230"/>
                  <a:pt x="132020" y="452377"/>
                </a:cubicBezTo>
                <a:cubicBezTo>
                  <a:pt x="124763" y="339891"/>
                  <a:pt x="172773" y="208709"/>
                  <a:pt x="110248" y="114920"/>
                </a:cubicBezTo>
                <a:cubicBezTo>
                  <a:pt x="84451" y="76225"/>
                  <a:pt x="35862" y="40534"/>
                  <a:pt x="66705" y="27834"/>
                </a:cubicBezTo>
                <a:close/>
              </a:path>
            </a:pathLst>
          </a:custGeom>
          <a:solidFill>
            <a:srgbClr val="CC3300">
              <a:alpha val="56000"/>
            </a:srgbClr>
          </a:solidFill>
          <a:ln w="12700" cap="flat" cmpd="sng" algn="ctr">
            <a:noFill/>
            <a:prstDash val="solid"/>
            <a:round/>
            <a:headEnd type="none" w="sm" len="sm"/>
            <a:tailEnd type="none" w="sm" len="sm"/>
          </a:ln>
          <a:effectLst/>
        </p:spPr>
        <p:txBody>
          <a:bodyPr vert="horz" wrap="square" lIns="219456" tIns="109728" rIns="219456" bIns="109728" numCol="1" rtlCol="0" anchor="t" anchorCtr="0" compatLnSpc="1">
            <a:prstTxWarp prst="textNoShape">
              <a:avLst/>
            </a:prstTxWarp>
          </a:bodyPr>
          <a:lstStyle/>
          <a:p>
            <a:pPr defTabSz="2194560"/>
            <a:endParaRPr lang="en-US" sz="4800"/>
          </a:p>
        </p:txBody>
      </p:sp>
      <p:pic>
        <p:nvPicPr>
          <p:cNvPr id="4" name="Picture 3">
            <a:extLst>
              <a:ext uri="{FF2B5EF4-FFF2-40B4-BE49-F238E27FC236}">
                <a16:creationId xmlns:a16="http://schemas.microsoft.com/office/drawing/2014/main" id="{72E549D2-9292-AF17-99B1-D64A0CFAD29B}"/>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7160000" flipH="1">
            <a:off x="24187481" y="8773907"/>
            <a:ext cx="3332729" cy="2656945"/>
          </a:xfrm>
          <a:prstGeom prst="rect">
            <a:avLst/>
          </a:prstGeom>
        </p:spPr>
      </p:pic>
      <p:pic>
        <p:nvPicPr>
          <p:cNvPr id="20" name="Picture 19">
            <a:extLst>
              <a:ext uri="{FF2B5EF4-FFF2-40B4-BE49-F238E27FC236}">
                <a16:creationId xmlns:a16="http://schemas.microsoft.com/office/drawing/2014/main" id="{4AAED6C4-3927-A497-1F12-AFE7B77C9B1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4920000">
            <a:off x="8585482" y="7074156"/>
            <a:ext cx="2083056" cy="2783164"/>
          </a:xfrm>
          <a:prstGeom prst="rect">
            <a:avLst/>
          </a:prstGeom>
        </p:spPr>
      </p:pic>
      <p:pic>
        <p:nvPicPr>
          <p:cNvPr id="22" name="Picture 21">
            <a:extLst>
              <a:ext uri="{FF2B5EF4-FFF2-40B4-BE49-F238E27FC236}">
                <a16:creationId xmlns:a16="http://schemas.microsoft.com/office/drawing/2014/main" id="{6310D175-F2F5-C803-99E8-402DAC670E2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6360000">
            <a:off x="14618776" y="8831008"/>
            <a:ext cx="2803580" cy="3703211"/>
          </a:xfrm>
          <a:prstGeom prst="rect">
            <a:avLst/>
          </a:prstGeom>
        </p:spPr>
      </p:pic>
      <p:pic>
        <p:nvPicPr>
          <p:cNvPr id="26" name="Picture 25">
            <a:extLst>
              <a:ext uri="{FF2B5EF4-FFF2-40B4-BE49-F238E27FC236}">
                <a16:creationId xmlns:a16="http://schemas.microsoft.com/office/drawing/2014/main" id="{13BA6112-6345-EAC0-64AF-4358D95EC55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5400000">
            <a:off x="26367645" y="8915286"/>
            <a:ext cx="2803580" cy="3703211"/>
          </a:xfrm>
          <a:prstGeom prst="rect">
            <a:avLst/>
          </a:prstGeom>
        </p:spPr>
      </p:pic>
      <p:pic>
        <p:nvPicPr>
          <p:cNvPr id="28" name="Picture 27" descr="bear_PNG23464.png">
            <a:extLst>
              <a:ext uri="{FF2B5EF4-FFF2-40B4-BE49-F238E27FC236}">
                <a16:creationId xmlns:a16="http://schemas.microsoft.com/office/drawing/2014/main" id="{1479B257-6ED1-CDFA-0998-6D4C3522C3B6}"/>
              </a:ext>
            </a:extLst>
          </p:cNvPr>
          <p:cNvPicPr>
            <a:picLocks noChangeAspect="1"/>
          </p:cNvPicPr>
          <p:nvPr/>
        </p:nvPicPr>
        <p:blipFill>
          <a:blip r:embed="rId17" cstate="print"/>
          <a:stretch>
            <a:fillRect/>
          </a:stretch>
        </p:blipFill>
        <p:spPr>
          <a:xfrm flipH="1">
            <a:off x="21936204" y="10995799"/>
            <a:ext cx="2377726" cy="1908785"/>
          </a:xfrm>
          <a:prstGeom prst="rect">
            <a:avLst/>
          </a:prstGeom>
        </p:spPr>
      </p:pic>
      <p:pic>
        <p:nvPicPr>
          <p:cNvPr id="30" name="Picture 29">
            <a:extLst>
              <a:ext uri="{FF2B5EF4-FFF2-40B4-BE49-F238E27FC236}">
                <a16:creationId xmlns:a16="http://schemas.microsoft.com/office/drawing/2014/main" id="{3ED42F89-B9CC-ABE9-91C7-29B3E846BBE0}"/>
              </a:ext>
            </a:extLst>
          </p:cNvPr>
          <p:cNvPicPr>
            <a:picLocks noChangeAspect="1"/>
          </p:cNvPicPr>
          <p:nvPr/>
        </p:nvPicPr>
        <p:blipFill>
          <a:blip r:embed="rId18" cstate="print">
            <a:extLst>
              <a:ext uri="{28A0092B-C50C-407E-A947-70E740481C1C}">
                <a14:useLocalDpi xmlns:a14="http://schemas.microsoft.com/office/drawing/2010/main" val="0"/>
              </a:ext>
            </a:extLst>
          </a:blip>
          <a:srcRect b="14017"/>
          <a:stretch>
            <a:fillRect/>
          </a:stretch>
        </p:blipFill>
        <p:spPr>
          <a:xfrm rot="-6360000">
            <a:off x="1296313" y="5989894"/>
            <a:ext cx="2596771" cy="3184120"/>
          </a:xfrm>
          <a:prstGeom prst="rect">
            <a:avLst/>
          </a:prstGeom>
        </p:spPr>
      </p:pic>
      <p:pic>
        <p:nvPicPr>
          <p:cNvPr id="32" name="Picture 31">
            <a:extLst>
              <a:ext uri="{FF2B5EF4-FFF2-40B4-BE49-F238E27FC236}">
                <a16:creationId xmlns:a16="http://schemas.microsoft.com/office/drawing/2014/main" id="{6AFEC188-17E5-620E-C939-0651B82FB6D3}"/>
              </a:ext>
            </a:extLst>
          </p:cNvPr>
          <p:cNvPicPr>
            <a:picLocks noChangeAspect="1"/>
          </p:cNvPicPr>
          <p:nvPr/>
        </p:nvPicPr>
        <p:blipFill>
          <a:blip r:embed="rId15" cstate="print">
            <a:extLst>
              <a:ext uri="{28A0092B-C50C-407E-A947-70E740481C1C}">
                <a14:useLocalDpi xmlns:a14="http://schemas.microsoft.com/office/drawing/2010/main" val="0"/>
              </a:ext>
            </a:extLst>
          </a:blip>
          <a:srcRect b="27502"/>
          <a:stretch>
            <a:fillRect/>
          </a:stretch>
        </p:blipFill>
        <p:spPr>
          <a:xfrm rot="-6360000">
            <a:off x="9065443" y="8404781"/>
            <a:ext cx="2083056" cy="2017750"/>
          </a:xfrm>
          <a:prstGeom prst="rect">
            <a:avLst/>
          </a:prstGeom>
        </p:spPr>
      </p:pic>
      <p:pic>
        <p:nvPicPr>
          <p:cNvPr id="34" name="Picture 33">
            <a:extLst>
              <a:ext uri="{FF2B5EF4-FFF2-40B4-BE49-F238E27FC236}">
                <a16:creationId xmlns:a16="http://schemas.microsoft.com/office/drawing/2014/main" id="{00B72CCF-45C0-7338-73E3-DD392846CFD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2460000">
            <a:off x="10213710" y="5587616"/>
            <a:ext cx="2009200" cy="3094659"/>
          </a:xfrm>
          <a:prstGeom prst="rect">
            <a:avLst/>
          </a:prstGeom>
        </p:spPr>
      </p:pic>
      <p:pic>
        <p:nvPicPr>
          <p:cNvPr id="38" name="Picture 37">
            <a:extLst>
              <a:ext uri="{FF2B5EF4-FFF2-40B4-BE49-F238E27FC236}">
                <a16:creationId xmlns:a16="http://schemas.microsoft.com/office/drawing/2014/main" id="{48AC1502-C14B-8EC0-951E-243ECECE61D1}"/>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10586" y="4976431"/>
            <a:ext cx="3332729" cy="2656945"/>
          </a:xfrm>
          <a:prstGeom prst="rect">
            <a:avLst/>
          </a:prstGeom>
        </p:spPr>
      </p:pic>
      <p:pic>
        <p:nvPicPr>
          <p:cNvPr id="40" name="Picture 39">
            <a:extLst>
              <a:ext uri="{FF2B5EF4-FFF2-40B4-BE49-F238E27FC236}">
                <a16:creationId xmlns:a16="http://schemas.microsoft.com/office/drawing/2014/main" id="{CC0E49B6-F5E2-CE68-F759-833B31337AF1}"/>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20400000" flipH="1">
            <a:off x="11911738" y="6466257"/>
            <a:ext cx="3332729" cy="2656945"/>
          </a:xfrm>
          <a:prstGeom prst="rect">
            <a:avLst/>
          </a:prstGeom>
        </p:spPr>
      </p:pic>
      <p:pic>
        <p:nvPicPr>
          <p:cNvPr id="42" name="Picture 41">
            <a:extLst>
              <a:ext uri="{FF2B5EF4-FFF2-40B4-BE49-F238E27FC236}">
                <a16:creationId xmlns:a16="http://schemas.microsoft.com/office/drawing/2014/main" id="{483C00D2-1ADF-A6A4-BCDF-ED51E63B7F0B}"/>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2460000">
            <a:off x="26794173" y="6390404"/>
            <a:ext cx="2009200" cy="4700934"/>
          </a:xfrm>
          <a:prstGeom prst="rect">
            <a:avLst/>
          </a:prstGeom>
        </p:spPr>
      </p:pic>
      <p:pic>
        <p:nvPicPr>
          <p:cNvPr id="44" name="Picture 43">
            <a:extLst>
              <a:ext uri="{FF2B5EF4-FFF2-40B4-BE49-F238E27FC236}">
                <a16:creationId xmlns:a16="http://schemas.microsoft.com/office/drawing/2014/main" id="{47B3308A-89C1-6287-A82A-621A761D921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3300000">
            <a:off x="19472057" y="6155538"/>
            <a:ext cx="2803580" cy="3703211"/>
          </a:xfrm>
          <a:prstGeom prst="rect">
            <a:avLst/>
          </a:prstGeom>
        </p:spPr>
      </p:pic>
      <p:pic>
        <p:nvPicPr>
          <p:cNvPr id="46" name="Picture 45">
            <a:extLst>
              <a:ext uri="{FF2B5EF4-FFF2-40B4-BE49-F238E27FC236}">
                <a16:creationId xmlns:a16="http://schemas.microsoft.com/office/drawing/2014/main" id="{7FAA9351-7701-637C-FCB4-B7598B843656}"/>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418943" y="8008048"/>
            <a:ext cx="3332729" cy="2656945"/>
          </a:xfrm>
          <a:prstGeom prst="rect">
            <a:avLst/>
          </a:prstGeom>
        </p:spPr>
      </p:pic>
      <p:sp>
        <p:nvSpPr>
          <p:cNvPr id="48" name="TextBox 47">
            <a:extLst>
              <a:ext uri="{FF2B5EF4-FFF2-40B4-BE49-F238E27FC236}">
                <a16:creationId xmlns:a16="http://schemas.microsoft.com/office/drawing/2014/main" id="{333C8ADC-EA87-8AD7-9C69-87F2508B2F74}"/>
              </a:ext>
            </a:extLst>
          </p:cNvPr>
          <p:cNvSpPr txBox="1"/>
          <p:nvPr/>
        </p:nvSpPr>
        <p:spPr>
          <a:xfrm>
            <a:off x="1371600" y="842642"/>
            <a:ext cx="26546228" cy="4869025"/>
          </a:xfrm>
          <a:prstGeom prst="rect">
            <a:avLst/>
          </a:prstGeom>
          <a:noFill/>
          <a:effectLst>
            <a:outerShdw blurRad="50800" dist="38100" dir="2700000" algn="tl" rotWithShape="0">
              <a:prstClr val="black">
                <a:alpha val="40000"/>
              </a:prstClr>
            </a:outerShdw>
          </a:effectLst>
        </p:spPr>
        <p:txBody>
          <a:bodyPr wrap="square" rtlCol="0">
            <a:spAutoFit/>
            <a:scene3d>
              <a:camera prst="orthographicFront"/>
              <a:lightRig rig="threePt" dir="t"/>
            </a:scene3d>
            <a:sp3d extrusionH="57150">
              <a:bevelT w="38100" h="38100"/>
            </a:sp3d>
          </a:bodyPr>
          <a:lstStyle/>
          <a:p>
            <a:r>
              <a:rPr lang="en-US" sz="8000" b="1" i="1" dirty="0">
                <a:solidFill>
                  <a:srgbClr val="00B0F0"/>
                </a:solidFill>
                <a:effectLst>
                  <a:outerShdw dist="101600" dir="2700000" algn="ctr" rotWithShape="0">
                    <a:srgbClr val="3333CC"/>
                  </a:outerShdw>
                </a:effectLst>
                <a:latin typeface="Comic Sans MS" pitchFamily="66" charset="0"/>
              </a:rPr>
              <a:t>Genesis 7:11-12 - </a:t>
            </a:r>
            <a:r>
              <a:rPr lang="en-US" sz="7680" b="1" i="1" dirty="0">
                <a:solidFill>
                  <a:schemeClr val="accent6">
                    <a:lumMod val="60000"/>
                    <a:lumOff val="40000"/>
                  </a:schemeClr>
                </a:solidFill>
                <a:effectLst>
                  <a:outerShdw dist="101600" dir="2700000" algn="ctr" rotWithShape="0">
                    <a:srgbClr val="3333CC"/>
                  </a:outerShdw>
                </a:effectLst>
                <a:latin typeface="Comic Sans MS" pitchFamily="66" charset="0"/>
              </a:rPr>
              <a:t>“ . . . all the fountains of the great deep were broken up, </a:t>
            </a:r>
            <a:r>
              <a:rPr lang="en-US" sz="7680" b="1" i="1" dirty="0">
                <a:solidFill>
                  <a:srgbClr val="00B0F0"/>
                </a:solidFill>
                <a:effectLst>
                  <a:outerShdw dist="101600" dir="2700000" algn="ctr" rotWithShape="0">
                    <a:srgbClr val="3333CC"/>
                  </a:outerShdw>
                </a:effectLst>
                <a:latin typeface="Comic Sans MS" pitchFamily="66" charset="0"/>
              </a:rPr>
              <a:t>and the windows of heaven were opened. And the rain was upon the earth forty days and forty nights.”</a:t>
            </a:r>
            <a:endParaRPr lang="en-US" sz="13714" b="1" i="1" dirty="0">
              <a:solidFill>
                <a:srgbClr val="00B0F0"/>
              </a:solidFill>
              <a:effectLst>
                <a:outerShdw dist="101600" dir="2700000" algn="ctr" rotWithShape="0">
                  <a:srgbClr val="3333CC"/>
                </a:outerShdw>
              </a:effectLst>
              <a:latin typeface="Comic Sans MS" pitchFamily="66" charset="0"/>
            </a:endParaRPr>
          </a:p>
        </p:txBody>
      </p:sp>
      <p:sp>
        <p:nvSpPr>
          <p:cNvPr id="49" name="Rectangle 48">
            <a:extLst>
              <a:ext uri="{FF2B5EF4-FFF2-40B4-BE49-F238E27FC236}">
                <a16:creationId xmlns:a16="http://schemas.microsoft.com/office/drawing/2014/main" id="{97FC8471-A9B2-A815-7DE6-45869CDE561B}"/>
              </a:ext>
            </a:extLst>
          </p:cNvPr>
          <p:cNvSpPr/>
          <p:nvPr/>
        </p:nvSpPr>
        <p:spPr bwMode="auto">
          <a:xfrm>
            <a:off x="28194000" y="2057400"/>
            <a:ext cx="914400" cy="914400"/>
          </a:xfrm>
          <a:prstGeom prst="rect">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Britannic Bold" pitchFamily="34" charset="0"/>
            </a:endParaRPr>
          </a:p>
        </p:txBody>
      </p:sp>
      <p:sp>
        <p:nvSpPr>
          <p:cNvPr id="5" name="TextBox 4">
            <a:extLst>
              <a:ext uri="{FF2B5EF4-FFF2-40B4-BE49-F238E27FC236}">
                <a16:creationId xmlns:a16="http://schemas.microsoft.com/office/drawing/2014/main" id="{907CC1C1-93ED-3E54-69E8-FC2D4480A0F8}"/>
              </a:ext>
            </a:extLst>
          </p:cNvPr>
          <p:cNvSpPr txBox="1"/>
          <p:nvPr/>
        </p:nvSpPr>
        <p:spPr>
          <a:xfrm>
            <a:off x="1066800" y="13588572"/>
            <a:ext cx="26851028" cy="2160591"/>
          </a:xfrm>
          <a:prstGeom prst="rect">
            <a:avLst/>
          </a:prstGeom>
          <a:noFill/>
          <a:effectLst>
            <a:outerShdw blurRad="50800" dist="38100" dir="2700000" algn="tl" rotWithShape="0">
              <a:prstClr val="black">
                <a:alpha val="40000"/>
              </a:prstClr>
            </a:outerShdw>
          </a:effectLst>
        </p:spPr>
        <p:txBody>
          <a:bodyPr wrap="square" rtlCol="0">
            <a:spAutoFit/>
            <a:scene3d>
              <a:camera prst="orthographicFront"/>
              <a:lightRig rig="threePt" dir="t"/>
            </a:scene3d>
            <a:sp3d extrusionH="57150">
              <a:bevelT w="38100" h="38100"/>
            </a:sp3d>
          </a:bodyPr>
          <a:lstStyle/>
          <a:p>
            <a:r>
              <a:rPr lang="en-US" sz="6720" b="1" dirty="0">
                <a:solidFill>
                  <a:srgbClr val="FF0000"/>
                </a:solidFill>
                <a:effectLst>
                  <a:outerShdw dist="101600" dir="2700000" algn="ctr" rotWithShape="0">
                    <a:srgbClr val="3333CC"/>
                  </a:outerShdw>
                </a:effectLst>
                <a:latin typeface="Comic Sans MS" pitchFamily="66" charset="0"/>
              </a:rPr>
              <a:t>The water and mud burst forth from cracks all over the earth. Layers of mud hundreds of feet deep covered the earth!</a:t>
            </a:r>
            <a:endParaRPr lang="en-US" sz="4320" b="1" dirty="0">
              <a:solidFill>
                <a:srgbClr val="FF0000"/>
              </a:solidFill>
              <a:effectLst>
                <a:outerShdw dist="101600" dir="2700000" algn="ctr" rotWithShape="0">
                  <a:srgbClr val="3333CC"/>
                </a:outerShdw>
              </a:effectLst>
              <a:latin typeface="Comic Sans MS" pitchFamily="66" charset="0"/>
            </a:endParaRPr>
          </a:p>
        </p:txBody>
      </p:sp>
    </p:spTree>
    <p:extLst>
      <p:ext uri="{BB962C8B-B14F-4D97-AF65-F5344CB8AC3E}">
        <p14:creationId xmlns:p14="http://schemas.microsoft.com/office/powerpoint/2010/main" val="360114366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E4BE3-CB09-FC7F-3B08-846852A718DB}"/>
            </a:ext>
          </a:extLst>
        </p:cNvPr>
        <p:cNvGrpSpPr/>
        <p:nvPr/>
      </p:nvGrpSpPr>
      <p:grpSpPr>
        <a:xfrm>
          <a:off x="0" y="0"/>
          <a:ext cx="0" cy="0"/>
          <a:chOff x="0" y="0"/>
          <a:chExt cx="0" cy="0"/>
        </a:xfrm>
      </p:grpSpPr>
      <p:pic>
        <p:nvPicPr>
          <p:cNvPr id="19" name="Picture 18" descr="fountains_of_great_deep.png">
            <a:extLst>
              <a:ext uri="{FF2B5EF4-FFF2-40B4-BE49-F238E27FC236}">
                <a16:creationId xmlns:a16="http://schemas.microsoft.com/office/drawing/2014/main" id="{A745EF2F-A31A-48ED-026B-FE92B94ED170}"/>
              </a:ext>
            </a:extLst>
          </p:cNvPr>
          <p:cNvPicPr>
            <a:picLocks noChangeAspect="1"/>
          </p:cNvPicPr>
          <p:nvPr/>
        </p:nvPicPr>
        <p:blipFill>
          <a:blip r:embed="rId2" cstate="print"/>
          <a:srcRect l="4459" r="5464"/>
          <a:stretch>
            <a:fillRect/>
          </a:stretch>
        </p:blipFill>
        <p:spPr>
          <a:xfrm>
            <a:off x="0" y="-1"/>
            <a:ext cx="29260799" cy="13181988"/>
          </a:xfrm>
          <a:prstGeom prst="rect">
            <a:avLst/>
          </a:prstGeom>
        </p:spPr>
      </p:pic>
      <p:pic>
        <p:nvPicPr>
          <p:cNvPr id="7" name="Picture 6" descr="animal-2765319_960_720.png">
            <a:extLst>
              <a:ext uri="{FF2B5EF4-FFF2-40B4-BE49-F238E27FC236}">
                <a16:creationId xmlns:a16="http://schemas.microsoft.com/office/drawing/2014/main" id="{4CF4063A-C0E9-83C6-7490-04873F407BD3}"/>
              </a:ext>
            </a:extLst>
          </p:cNvPr>
          <p:cNvPicPr>
            <a:picLocks noChangeAspect="1"/>
          </p:cNvPicPr>
          <p:nvPr/>
        </p:nvPicPr>
        <p:blipFill>
          <a:blip r:embed="rId3" cstate="print"/>
          <a:stretch>
            <a:fillRect/>
          </a:stretch>
        </p:blipFill>
        <p:spPr>
          <a:xfrm>
            <a:off x="16093441" y="10424160"/>
            <a:ext cx="4039615" cy="2798275"/>
          </a:xfrm>
          <a:prstGeom prst="rect">
            <a:avLst/>
          </a:prstGeom>
        </p:spPr>
      </p:pic>
      <p:pic>
        <p:nvPicPr>
          <p:cNvPr id="8" name="Picture 7" descr="animal-hd-png-elephant-png-hd-1083.png">
            <a:extLst>
              <a:ext uri="{FF2B5EF4-FFF2-40B4-BE49-F238E27FC236}">
                <a16:creationId xmlns:a16="http://schemas.microsoft.com/office/drawing/2014/main" id="{4C6A8991-DCD6-0D84-71E0-0D9AD3497F08}"/>
              </a:ext>
            </a:extLst>
          </p:cNvPr>
          <p:cNvPicPr>
            <a:picLocks noChangeAspect="1"/>
          </p:cNvPicPr>
          <p:nvPr/>
        </p:nvPicPr>
        <p:blipFill>
          <a:blip r:embed="rId4" cstate="print"/>
          <a:stretch>
            <a:fillRect/>
          </a:stretch>
        </p:blipFill>
        <p:spPr>
          <a:xfrm>
            <a:off x="10596318" y="10277174"/>
            <a:ext cx="3950534" cy="2684830"/>
          </a:xfrm>
          <a:prstGeom prst="rect">
            <a:avLst/>
          </a:prstGeom>
        </p:spPr>
      </p:pic>
      <p:pic>
        <p:nvPicPr>
          <p:cNvPr id="9" name="Picture 8" descr="animal-png--1227.png">
            <a:extLst>
              <a:ext uri="{FF2B5EF4-FFF2-40B4-BE49-F238E27FC236}">
                <a16:creationId xmlns:a16="http://schemas.microsoft.com/office/drawing/2014/main" id="{E58CF2A5-A8FA-40FF-15F4-3C17852F7367}"/>
              </a:ext>
            </a:extLst>
          </p:cNvPr>
          <p:cNvPicPr>
            <a:picLocks noChangeAspect="1"/>
          </p:cNvPicPr>
          <p:nvPr/>
        </p:nvPicPr>
        <p:blipFill>
          <a:blip r:embed="rId5" cstate="print"/>
          <a:stretch>
            <a:fillRect/>
          </a:stretch>
        </p:blipFill>
        <p:spPr>
          <a:xfrm flipH="1">
            <a:off x="10972800" y="8046721"/>
            <a:ext cx="2281099" cy="2377692"/>
          </a:xfrm>
          <a:prstGeom prst="rect">
            <a:avLst/>
          </a:prstGeom>
        </p:spPr>
      </p:pic>
      <p:pic>
        <p:nvPicPr>
          <p:cNvPr id="10" name="Picture 9" descr="animal-png-horse-3d-animal-png-image-22321-1600.png">
            <a:extLst>
              <a:ext uri="{FF2B5EF4-FFF2-40B4-BE49-F238E27FC236}">
                <a16:creationId xmlns:a16="http://schemas.microsoft.com/office/drawing/2014/main" id="{CC30265A-752D-1742-AE8E-CA5889A3B2A1}"/>
              </a:ext>
            </a:extLst>
          </p:cNvPr>
          <p:cNvPicPr>
            <a:picLocks noChangeAspect="1"/>
          </p:cNvPicPr>
          <p:nvPr/>
        </p:nvPicPr>
        <p:blipFill>
          <a:blip r:embed="rId6" cstate="print"/>
          <a:stretch>
            <a:fillRect/>
          </a:stretch>
        </p:blipFill>
        <p:spPr>
          <a:xfrm flipH="1">
            <a:off x="14630400" y="8229599"/>
            <a:ext cx="3657917" cy="2350212"/>
          </a:xfrm>
          <a:prstGeom prst="rect">
            <a:avLst/>
          </a:prstGeom>
        </p:spPr>
      </p:pic>
      <p:pic>
        <p:nvPicPr>
          <p:cNvPr id="12" name="Picture 11" descr="camel_PNG2920.png">
            <a:extLst>
              <a:ext uri="{FF2B5EF4-FFF2-40B4-BE49-F238E27FC236}">
                <a16:creationId xmlns:a16="http://schemas.microsoft.com/office/drawing/2014/main" id="{853CA19C-0B19-3070-B940-2EFADFFA2083}"/>
              </a:ext>
            </a:extLst>
          </p:cNvPr>
          <p:cNvPicPr>
            <a:picLocks noChangeAspect="1"/>
          </p:cNvPicPr>
          <p:nvPr/>
        </p:nvPicPr>
        <p:blipFill>
          <a:blip r:embed="rId7" cstate="print"/>
          <a:stretch>
            <a:fillRect/>
          </a:stretch>
        </p:blipFill>
        <p:spPr>
          <a:xfrm>
            <a:off x="5669280" y="10789920"/>
            <a:ext cx="2275800" cy="2085091"/>
          </a:xfrm>
          <a:prstGeom prst="rect">
            <a:avLst/>
          </a:prstGeom>
        </p:spPr>
      </p:pic>
      <p:pic>
        <p:nvPicPr>
          <p:cNvPr id="13" name="Picture 12" descr="dinosaur-clipart-transparent-background-12.png">
            <a:extLst>
              <a:ext uri="{FF2B5EF4-FFF2-40B4-BE49-F238E27FC236}">
                <a16:creationId xmlns:a16="http://schemas.microsoft.com/office/drawing/2014/main" id="{35004C92-9E46-7627-B0D2-6B42C866635C}"/>
              </a:ext>
            </a:extLst>
          </p:cNvPr>
          <p:cNvPicPr>
            <a:picLocks noChangeAspect="1"/>
          </p:cNvPicPr>
          <p:nvPr/>
        </p:nvPicPr>
        <p:blipFill>
          <a:blip r:embed="rId8" cstate="print"/>
          <a:stretch>
            <a:fillRect/>
          </a:stretch>
        </p:blipFill>
        <p:spPr>
          <a:xfrm>
            <a:off x="7863840" y="9144000"/>
            <a:ext cx="2825386" cy="2951357"/>
          </a:xfrm>
          <a:prstGeom prst="rect">
            <a:avLst/>
          </a:prstGeom>
        </p:spPr>
      </p:pic>
      <p:pic>
        <p:nvPicPr>
          <p:cNvPr id="14" name="Picture 13" descr="dinosaur-clipart-transparent-background-12.png">
            <a:extLst>
              <a:ext uri="{FF2B5EF4-FFF2-40B4-BE49-F238E27FC236}">
                <a16:creationId xmlns:a16="http://schemas.microsoft.com/office/drawing/2014/main" id="{80B80136-9DDB-A664-A62C-D8C360A57362}"/>
              </a:ext>
            </a:extLst>
          </p:cNvPr>
          <p:cNvPicPr>
            <a:picLocks noChangeAspect="1"/>
          </p:cNvPicPr>
          <p:nvPr/>
        </p:nvPicPr>
        <p:blipFill>
          <a:blip r:embed="rId9" cstate="print"/>
          <a:stretch>
            <a:fillRect/>
          </a:stretch>
        </p:blipFill>
        <p:spPr>
          <a:xfrm>
            <a:off x="19202400" y="9509760"/>
            <a:ext cx="2450395" cy="2560320"/>
          </a:xfrm>
          <a:prstGeom prst="rect">
            <a:avLst/>
          </a:prstGeom>
        </p:spPr>
      </p:pic>
      <p:pic>
        <p:nvPicPr>
          <p:cNvPr id="15" name="Picture 14" descr="cute-wild-animal-png-animals-clipart-png-cartoon-animals-png-cute-animal-png-wild-animals-png-animals-png-image-cute-animal-png-7-1188.png">
            <a:extLst>
              <a:ext uri="{FF2B5EF4-FFF2-40B4-BE49-F238E27FC236}">
                <a16:creationId xmlns:a16="http://schemas.microsoft.com/office/drawing/2014/main" id="{D5A4D08F-2871-B4DC-6F49-AE686064AB48}"/>
              </a:ext>
            </a:extLst>
          </p:cNvPr>
          <p:cNvPicPr>
            <a:picLocks noChangeAspect="1"/>
          </p:cNvPicPr>
          <p:nvPr/>
        </p:nvPicPr>
        <p:blipFill>
          <a:blip r:embed="rId10" cstate="print"/>
          <a:stretch>
            <a:fillRect/>
          </a:stretch>
        </p:blipFill>
        <p:spPr>
          <a:xfrm>
            <a:off x="3657600" y="11155681"/>
            <a:ext cx="2386838" cy="1524305"/>
          </a:xfrm>
          <a:prstGeom prst="rect">
            <a:avLst/>
          </a:prstGeom>
        </p:spPr>
      </p:pic>
      <p:pic>
        <p:nvPicPr>
          <p:cNvPr id="16" name="Picture 15" descr="parrot_PNG725.png">
            <a:extLst>
              <a:ext uri="{FF2B5EF4-FFF2-40B4-BE49-F238E27FC236}">
                <a16:creationId xmlns:a16="http://schemas.microsoft.com/office/drawing/2014/main" id="{35092762-34E3-B71B-5C8F-1D4EB194054D}"/>
              </a:ext>
            </a:extLst>
          </p:cNvPr>
          <p:cNvPicPr>
            <a:picLocks noChangeAspect="1"/>
          </p:cNvPicPr>
          <p:nvPr/>
        </p:nvPicPr>
        <p:blipFill>
          <a:blip r:embed="rId11" cstate="print"/>
          <a:stretch>
            <a:fillRect/>
          </a:stretch>
        </p:blipFill>
        <p:spPr>
          <a:xfrm flipH="1">
            <a:off x="8778241" y="6949440"/>
            <a:ext cx="1984409" cy="1619400"/>
          </a:xfrm>
          <a:prstGeom prst="rect">
            <a:avLst/>
          </a:prstGeom>
        </p:spPr>
      </p:pic>
      <p:pic>
        <p:nvPicPr>
          <p:cNvPr id="17" name="Picture 16" descr="parrot_PNG725.png">
            <a:extLst>
              <a:ext uri="{FF2B5EF4-FFF2-40B4-BE49-F238E27FC236}">
                <a16:creationId xmlns:a16="http://schemas.microsoft.com/office/drawing/2014/main" id="{C1B322D1-6790-DDFC-115B-1A2AEE1F00E4}"/>
              </a:ext>
            </a:extLst>
          </p:cNvPr>
          <p:cNvPicPr>
            <a:picLocks noChangeAspect="1"/>
          </p:cNvPicPr>
          <p:nvPr/>
        </p:nvPicPr>
        <p:blipFill>
          <a:blip r:embed="rId12" cstate="print"/>
          <a:stretch>
            <a:fillRect/>
          </a:stretch>
        </p:blipFill>
        <p:spPr>
          <a:xfrm flipH="1">
            <a:off x="23024880" y="9692640"/>
            <a:ext cx="2185286" cy="1783330"/>
          </a:xfrm>
          <a:prstGeom prst="rect">
            <a:avLst/>
          </a:prstGeom>
        </p:spPr>
      </p:pic>
      <p:sp>
        <p:nvSpPr>
          <p:cNvPr id="18" name="TextBox 17">
            <a:extLst>
              <a:ext uri="{FF2B5EF4-FFF2-40B4-BE49-F238E27FC236}">
                <a16:creationId xmlns:a16="http://schemas.microsoft.com/office/drawing/2014/main" id="{5844327D-14BB-DC0C-1A16-42AA1DA86CC2}"/>
              </a:ext>
            </a:extLst>
          </p:cNvPr>
          <p:cNvSpPr txBox="1"/>
          <p:nvPr/>
        </p:nvSpPr>
        <p:spPr>
          <a:xfrm>
            <a:off x="838200" y="13388687"/>
            <a:ext cx="27051000" cy="2554545"/>
          </a:xfrm>
          <a:prstGeom prst="rect">
            <a:avLst/>
          </a:prstGeom>
          <a:noFill/>
          <a:effectLst>
            <a:outerShdw blurRad="50800" dist="38100" dir="2700000" algn="tl" rotWithShape="0">
              <a:prstClr val="black">
                <a:alpha val="40000"/>
              </a:prstClr>
            </a:outerShdw>
          </a:effectLst>
        </p:spPr>
        <p:txBody>
          <a:bodyPr wrap="square" rtlCol="0">
            <a:spAutoFit/>
            <a:scene3d>
              <a:camera prst="orthographicFront"/>
              <a:lightRig rig="threePt" dir="t"/>
            </a:scene3d>
            <a:sp3d extrusionH="57150">
              <a:bevelT w="38100" h="38100"/>
            </a:sp3d>
          </a:bodyPr>
          <a:lstStyle/>
          <a:p>
            <a:r>
              <a:rPr lang="en-US" sz="8000" b="1" dirty="0">
                <a:solidFill>
                  <a:srgbClr val="FF0000"/>
                </a:solidFill>
                <a:effectLst>
                  <a:outerShdw dist="101600" dir="2700000" algn="ctr" rotWithShape="0">
                    <a:srgbClr val="3333CC"/>
                  </a:outerShdw>
                </a:effectLst>
                <a:latin typeface="Comic Sans MS" pitchFamily="66" charset="0"/>
              </a:rPr>
              <a:t>The water and mud covered everything . . . including all the animals, trees, and even humans!</a:t>
            </a:r>
            <a:endParaRPr lang="en-US" sz="4800" b="1" dirty="0">
              <a:solidFill>
                <a:srgbClr val="FF0000"/>
              </a:solidFill>
              <a:effectLst>
                <a:outerShdw dist="101600" dir="2700000" algn="ctr" rotWithShape="0">
                  <a:srgbClr val="3333CC"/>
                </a:outerShdw>
              </a:effectLst>
              <a:latin typeface="Comic Sans MS" pitchFamily="66" charset="0"/>
            </a:endParaRPr>
          </a:p>
        </p:txBody>
      </p:sp>
      <p:pic>
        <p:nvPicPr>
          <p:cNvPr id="25" name="Picture 24" descr="african_safari_animal_collage_by_vesperius-d9sat1o.png">
            <a:extLst>
              <a:ext uri="{FF2B5EF4-FFF2-40B4-BE49-F238E27FC236}">
                <a16:creationId xmlns:a16="http://schemas.microsoft.com/office/drawing/2014/main" id="{78A158EA-DBAB-4D99-123F-68537DC4137E}"/>
              </a:ext>
            </a:extLst>
          </p:cNvPr>
          <p:cNvPicPr>
            <a:picLocks noChangeAspect="1"/>
          </p:cNvPicPr>
          <p:nvPr/>
        </p:nvPicPr>
        <p:blipFill>
          <a:blip r:embed="rId13" cstate="print"/>
          <a:stretch>
            <a:fillRect/>
          </a:stretch>
        </p:blipFill>
        <p:spPr>
          <a:xfrm>
            <a:off x="3657601" y="4937761"/>
            <a:ext cx="5533505" cy="4174399"/>
          </a:xfrm>
          <a:prstGeom prst="rect">
            <a:avLst/>
          </a:prstGeom>
        </p:spPr>
      </p:pic>
      <p:sp>
        <p:nvSpPr>
          <p:cNvPr id="23" name="Freeform 22">
            <a:extLst>
              <a:ext uri="{FF2B5EF4-FFF2-40B4-BE49-F238E27FC236}">
                <a16:creationId xmlns:a16="http://schemas.microsoft.com/office/drawing/2014/main" id="{1E9D08A0-47ED-8924-29F9-6A6EB1873B52}"/>
              </a:ext>
            </a:extLst>
          </p:cNvPr>
          <p:cNvSpPr/>
          <p:nvPr/>
        </p:nvSpPr>
        <p:spPr bwMode="auto">
          <a:xfrm>
            <a:off x="-685800" y="4844833"/>
            <a:ext cx="30784800" cy="7303625"/>
          </a:xfrm>
          <a:custGeom>
            <a:avLst/>
            <a:gdLst>
              <a:gd name="connsiteX0" fmla="*/ 66705 w 9270381"/>
              <a:gd name="connsiteY0" fmla="*/ 27834 h 3043177"/>
              <a:gd name="connsiteX1" fmla="*/ 295305 w 9270381"/>
              <a:gd name="connsiteY1" fmla="*/ 38720 h 3043177"/>
              <a:gd name="connsiteX2" fmla="*/ 306191 w 9270381"/>
              <a:gd name="connsiteY2" fmla="*/ 6063 h 3043177"/>
              <a:gd name="connsiteX3" fmla="*/ 371505 w 9270381"/>
              <a:gd name="connsiteY3" fmla="*/ 16949 h 3043177"/>
              <a:gd name="connsiteX4" fmla="*/ 447705 w 9270381"/>
              <a:gd name="connsiteY4" fmla="*/ 38720 h 3043177"/>
              <a:gd name="connsiteX5" fmla="*/ 534791 w 9270381"/>
              <a:gd name="connsiteY5" fmla="*/ 60491 h 3043177"/>
              <a:gd name="connsiteX6" fmla="*/ 545677 w 9270381"/>
              <a:gd name="connsiteY6" fmla="*/ 114920 h 3043177"/>
              <a:gd name="connsiteX7" fmla="*/ 523905 w 9270381"/>
              <a:gd name="connsiteY7" fmla="*/ 136691 h 3043177"/>
              <a:gd name="connsiteX8" fmla="*/ 589220 w 9270381"/>
              <a:gd name="connsiteY8" fmla="*/ 147577 h 3043177"/>
              <a:gd name="connsiteX9" fmla="*/ 643648 w 9270381"/>
              <a:gd name="connsiteY9" fmla="*/ 158463 h 3043177"/>
              <a:gd name="connsiteX10" fmla="*/ 665420 w 9270381"/>
              <a:gd name="connsiteY10" fmla="*/ 180234 h 3043177"/>
              <a:gd name="connsiteX11" fmla="*/ 719848 w 9270381"/>
              <a:gd name="connsiteY11" fmla="*/ 191120 h 3043177"/>
              <a:gd name="connsiteX12" fmla="*/ 752505 w 9270381"/>
              <a:gd name="connsiteY12" fmla="*/ 202006 h 3043177"/>
              <a:gd name="connsiteX13" fmla="*/ 937562 w 9270381"/>
              <a:gd name="connsiteY13" fmla="*/ 191120 h 3043177"/>
              <a:gd name="connsiteX14" fmla="*/ 959334 w 9270381"/>
              <a:gd name="connsiteY14" fmla="*/ 169349 h 3043177"/>
              <a:gd name="connsiteX15" fmla="*/ 991991 w 9270381"/>
              <a:gd name="connsiteY15" fmla="*/ 158463 h 3043177"/>
              <a:gd name="connsiteX16" fmla="*/ 1079077 w 9270381"/>
              <a:gd name="connsiteY16" fmla="*/ 191120 h 3043177"/>
              <a:gd name="connsiteX17" fmla="*/ 1187934 w 9270381"/>
              <a:gd name="connsiteY17" fmla="*/ 223777 h 3043177"/>
              <a:gd name="connsiteX18" fmla="*/ 1209705 w 9270381"/>
              <a:gd name="connsiteY18" fmla="*/ 245549 h 3043177"/>
              <a:gd name="connsiteX19" fmla="*/ 1220591 w 9270381"/>
              <a:gd name="connsiteY19" fmla="*/ 278206 h 3043177"/>
              <a:gd name="connsiteX20" fmla="*/ 1307677 w 9270381"/>
              <a:gd name="connsiteY20" fmla="*/ 289091 h 3043177"/>
              <a:gd name="connsiteX21" fmla="*/ 1492734 w 9270381"/>
              <a:gd name="connsiteY21" fmla="*/ 289091 h 3043177"/>
              <a:gd name="connsiteX22" fmla="*/ 1525391 w 9270381"/>
              <a:gd name="connsiteY22" fmla="*/ 267320 h 3043177"/>
              <a:gd name="connsiteX23" fmla="*/ 1590705 w 9270381"/>
              <a:gd name="connsiteY23" fmla="*/ 289091 h 3043177"/>
              <a:gd name="connsiteX24" fmla="*/ 1623362 w 9270381"/>
              <a:gd name="connsiteY24" fmla="*/ 299977 h 3043177"/>
              <a:gd name="connsiteX25" fmla="*/ 1634248 w 9270381"/>
              <a:gd name="connsiteY25" fmla="*/ 332634 h 3043177"/>
              <a:gd name="connsiteX26" fmla="*/ 1764877 w 9270381"/>
              <a:gd name="connsiteY26" fmla="*/ 376177 h 3043177"/>
              <a:gd name="connsiteX27" fmla="*/ 1830191 w 9270381"/>
              <a:gd name="connsiteY27" fmla="*/ 419720 h 3043177"/>
              <a:gd name="connsiteX28" fmla="*/ 1895505 w 9270381"/>
              <a:gd name="connsiteY28" fmla="*/ 463263 h 3043177"/>
              <a:gd name="connsiteX29" fmla="*/ 2211191 w 9270381"/>
              <a:gd name="connsiteY29" fmla="*/ 463263 h 3043177"/>
              <a:gd name="connsiteX30" fmla="*/ 2243848 w 9270381"/>
              <a:gd name="connsiteY30" fmla="*/ 485034 h 3043177"/>
              <a:gd name="connsiteX31" fmla="*/ 2287391 w 9270381"/>
              <a:gd name="connsiteY31" fmla="*/ 495920 h 3043177"/>
              <a:gd name="connsiteX32" fmla="*/ 2450677 w 9270381"/>
              <a:gd name="connsiteY32" fmla="*/ 495920 h 3043177"/>
              <a:gd name="connsiteX33" fmla="*/ 2505105 w 9270381"/>
              <a:gd name="connsiteY33" fmla="*/ 550349 h 3043177"/>
              <a:gd name="connsiteX34" fmla="*/ 2537762 w 9270381"/>
              <a:gd name="connsiteY34" fmla="*/ 561234 h 3043177"/>
              <a:gd name="connsiteX35" fmla="*/ 2733705 w 9270381"/>
              <a:gd name="connsiteY35" fmla="*/ 583006 h 3043177"/>
              <a:gd name="connsiteX36" fmla="*/ 2853448 w 9270381"/>
              <a:gd name="connsiteY36" fmla="*/ 615663 h 3043177"/>
              <a:gd name="connsiteX37" fmla="*/ 2886105 w 9270381"/>
              <a:gd name="connsiteY37" fmla="*/ 604777 h 3043177"/>
              <a:gd name="connsiteX38" fmla="*/ 2940534 w 9270381"/>
              <a:gd name="connsiteY38" fmla="*/ 637434 h 3043177"/>
              <a:gd name="connsiteX39" fmla="*/ 2973191 w 9270381"/>
              <a:gd name="connsiteY39" fmla="*/ 648320 h 3043177"/>
              <a:gd name="connsiteX40" fmla="*/ 3060277 w 9270381"/>
              <a:gd name="connsiteY40" fmla="*/ 724520 h 3043177"/>
              <a:gd name="connsiteX41" fmla="*/ 3092934 w 9270381"/>
              <a:gd name="connsiteY41" fmla="*/ 735406 h 3043177"/>
              <a:gd name="connsiteX42" fmla="*/ 3212677 w 9270381"/>
              <a:gd name="connsiteY42" fmla="*/ 746291 h 3043177"/>
              <a:gd name="connsiteX43" fmla="*/ 3277991 w 9270381"/>
              <a:gd name="connsiteY43" fmla="*/ 768063 h 3043177"/>
              <a:gd name="connsiteX44" fmla="*/ 3310648 w 9270381"/>
              <a:gd name="connsiteY44" fmla="*/ 778949 h 3043177"/>
              <a:gd name="connsiteX45" fmla="*/ 3365077 w 9270381"/>
              <a:gd name="connsiteY45" fmla="*/ 811606 h 3043177"/>
              <a:gd name="connsiteX46" fmla="*/ 3386848 w 9270381"/>
              <a:gd name="connsiteY46" fmla="*/ 844263 h 3043177"/>
              <a:gd name="connsiteX47" fmla="*/ 3615448 w 9270381"/>
              <a:gd name="connsiteY47" fmla="*/ 876920 h 3043177"/>
              <a:gd name="connsiteX48" fmla="*/ 3713420 w 9270381"/>
              <a:gd name="connsiteY48" fmla="*/ 887806 h 3043177"/>
              <a:gd name="connsiteX49" fmla="*/ 4018220 w 9270381"/>
              <a:gd name="connsiteY49" fmla="*/ 898691 h 3043177"/>
              <a:gd name="connsiteX50" fmla="*/ 4050877 w 9270381"/>
              <a:gd name="connsiteY50" fmla="*/ 920463 h 3043177"/>
              <a:gd name="connsiteX51" fmla="*/ 4083534 w 9270381"/>
              <a:gd name="connsiteY51" fmla="*/ 931349 h 3043177"/>
              <a:gd name="connsiteX52" fmla="*/ 4148848 w 9270381"/>
              <a:gd name="connsiteY52" fmla="*/ 974891 h 3043177"/>
              <a:gd name="connsiteX53" fmla="*/ 4170620 w 9270381"/>
              <a:gd name="connsiteY53" fmla="*/ 996663 h 3043177"/>
              <a:gd name="connsiteX54" fmla="*/ 4235934 w 9270381"/>
              <a:gd name="connsiteY54" fmla="*/ 1018434 h 3043177"/>
              <a:gd name="connsiteX55" fmla="*/ 4312134 w 9270381"/>
              <a:gd name="connsiteY55" fmla="*/ 1051091 h 3043177"/>
              <a:gd name="connsiteX56" fmla="*/ 4399220 w 9270381"/>
              <a:gd name="connsiteY56" fmla="*/ 1061977 h 3043177"/>
              <a:gd name="connsiteX57" fmla="*/ 4627820 w 9270381"/>
              <a:gd name="connsiteY57" fmla="*/ 1083749 h 3043177"/>
              <a:gd name="connsiteX58" fmla="*/ 4693134 w 9270381"/>
              <a:gd name="connsiteY58" fmla="*/ 1105520 h 3043177"/>
              <a:gd name="connsiteX59" fmla="*/ 4791105 w 9270381"/>
              <a:gd name="connsiteY59" fmla="*/ 1083749 h 3043177"/>
              <a:gd name="connsiteX60" fmla="*/ 4823762 w 9270381"/>
              <a:gd name="connsiteY60" fmla="*/ 1072863 h 3043177"/>
              <a:gd name="connsiteX61" fmla="*/ 4910848 w 9270381"/>
              <a:gd name="connsiteY61" fmla="*/ 1040206 h 3043177"/>
              <a:gd name="connsiteX62" fmla="*/ 5204762 w 9270381"/>
              <a:gd name="connsiteY62" fmla="*/ 1029320 h 3043177"/>
              <a:gd name="connsiteX63" fmla="*/ 5280962 w 9270381"/>
              <a:gd name="connsiteY63" fmla="*/ 1072863 h 3043177"/>
              <a:gd name="connsiteX64" fmla="*/ 5324505 w 9270381"/>
              <a:gd name="connsiteY64" fmla="*/ 1127291 h 3043177"/>
              <a:gd name="connsiteX65" fmla="*/ 5335391 w 9270381"/>
              <a:gd name="connsiteY65" fmla="*/ 1159949 h 3043177"/>
              <a:gd name="connsiteX66" fmla="*/ 5368048 w 9270381"/>
              <a:gd name="connsiteY66" fmla="*/ 1181720 h 3043177"/>
              <a:gd name="connsiteX67" fmla="*/ 5389820 w 9270381"/>
              <a:gd name="connsiteY67" fmla="*/ 1203491 h 3043177"/>
              <a:gd name="connsiteX68" fmla="*/ 5487791 w 9270381"/>
              <a:gd name="connsiteY68" fmla="*/ 1225263 h 3043177"/>
              <a:gd name="connsiteX69" fmla="*/ 5553105 w 9270381"/>
              <a:gd name="connsiteY69" fmla="*/ 1247034 h 3043177"/>
              <a:gd name="connsiteX70" fmla="*/ 5596648 w 9270381"/>
              <a:gd name="connsiteY70" fmla="*/ 1257920 h 3043177"/>
              <a:gd name="connsiteX71" fmla="*/ 5661962 w 9270381"/>
              <a:gd name="connsiteY71" fmla="*/ 1279691 h 3043177"/>
              <a:gd name="connsiteX72" fmla="*/ 5923220 w 9270381"/>
              <a:gd name="connsiteY72" fmla="*/ 1301463 h 3043177"/>
              <a:gd name="connsiteX73" fmla="*/ 5955877 w 9270381"/>
              <a:gd name="connsiteY73" fmla="*/ 1312349 h 3043177"/>
              <a:gd name="connsiteX74" fmla="*/ 5977648 w 9270381"/>
              <a:gd name="connsiteY74" fmla="*/ 1345006 h 3043177"/>
              <a:gd name="connsiteX75" fmla="*/ 5999420 w 9270381"/>
              <a:gd name="connsiteY75" fmla="*/ 1366777 h 3043177"/>
              <a:gd name="connsiteX76" fmla="*/ 6064734 w 9270381"/>
              <a:gd name="connsiteY76" fmla="*/ 1399434 h 3043177"/>
              <a:gd name="connsiteX77" fmla="*/ 6260677 w 9270381"/>
              <a:gd name="connsiteY77" fmla="*/ 1442977 h 3043177"/>
              <a:gd name="connsiteX78" fmla="*/ 6358648 w 9270381"/>
              <a:gd name="connsiteY78" fmla="*/ 1464749 h 3043177"/>
              <a:gd name="connsiteX79" fmla="*/ 6706991 w 9270381"/>
              <a:gd name="connsiteY79" fmla="*/ 1453863 h 3043177"/>
              <a:gd name="connsiteX80" fmla="*/ 6717877 w 9270381"/>
              <a:gd name="connsiteY80" fmla="*/ 1421206 h 3043177"/>
              <a:gd name="connsiteX81" fmla="*/ 6772305 w 9270381"/>
              <a:gd name="connsiteY81" fmla="*/ 1377663 h 3043177"/>
              <a:gd name="connsiteX82" fmla="*/ 6892048 w 9270381"/>
              <a:gd name="connsiteY82" fmla="*/ 1399434 h 3043177"/>
              <a:gd name="connsiteX83" fmla="*/ 6935591 w 9270381"/>
              <a:gd name="connsiteY83" fmla="*/ 1432091 h 3043177"/>
              <a:gd name="connsiteX84" fmla="*/ 6979134 w 9270381"/>
              <a:gd name="connsiteY84" fmla="*/ 1475634 h 3043177"/>
              <a:gd name="connsiteX85" fmla="*/ 6990020 w 9270381"/>
              <a:gd name="connsiteY85" fmla="*/ 1508291 h 3043177"/>
              <a:gd name="connsiteX86" fmla="*/ 6968248 w 9270381"/>
              <a:gd name="connsiteY86" fmla="*/ 1530063 h 3043177"/>
              <a:gd name="connsiteX87" fmla="*/ 7011791 w 9270381"/>
              <a:gd name="connsiteY87" fmla="*/ 1573606 h 3043177"/>
              <a:gd name="connsiteX88" fmla="*/ 7175077 w 9270381"/>
              <a:gd name="connsiteY88" fmla="*/ 1617149 h 3043177"/>
              <a:gd name="connsiteX89" fmla="*/ 7218620 w 9270381"/>
              <a:gd name="connsiteY89" fmla="*/ 1682463 h 3043177"/>
              <a:gd name="connsiteX90" fmla="*/ 7316591 w 9270381"/>
              <a:gd name="connsiteY90" fmla="*/ 1736891 h 3043177"/>
              <a:gd name="connsiteX91" fmla="*/ 7458105 w 9270381"/>
              <a:gd name="connsiteY91" fmla="*/ 1747777 h 3043177"/>
              <a:gd name="connsiteX92" fmla="*/ 7523420 w 9270381"/>
              <a:gd name="connsiteY92" fmla="*/ 1769549 h 3043177"/>
              <a:gd name="connsiteX93" fmla="*/ 7556077 w 9270381"/>
              <a:gd name="connsiteY93" fmla="*/ 1791320 h 3043177"/>
              <a:gd name="connsiteX94" fmla="*/ 7621391 w 9270381"/>
              <a:gd name="connsiteY94" fmla="*/ 1813091 h 3043177"/>
              <a:gd name="connsiteX95" fmla="*/ 7654048 w 9270381"/>
              <a:gd name="connsiteY95" fmla="*/ 1823977 h 3043177"/>
              <a:gd name="connsiteX96" fmla="*/ 7686705 w 9270381"/>
              <a:gd name="connsiteY96" fmla="*/ 1834863 h 3043177"/>
              <a:gd name="connsiteX97" fmla="*/ 7730248 w 9270381"/>
              <a:gd name="connsiteY97" fmla="*/ 1845749 h 3043177"/>
              <a:gd name="connsiteX98" fmla="*/ 7828220 w 9270381"/>
              <a:gd name="connsiteY98" fmla="*/ 1856634 h 3043177"/>
              <a:gd name="connsiteX99" fmla="*/ 7904420 w 9270381"/>
              <a:gd name="connsiteY99" fmla="*/ 1878406 h 3043177"/>
              <a:gd name="connsiteX100" fmla="*/ 7937077 w 9270381"/>
              <a:gd name="connsiteY100" fmla="*/ 1889291 h 3043177"/>
              <a:gd name="connsiteX101" fmla="*/ 8002391 w 9270381"/>
              <a:gd name="connsiteY101" fmla="*/ 1900177 h 3043177"/>
              <a:gd name="connsiteX102" fmla="*/ 8045934 w 9270381"/>
              <a:gd name="connsiteY102" fmla="*/ 1921949 h 3043177"/>
              <a:gd name="connsiteX103" fmla="*/ 8089477 w 9270381"/>
              <a:gd name="connsiteY103" fmla="*/ 1932834 h 3043177"/>
              <a:gd name="connsiteX104" fmla="*/ 8122134 w 9270381"/>
              <a:gd name="connsiteY104" fmla="*/ 1943720 h 3043177"/>
              <a:gd name="connsiteX105" fmla="*/ 8209220 w 9270381"/>
              <a:gd name="connsiteY105" fmla="*/ 1965491 h 3043177"/>
              <a:gd name="connsiteX106" fmla="*/ 8252762 w 9270381"/>
              <a:gd name="connsiteY106" fmla="*/ 1976377 h 3043177"/>
              <a:gd name="connsiteX107" fmla="*/ 8405162 w 9270381"/>
              <a:gd name="connsiteY107" fmla="*/ 1987263 h 3043177"/>
              <a:gd name="connsiteX108" fmla="*/ 8437820 w 9270381"/>
              <a:gd name="connsiteY108" fmla="*/ 1998149 h 3043177"/>
              <a:gd name="connsiteX109" fmla="*/ 8503134 w 9270381"/>
              <a:gd name="connsiteY109" fmla="*/ 2041691 h 3043177"/>
              <a:gd name="connsiteX110" fmla="*/ 8633762 w 9270381"/>
              <a:gd name="connsiteY110" fmla="*/ 2030806 h 3043177"/>
              <a:gd name="connsiteX111" fmla="*/ 8916791 w 9270381"/>
              <a:gd name="connsiteY111" fmla="*/ 2052577 h 3043177"/>
              <a:gd name="connsiteX112" fmla="*/ 8949448 w 9270381"/>
              <a:gd name="connsiteY112" fmla="*/ 2063463 h 3043177"/>
              <a:gd name="connsiteX113" fmla="*/ 8992991 w 9270381"/>
              <a:gd name="connsiteY113" fmla="*/ 2107006 h 3043177"/>
              <a:gd name="connsiteX114" fmla="*/ 9058305 w 9270381"/>
              <a:gd name="connsiteY114" fmla="*/ 2117891 h 3043177"/>
              <a:gd name="connsiteX115" fmla="*/ 9090962 w 9270381"/>
              <a:gd name="connsiteY115" fmla="*/ 2128777 h 3043177"/>
              <a:gd name="connsiteX116" fmla="*/ 9167162 w 9270381"/>
              <a:gd name="connsiteY116" fmla="*/ 2107006 h 3043177"/>
              <a:gd name="connsiteX117" fmla="*/ 9199820 w 9270381"/>
              <a:gd name="connsiteY117" fmla="*/ 2302949 h 3043177"/>
              <a:gd name="connsiteX118" fmla="*/ 9188934 w 9270381"/>
              <a:gd name="connsiteY118" fmla="*/ 2455349 h 3043177"/>
              <a:gd name="connsiteX119" fmla="*/ 9167162 w 9270381"/>
              <a:gd name="connsiteY119" fmla="*/ 2520663 h 3043177"/>
              <a:gd name="connsiteX120" fmla="*/ 9156277 w 9270381"/>
              <a:gd name="connsiteY120" fmla="*/ 2564206 h 3043177"/>
              <a:gd name="connsiteX121" fmla="*/ 9145391 w 9270381"/>
              <a:gd name="connsiteY121" fmla="*/ 2596863 h 3043177"/>
              <a:gd name="connsiteX122" fmla="*/ 9134505 w 9270381"/>
              <a:gd name="connsiteY122" fmla="*/ 2662177 h 3043177"/>
              <a:gd name="connsiteX123" fmla="*/ 9112734 w 9270381"/>
              <a:gd name="connsiteY123" fmla="*/ 2771034 h 3043177"/>
              <a:gd name="connsiteX124" fmla="*/ 9069191 w 9270381"/>
              <a:gd name="connsiteY124" fmla="*/ 2879891 h 3043177"/>
              <a:gd name="connsiteX125" fmla="*/ 9047420 w 9270381"/>
              <a:gd name="connsiteY125" fmla="*/ 2945206 h 3043177"/>
              <a:gd name="connsiteX126" fmla="*/ 8971220 w 9270381"/>
              <a:gd name="connsiteY126" fmla="*/ 2966977 h 3043177"/>
              <a:gd name="connsiteX127" fmla="*/ 8895020 w 9270381"/>
              <a:gd name="connsiteY127" fmla="*/ 2977863 h 3043177"/>
              <a:gd name="connsiteX128" fmla="*/ 8873248 w 9270381"/>
              <a:gd name="connsiteY128" fmla="*/ 2999634 h 3043177"/>
              <a:gd name="connsiteX129" fmla="*/ 8786162 w 9270381"/>
              <a:gd name="connsiteY129" fmla="*/ 3043177 h 3043177"/>
              <a:gd name="connsiteX130" fmla="*/ 8699077 w 9270381"/>
              <a:gd name="connsiteY130" fmla="*/ 3032291 h 3043177"/>
              <a:gd name="connsiteX131" fmla="*/ 8655534 w 9270381"/>
              <a:gd name="connsiteY131" fmla="*/ 3010520 h 3043177"/>
              <a:gd name="connsiteX132" fmla="*/ 8579334 w 9270381"/>
              <a:gd name="connsiteY132" fmla="*/ 2988749 h 3043177"/>
              <a:gd name="connsiteX133" fmla="*/ 8514020 w 9270381"/>
              <a:gd name="connsiteY133" fmla="*/ 2956091 h 3043177"/>
              <a:gd name="connsiteX134" fmla="*/ 8481362 w 9270381"/>
              <a:gd name="connsiteY134" fmla="*/ 2945206 h 3043177"/>
              <a:gd name="connsiteX135" fmla="*/ 8383391 w 9270381"/>
              <a:gd name="connsiteY135" fmla="*/ 2923434 h 3043177"/>
              <a:gd name="connsiteX136" fmla="*/ 8339848 w 9270381"/>
              <a:gd name="connsiteY136" fmla="*/ 2912549 h 3043177"/>
              <a:gd name="connsiteX137" fmla="*/ 8307191 w 9270381"/>
              <a:gd name="connsiteY137" fmla="*/ 2901663 h 3043177"/>
              <a:gd name="connsiteX138" fmla="*/ 7577848 w 9270381"/>
              <a:gd name="connsiteY138" fmla="*/ 2890777 h 3043177"/>
              <a:gd name="connsiteX139" fmla="*/ 7447220 w 9270381"/>
              <a:gd name="connsiteY139" fmla="*/ 2836349 h 3043177"/>
              <a:gd name="connsiteX140" fmla="*/ 7381905 w 9270381"/>
              <a:gd name="connsiteY140" fmla="*/ 2814577 h 3043177"/>
              <a:gd name="connsiteX141" fmla="*/ 7218620 w 9270381"/>
              <a:gd name="connsiteY141" fmla="*/ 2803691 h 3043177"/>
              <a:gd name="connsiteX142" fmla="*/ 7175077 w 9270381"/>
              <a:gd name="connsiteY142" fmla="*/ 2781920 h 3043177"/>
              <a:gd name="connsiteX143" fmla="*/ 7033562 w 9270381"/>
              <a:gd name="connsiteY143" fmla="*/ 2760149 h 3043177"/>
              <a:gd name="connsiteX144" fmla="*/ 6870277 w 9270381"/>
              <a:gd name="connsiteY144" fmla="*/ 2738377 h 3043177"/>
              <a:gd name="connsiteX145" fmla="*/ 6761420 w 9270381"/>
              <a:gd name="connsiteY145" fmla="*/ 2727491 h 3043177"/>
              <a:gd name="connsiteX146" fmla="*/ 6609020 w 9270381"/>
              <a:gd name="connsiteY146" fmla="*/ 2705720 h 3043177"/>
              <a:gd name="connsiteX147" fmla="*/ 6413077 w 9270381"/>
              <a:gd name="connsiteY147" fmla="*/ 2694834 h 3043177"/>
              <a:gd name="connsiteX148" fmla="*/ 6325991 w 9270381"/>
              <a:gd name="connsiteY148" fmla="*/ 2683949 h 3043177"/>
              <a:gd name="connsiteX149" fmla="*/ 6140934 w 9270381"/>
              <a:gd name="connsiteY149" fmla="*/ 2585977 h 3043177"/>
              <a:gd name="connsiteX150" fmla="*/ 6097391 w 9270381"/>
              <a:gd name="connsiteY150" fmla="*/ 2575091 h 3043177"/>
              <a:gd name="connsiteX151" fmla="*/ 5999420 w 9270381"/>
              <a:gd name="connsiteY151" fmla="*/ 2542434 h 3043177"/>
              <a:gd name="connsiteX152" fmla="*/ 5977648 w 9270381"/>
              <a:gd name="connsiteY152" fmla="*/ 2520663 h 3043177"/>
              <a:gd name="connsiteX153" fmla="*/ 5879677 w 9270381"/>
              <a:gd name="connsiteY153" fmla="*/ 2488006 h 3043177"/>
              <a:gd name="connsiteX154" fmla="*/ 5803477 w 9270381"/>
              <a:gd name="connsiteY154" fmla="*/ 2433577 h 3043177"/>
              <a:gd name="connsiteX155" fmla="*/ 5770820 w 9270381"/>
              <a:gd name="connsiteY155" fmla="*/ 2422691 h 3043177"/>
              <a:gd name="connsiteX156" fmla="*/ 5738162 w 9270381"/>
              <a:gd name="connsiteY156" fmla="*/ 2400920 h 3043177"/>
              <a:gd name="connsiteX157" fmla="*/ 5672848 w 9270381"/>
              <a:gd name="connsiteY157" fmla="*/ 2379149 h 3043177"/>
              <a:gd name="connsiteX158" fmla="*/ 5563991 w 9270381"/>
              <a:gd name="connsiteY158" fmla="*/ 2357377 h 3043177"/>
              <a:gd name="connsiteX159" fmla="*/ 5095905 w 9270381"/>
              <a:gd name="connsiteY159" fmla="*/ 2357377 h 3043177"/>
              <a:gd name="connsiteX160" fmla="*/ 5041477 w 9270381"/>
              <a:gd name="connsiteY160" fmla="*/ 2346491 h 3043177"/>
              <a:gd name="connsiteX161" fmla="*/ 4910848 w 9270381"/>
              <a:gd name="connsiteY161" fmla="*/ 2324720 h 3043177"/>
              <a:gd name="connsiteX162" fmla="*/ 4856420 w 9270381"/>
              <a:gd name="connsiteY162" fmla="*/ 2313834 h 3043177"/>
              <a:gd name="connsiteX163" fmla="*/ 4693134 w 9270381"/>
              <a:gd name="connsiteY163" fmla="*/ 2292063 h 3043177"/>
              <a:gd name="connsiteX164" fmla="*/ 4584277 w 9270381"/>
              <a:gd name="connsiteY164" fmla="*/ 2270291 h 3043177"/>
              <a:gd name="connsiteX165" fmla="*/ 4529848 w 9270381"/>
              <a:gd name="connsiteY165" fmla="*/ 2259406 h 3043177"/>
              <a:gd name="connsiteX166" fmla="*/ 4486305 w 9270381"/>
              <a:gd name="connsiteY166" fmla="*/ 2248520 h 3043177"/>
              <a:gd name="connsiteX167" fmla="*/ 4333905 w 9270381"/>
              <a:gd name="connsiteY167" fmla="*/ 2226749 h 3043177"/>
              <a:gd name="connsiteX168" fmla="*/ 4257705 w 9270381"/>
              <a:gd name="connsiteY168" fmla="*/ 2194091 h 3043177"/>
              <a:gd name="connsiteX169" fmla="*/ 4159734 w 9270381"/>
              <a:gd name="connsiteY169" fmla="*/ 2172320 h 3043177"/>
              <a:gd name="connsiteX170" fmla="*/ 3996448 w 9270381"/>
              <a:gd name="connsiteY170" fmla="*/ 2128777 h 3043177"/>
              <a:gd name="connsiteX171" fmla="*/ 3920248 w 9270381"/>
              <a:gd name="connsiteY171" fmla="*/ 2096120 h 3043177"/>
              <a:gd name="connsiteX172" fmla="*/ 3767848 w 9270381"/>
              <a:gd name="connsiteY172" fmla="*/ 2074349 h 3043177"/>
              <a:gd name="connsiteX173" fmla="*/ 3735191 w 9270381"/>
              <a:gd name="connsiteY173" fmla="*/ 2063463 h 3043177"/>
              <a:gd name="connsiteX174" fmla="*/ 3561020 w 9270381"/>
              <a:gd name="connsiteY174" fmla="*/ 2041691 h 3043177"/>
              <a:gd name="connsiteX175" fmla="*/ 3517477 w 9270381"/>
              <a:gd name="connsiteY175" fmla="*/ 2030806 h 3043177"/>
              <a:gd name="connsiteX176" fmla="*/ 3463048 w 9270381"/>
              <a:gd name="connsiteY176" fmla="*/ 2019920 h 3043177"/>
              <a:gd name="connsiteX177" fmla="*/ 3375962 w 9270381"/>
              <a:gd name="connsiteY177" fmla="*/ 1998149 h 3043177"/>
              <a:gd name="connsiteX178" fmla="*/ 3321534 w 9270381"/>
              <a:gd name="connsiteY178" fmla="*/ 1965491 h 3043177"/>
              <a:gd name="connsiteX179" fmla="*/ 3256220 w 9270381"/>
              <a:gd name="connsiteY179" fmla="*/ 1954606 h 3043177"/>
              <a:gd name="connsiteX180" fmla="*/ 3223562 w 9270381"/>
              <a:gd name="connsiteY180" fmla="*/ 1943720 h 3043177"/>
              <a:gd name="connsiteX181" fmla="*/ 3169134 w 9270381"/>
              <a:gd name="connsiteY181" fmla="*/ 1932834 h 3043177"/>
              <a:gd name="connsiteX182" fmla="*/ 3082048 w 9270381"/>
              <a:gd name="connsiteY182" fmla="*/ 1943720 h 3043177"/>
              <a:gd name="connsiteX183" fmla="*/ 2973191 w 9270381"/>
              <a:gd name="connsiteY183" fmla="*/ 1965491 h 3043177"/>
              <a:gd name="connsiteX184" fmla="*/ 2624848 w 9270381"/>
              <a:gd name="connsiteY184" fmla="*/ 1943720 h 3043177"/>
              <a:gd name="connsiteX185" fmla="*/ 2581305 w 9270381"/>
              <a:gd name="connsiteY185" fmla="*/ 1921949 h 3043177"/>
              <a:gd name="connsiteX186" fmla="*/ 2537762 w 9270381"/>
              <a:gd name="connsiteY186" fmla="*/ 1911063 h 3043177"/>
              <a:gd name="connsiteX187" fmla="*/ 2385362 w 9270381"/>
              <a:gd name="connsiteY187" fmla="*/ 1845749 h 3043177"/>
              <a:gd name="connsiteX188" fmla="*/ 2341820 w 9270381"/>
              <a:gd name="connsiteY188" fmla="*/ 1823977 h 3043177"/>
              <a:gd name="connsiteX189" fmla="*/ 2254734 w 9270381"/>
              <a:gd name="connsiteY189" fmla="*/ 1791320 h 3043177"/>
              <a:gd name="connsiteX190" fmla="*/ 2178534 w 9270381"/>
              <a:gd name="connsiteY190" fmla="*/ 1747777 h 3043177"/>
              <a:gd name="connsiteX191" fmla="*/ 2145877 w 9270381"/>
              <a:gd name="connsiteY191" fmla="*/ 1736891 h 3043177"/>
              <a:gd name="connsiteX192" fmla="*/ 2069677 w 9270381"/>
              <a:gd name="connsiteY192" fmla="*/ 1693349 h 3043177"/>
              <a:gd name="connsiteX193" fmla="*/ 2047905 w 9270381"/>
              <a:gd name="connsiteY193" fmla="*/ 1671577 h 3043177"/>
              <a:gd name="connsiteX194" fmla="*/ 1939048 w 9270381"/>
              <a:gd name="connsiteY194" fmla="*/ 1649806 h 3043177"/>
              <a:gd name="connsiteX195" fmla="*/ 1895505 w 9270381"/>
              <a:gd name="connsiteY195" fmla="*/ 1628034 h 3043177"/>
              <a:gd name="connsiteX196" fmla="*/ 1830191 w 9270381"/>
              <a:gd name="connsiteY196" fmla="*/ 1617149 h 3043177"/>
              <a:gd name="connsiteX197" fmla="*/ 1666905 w 9270381"/>
              <a:gd name="connsiteY197" fmla="*/ 1540949 h 3043177"/>
              <a:gd name="connsiteX198" fmla="*/ 1601591 w 9270381"/>
              <a:gd name="connsiteY198" fmla="*/ 1508291 h 3043177"/>
              <a:gd name="connsiteX199" fmla="*/ 1568934 w 9270381"/>
              <a:gd name="connsiteY199" fmla="*/ 1475634 h 3043177"/>
              <a:gd name="connsiteX200" fmla="*/ 1558048 w 9270381"/>
              <a:gd name="connsiteY200" fmla="*/ 1442977 h 3043177"/>
              <a:gd name="connsiteX201" fmla="*/ 1525391 w 9270381"/>
              <a:gd name="connsiteY201" fmla="*/ 1432091 h 3043177"/>
              <a:gd name="connsiteX202" fmla="*/ 1460077 w 9270381"/>
              <a:gd name="connsiteY202" fmla="*/ 1399434 h 3043177"/>
              <a:gd name="connsiteX203" fmla="*/ 1264134 w 9270381"/>
              <a:gd name="connsiteY203" fmla="*/ 1410320 h 3043177"/>
              <a:gd name="connsiteX204" fmla="*/ 1166162 w 9270381"/>
              <a:gd name="connsiteY204" fmla="*/ 1399434 h 3043177"/>
              <a:gd name="connsiteX205" fmla="*/ 1133505 w 9270381"/>
              <a:gd name="connsiteY205" fmla="*/ 1388549 h 3043177"/>
              <a:gd name="connsiteX206" fmla="*/ 1089962 w 9270381"/>
              <a:gd name="connsiteY206" fmla="*/ 1377663 h 3043177"/>
              <a:gd name="connsiteX207" fmla="*/ 1068191 w 9270381"/>
              <a:gd name="connsiteY207" fmla="*/ 1355891 h 3043177"/>
              <a:gd name="connsiteX208" fmla="*/ 937562 w 9270381"/>
              <a:gd name="connsiteY208" fmla="*/ 1301463 h 3043177"/>
              <a:gd name="connsiteX209" fmla="*/ 872248 w 9270381"/>
              <a:gd name="connsiteY209" fmla="*/ 1279691 h 3043177"/>
              <a:gd name="connsiteX210" fmla="*/ 839591 w 9270381"/>
              <a:gd name="connsiteY210" fmla="*/ 1257920 h 3043177"/>
              <a:gd name="connsiteX211" fmla="*/ 730734 w 9270381"/>
              <a:gd name="connsiteY211" fmla="*/ 1203491 h 3043177"/>
              <a:gd name="connsiteX212" fmla="*/ 643648 w 9270381"/>
              <a:gd name="connsiteY212" fmla="*/ 1116406 h 3043177"/>
              <a:gd name="connsiteX213" fmla="*/ 621877 w 9270381"/>
              <a:gd name="connsiteY213" fmla="*/ 1083749 h 3043177"/>
              <a:gd name="connsiteX214" fmla="*/ 523905 w 9270381"/>
              <a:gd name="connsiteY214" fmla="*/ 1040206 h 3043177"/>
              <a:gd name="connsiteX215" fmla="*/ 425934 w 9270381"/>
              <a:gd name="connsiteY215" fmla="*/ 996663 h 3043177"/>
              <a:gd name="connsiteX216" fmla="*/ 349734 w 9270381"/>
              <a:gd name="connsiteY216" fmla="*/ 985777 h 3043177"/>
              <a:gd name="connsiteX217" fmla="*/ 317077 w 9270381"/>
              <a:gd name="connsiteY217" fmla="*/ 974891 h 3043177"/>
              <a:gd name="connsiteX218" fmla="*/ 273534 w 9270381"/>
              <a:gd name="connsiteY218" fmla="*/ 964006 h 3043177"/>
              <a:gd name="connsiteX219" fmla="*/ 229991 w 9270381"/>
              <a:gd name="connsiteY219" fmla="*/ 942234 h 3043177"/>
              <a:gd name="connsiteX220" fmla="*/ 197334 w 9270381"/>
              <a:gd name="connsiteY220" fmla="*/ 931349 h 3043177"/>
              <a:gd name="connsiteX221" fmla="*/ 142905 w 9270381"/>
              <a:gd name="connsiteY221" fmla="*/ 876920 h 3043177"/>
              <a:gd name="connsiteX222" fmla="*/ 110248 w 9270381"/>
              <a:gd name="connsiteY222" fmla="*/ 844263 h 3043177"/>
              <a:gd name="connsiteX223" fmla="*/ 99362 w 9270381"/>
              <a:gd name="connsiteY223" fmla="*/ 811606 h 3043177"/>
              <a:gd name="connsiteX224" fmla="*/ 77591 w 9270381"/>
              <a:gd name="connsiteY224" fmla="*/ 789834 h 3043177"/>
              <a:gd name="connsiteX225" fmla="*/ 23162 w 9270381"/>
              <a:gd name="connsiteY225" fmla="*/ 702749 h 3043177"/>
              <a:gd name="connsiteX226" fmla="*/ 23162 w 9270381"/>
              <a:gd name="connsiteY226" fmla="*/ 539463 h 3043177"/>
              <a:gd name="connsiteX227" fmla="*/ 44934 w 9270381"/>
              <a:gd name="connsiteY227" fmla="*/ 517691 h 3043177"/>
              <a:gd name="connsiteX228" fmla="*/ 66705 w 9270381"/>
              <a:gd name="connsiteY228" fmla="*/ 485034 h 3043177"/>
              <a:gd name="connsiteX229" fmla="*/ 132020 w 9270381"/>
              <a:gd name="connsiteY229" fmla="*/ 452377 h 3043177"/>
              <a:gd name="connsiteX230" fmla="*/ 110248 w 9270381"/>
              <a:gd name="connsiteY230" fmla="*/ 114920 h 3043177"/>
              <a:gd name="connsiteX231" fmla="*/ 66705 w 9270381"/>
              <a:gd name="connsiteY231" fmla="*/ 27834 h 3043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9270381" h="3043177">
                <a:moveTo>
                  <a:pt x="66705" y="27834"/>
                </a:moveTo>
                <a:cubicBezTo>
                  <a:pt x="97548" y="15134"/>
                  <a:pt x="109121" y="51133"/>
                  <a:pt x="295305" y="38720"/>
                </a:cubicBezTo>
                <a:cubicBezTo>
                  <a:pt x="298934" y="27834"/>
                  <a:pt x="295158" y="9215"/>
                  <a:pt x="306191" y="6063"/>
                </a:cubicBezTo>
                <a:cubicBezTo>
                  <a:pt x="327413" y="0"/>
                  <a:pt x="349862" y="12620"/>
                  <a:pt x="371505" y="16949"/>
                </a:cubicBezTo>
                <a:cubicBezTo>
                  <a:pt x="439515" y="30551"/>
                  <a:pt x="390627" y="23153"/>
                  <a:pt x="447705" y="38720"/>
                </a:cubicBezTo>
                <a:cubicBezTo>
                  <a:pt x="476573" y="46593"/>
                  <a:pt x="534791" y="60491"/>
                  <a:pt x="534791" y="60491"/>
                </a:cubicBezTo>
                <a:cubicBezTo>
                  <a:pt x="538420" y="78634"/>
                  <a:pt x="548294" y="96604"/>
                  <a:pt x="545677" y="114920"/>
                </a:cubicBezTo>
                <a:cubicBezTo>
                  <a:pt x="544226" y="125080"/>
                  <a:pt x="515694" y="130533"/>
                  <a:pt x="523905" y="136691"/>
                </a:cubicBezTo>
                <a:cubicBezTo>
                  <a:pt x="541563" y="149934"/>
                  <a:pt x="567504" y="143629"/>
                  <a:pt x="589220" y="147577"/>
                </a:cubicBezTo>
                <a:cubicBezTo>
                  <a:pt x="607424" y="150887"/>
                  <a:pt x="625505" y="154834"/>
                  <a:pt x="643648" y="158463"/>
                </a:cubicBezTo>
                <a:cubicBezTo>
                  <a:pt x="650905" y="165720"/>
                  <a:pt x="655987" y="176191"/>
                  <a:pt x="665420" y="180234"/>
                </a:cubicBezTo>
                <a:cubicBezTo>
                  <a:pt x="682426" y="187522"/>
                  <a:pt x="701898" y="186632"/>
                  <a:pt x="719848" y="191120"/>
                </a:cubicBezTo>
                <a:cubicBezTo>
                  <a:pt x="730980" y="193903"/>
                  <a:pt x="741619" y="198377"/>
                  <a:pt x="752505" y="202006"/>
                </a:cubicBezTo>
                <a:cubicBezTo>
                  <a:pt x="814191" y="198377"/>
                  <a:pt x="876526" y="200757"/>
                  <a:pt x="937562" y="191120"/>
                </a:cubicBezTo>
                <a:cubicBezTo>
                  <a:pt x="947700" y="189519"/>
                  <a:pt x="950533" y="174629"/>
                  <a:pt x="959334" y="169349"/>
                </a:cubicBezTo>
                <a:cubicBezTo>
                  <a:pt x="969173" y="163445"/>
                  <a:pt x="981105" y="162092"/>
                  <a:pt x="991991" y="158463"/>
                </a:cubicBezTo>
                <a:cubicBezTo>
                  <a:pt x="1121030" y="184271"/>
                  <a:pt x="987340" y="150349"/>
                  <a:pt x="1079077" y="191120"/>
                </a:cubicBezTo>
                <a:cubicBezTo>
                  <a:pt x="1113149" y="206263"/>
                  <a:pt x="1151748" y="214730"/>
                  <a:pt x="1187934" y="223777"/>
                </a:cubicBezTo>
                <a:cubicBezTo>
                  <a:pt x="1195191" y="231034"/>
                  <a:pt x="1204425" y="236748"/>
                  <a:pt x="1209705" y="245549"/>
                </a:cubicBezTo>
                <a:cubicBezTo>
                  <a:pt x="1215609" y="255388"/>
                  <a:pt x="1210105" y="273546"/>
                  <a:pt x="1220591" y="278206"/>
                </a:cubicBezTo>
                <a:cubicBezTo>
                  <a:pt x="1247324" y="290087"/>
                  <a:pt x="1278648" y="285463"/>
                  <a:pt x="1307677" y="289091"/>
                </a:cubicBezTo>
                <a:cubicBezTo>
                  <a:pt x="1384616" y="308326"/>
                  <a:pt x="1375839" y="311009"/>
                  <a:pt x="1492734" y="289091"/>
                </a:cubicBezTo>
                <a:cubicBezTo>
                  <a:pt x="1505593" y="286680"/>
                  <a:pt x="1514505" y="274577"/>
                  <a:pt x="1525391" y="267320"/>
                </a:cubicBezTo>
                <a:lnTo>
                  <a:pt x="1590705" y="289091"/>
                </a:lnTo>
                <a:lnTo>
                  <a:pt x="1623362" y="299977"/>
                </a:lnTo>
                <a:cubicBezTo>
                  <a:pt x="1626991" y="310863"/>
                  <a:pt x="1628344" y="322795"/>
                  <a:pt x="1634248" y="332634"/>
                </a:cubicBezTo>
                <a:cubicBezTo>
                  <a:pt x="1660397" y="376214"/>
                  <a:pt x="1724516" y="368105"/>
                  <a:pt x="1764877" y="376177"/>
                </a:cubicBezTo>
                <a:cubicBezTo>
                  <a:pt x="1786648" y="390691"/>
                  <a:pt x="1811689" y="401218"/>
                  <a:pt x="1830191" y="419720"/>
                </a:cubicBezTo>
                <a:cubicBezTo>
                  <a:pt x="1870962" y="460491"/>
                  <a:pt x="1848243" y="447509"/>
                  <a:pt x="1895505" y="463263"/>
                </a:cubicBezTo>
                <a:cubicBezTo>
                  <a:pt x="2008396" y="456207"/>
                  <a:pt x="2099922" y="442400"/>
                  <a:pt x="2211191" y="463263"/>
                </a:cubicBezTo>
                <a:cubicBezTo>
                  <a:pt x="2224050" y="465674"/>
                  <a:pt x="2231823" y="479880"/>
                  <a:pt x="2243848" y="485034"/>
                </a:cubicBezTo>
                <a:cubicBezTo>
                  <a:pt x="2257599" y="490927"/>
                  <a:pt x="2272877" y="492291"/>
                  <a:pt x="2287391" y="495920"/>
                </a:cubicBezTo>
                <a:cubicBezTo>
                  <a:pt x="2346971" y="481025"/>
                  <a:pt x="2377235" y="468379"/>
                  <a:pt x="2450677" y="495920"/>
                </a:cubicBezTo>
                <a:cubicBezTo>
                  <a:pt x="2474701" y="504929"/>
                  <a:pt x="2480764" y="542236"/>
                  <a:pt x="2505105" y="550349"/>
                </a:cubicBezTo>
                <a:cubicBezTo>
                  <a:pt x="2515991" y="553977"/>
                  <a:pt x="2526630" y="558451"/>
                  <a:pt x="2537762" y="561234"/>
                </a:cubicBezTo>
                <a:cubicBezTo>
                  <a:pt x="2609461" y="579158"/>
                  <a:pt x="2648208" y="576429"/>
                  <a:pt x="2733705" y="583006"/>
                </a:cubicBezTo>
                <a:cubicBezTo>
                  <a:pt x="2795391" y="644692"/>
                  <a:pt x="2756928" y="629452"/>
                  <a:pt x="2853448" y="615663"/>
                </a:cubicBezTo>
                <a:cubicBezTo>
                  <a:pt x="2864334" y="612034"/>
                  <a:pt x="2874630" y="604777"/>
                  <a:pt x="2886105" y="604777"/>
                </a:cubicBezTo>
                <a:cubicBezTo>
                  <a:pt x="2927219" y="604777"/>
                  <a:pt x="2911792" y="620189"/>
                  <a:pt x="2940534" y="637434"/>
                </a:cubicBezTo>
                <a:cubicBezTo>
                  <a:pt x="2950373" y="643338"/>
                  <a:pt x="2962305" y="644691"/>
                  <a:pt x="2973191" y="648320"/>
                </a:cubicBezTo>
                <a:cubicBezTo>
                  <a:pt x="3001568" y="676697"/>
                  <a:pt x="3024272" y="706517"/>
                  <a:pt x="3060277" y="724520"/>
                </a:cubicBezTo>
                <a:cubicBezTo>
                  <a:pt x="3070540" y="729652"/>
                  <a:pt x="3081575" y="733783"/>
                  <a:pt x="3092934" y="735406"/>
                </a:cubicBezTo>
                <a:cubicBezTo>
                  <a:pt x="3132610" y="741074"/>
                  <a:pt x="3172763" y="742663"/>
                  <a:pt x="3212677" y="746291"/>
                </a:cubicBezTo>
                <a:lnTo>
                  <a:pt x="3277991" y="768063"/>
                </a:lnTo>
                <a:lnTo>
                  <a:pt x="3310648" y="778949"/>
                </a:lnTo>
                <a:cubicBezTo>
                  <a:pt x="3429035" y="897330"/>
                  <a:pt x="3223737" y="698532"/>
                  <a:pt x="3365077" y="811606"/>
                </a:cubicBezTo>
                <a:cubicBezTo>
                  <a:pt x="3375293" y="819779"/>
                  <a:pt x="3377597" y="835012"/>
                  <a:pt x="3386848" y="844263"/>
                </a:cubicBezTo>
                <a:cubicBezTo>
                  <a:pt x="3443418" y="900833"/>
                  <a:pt x="3559023" y="872740"/>
                  <a:pt x="3615448" y="876920"/>
                </a:cubicBezTo>
                <a:cubicBezTo>
                  <a:pt x="3648217" y="879347"/>
                  <a:pt x="3680610" y="886033"/>
                  <a:pt x="3713420" y="887806"/>
                </a:cubicBezTo>
                <a:cubicBezTo>
                  <a:pt x="3814937" y="893293"/>
                  <a:pt x="3916620" y="895063"/>
                  <a:pt x="4018220" y="898691"/>
                </a:cubicBezTo>
                <a:cubicBezTo>
                  <a:pt x="4029106" y="905948"/>
                  <a:pt x="4039175" y="914612"/>
                  <a:pt x="4050877" y="920463"/>
                </a:cubicBezTo>
                <a:cubicBezTo>
                  <a:pt x="4061140" y="925595"/>
                  <a:pt x="4073503" y="925776"/>
                  <a:pt x="4083534" y="931349"/>
                </a:cubicBezTo>
                <a:cubicBezTo>
                  <a:pt x="4106407" y="944056"/>
                  <a:pt x="4130346" y="956389"/>
                  <a:pt x="4148848" y="974891"/>
                </a:cubicBezTo>
                <a:cubicBezTo>
                  <a:pt x="4156105" y="982148"/>
                  <a:pt x="4161440" y="992073"/>
                  <a:pt x="4170620" y="996663"/>
                </a:cubicBezTo>
                <a:cubicBezTo>
                  <a:pt x="4191146" y="1006926"/>
                  <a:pt x="4215408" y="1008171"/>
                  <a:pt x="4235934" y="1018434"/>
                </a:cubicBezTo>
                <a:cubicBezTo>
                  <a:pt x="4257385" y="1029160"/>
                  <a:pt x="4286960" y="1046514"/>
                  <a:pt x="4312134" y="1051091"/>
                </a:cubicBezTo>
                <a:cubicBezTo>
                  <a:pt x="4340917" y="1056324"/>
                  <a:pt x="4370191" y="1058348"/>
                  <a:pt x="4399220" y="1061977"/>
                </a:cubicBezTo>
                <a:cubicBezTo>
                  <a:pt x="4506061" y="1097592"/>
                  <a:pt x="4351292" y="1049183"/>
                  <a:pt x="4627820" y="1083749"/>
                </a:cubicBezTo>
                <a:cubicBezTo>
                  <a:pt x="4650592" y="1086595"/>
                  <a:pt x="4693134" y="1105520"/>
                  <a:pt x="4693134" y="1105520"/>
                </a:cubicBezTo>
                <a:cubicBezTo>
                  <a:pt x="4725791" y="1098263"/>
                  <a:pt x="4758650" y="1091863"/>
                  <a:pt x="4791105" y="1083749"/>
                </a:cubicBezTo>
                <a:cubicBezTo>
                  <a:pt x="4802237" y="1080966"/>
                  <a:pt x="4813499" y="1077995"/>
                  <a:pt x="4823762" y="1072863"/>
                </a:cubicBezTo>
                <a:cubicBezTo>
                  <a:pt x="4875173" y="1047157"/>
                  <a:pt x="4838841" y="1044706"/>
                  <a:pt x="4910848" y="1040206"/>
                </a:cubicBezTo>
                <a:cubicBezTo>
                  <a:pt x="5008696" y="1034091"/>
                  <a:pt x="5106791" y="1032949"/>
                  <a:pt x="5204762" y="1029320"/>
                </a:cubicBezTo>
                <a:cubicBezTo>
                  <a:pt x="5226374" y="1037964"/>
                  <a:pt x="5267616" y="1046170"/>
                  <a:pt x="5280962" y="1072863"/>
                </a:cubicBezTo>
                <a:cubicBezTo>
                  <a:pt x="5311032" y="1133005"/>
                  <a:pt x="5265076" y="1107482"/>
                  <a:pt x="5324505" y="1127291"/>
                </a:cubicBezTo>
                <a:cubicBezTo>
                  <a:pt x="5328134" y="1138177"/>
                  <a:pt x="5328223" y="1150989"/>
                  <a:pt x="5335391" y="1159949"/>
                </a:cubicBezTo>
                <a:cubicBezTo>
                  <a:pt x="5343564" y="1170165"/>
                  <a:pt x="5357832" y="1173547"/>
                  <a:pt x="5368048" y="1181720"/>
                </a:cubicBezTo>
                <a:cubicBezTo>
                  <a:pt x="5376062" y="1188131"/>
                  <a:pt x="5380640" y="1198901"/>
                  <a:pt x="5389820" y="1203491"/>
                </a:cubicBezTo>
                <a:cubicBezTo>
                  <a:pt x="5401552" y="1209357"/>
                  <a:pt x="5480231" y="1223201"/>
                  <a:pt x="5487791" y="1225263"/>
                </a:cubicBezTo>
                <a:cubicBezTo>
                  <a:pt x="5509931" y="1231301"/>
                  <a:pt x="5530841" y="1241468"/>
                  <a:pt x="5553105" y="1247034"/>
                </a:cubicBezTo>
                <a:cubicBezTo>
                  <a:pt x="5567619" y="1250663"/>
                  <a:pt x="5582318" y="1253621"/>
                  <a:pt x="5596648" y="1257920"/>
                </a:cubicBezTo>
                <a:cubicBezTo>
                  <a:pt x="5618629" y="1264514"/>
                  <a:pt x="5639190" y="1276844"/>
                  <a:pt x="5661962" y="1279691"/>
                </a:cubicBezTo>
                <a:cubicBezTo>
                  <a:pt x="5806769" y="1297792"/>
                  <a:pt x="5719850" y="1288752"/>
                  <a:pt x="5923220" y="1301463"/>
                </a:cubicBezTo>
                <a:cubicBezTo>
                  <a:pt x="5934106" y="1305092"/>
                  <a:pt x="5946917" y="1305181"/>
                  <a:pt x="5955877" y="1312349"/>
                </a:cubicBezTo>
                <a:cubicBezTo>
                  <a:pt x="5966093" y="1320522"/>
                  <a:pt x="5969475" y="1334790"/>
                  <a:pt x="5977648" y="1345006"/>
                </a:cubicBezTo>
                <a:cubicBezTo>
                  <a:pt x="5984059" y="1353020"/>
                  <a:pt x="5991406" y="1360366"/>
                  <a:pt x="5999420" y="1366777"/>
                </a:cubicBezTo>
                <a:cubicBezTo>
                  <a:pt x="6029568" y="1390896"/>
                  <a:pt x="6030239" y="1387936"/>
                  <a:pt x="6064734" y="1399434"/>
                </a:cubicBezTo>
                <a:cubicBezTo>
                  <a:pt x="6130908" y="1465611"/>
                  <a:pt x="6059036" y="1402647"/>
                  <a:pt x="6260677" y="1442977"/>
                </a:cubicBezTo>
                <a:cubicBezTo>
                  <a:pt x="6329775" y="1456797"/>
                  <a:pt x="6297155" y="1449376"/>
                  <a:pt x="6358648" y="1464749"/>
                </a:cubicBezTo>
                <a:cubicBezTo>
                  <a:pt x="6474762" y="1461120"/>
                  <a:pt x="6591664" y="1467842"/>
                  <a:pt x="6706991" y="1453863"/>
                </a:cubicBezTo>
                <a:cubicBezTo>
                  <a:pt x="6718382" y="1452482"/>
                  <a:pt x="6712745" y="1431469"/>
                  <a:pt x="6717877" y="1421206"/>
                </a:cubicBezTo>
                <a:cubicBezTo>
                  <a:pt x="6737572" y="1381815"/>
                  <a:pt x="6734639" y="1390219"/>
                  <a:pt x="6772305" y="1377663"/>
                </a:cubicBezTo>
                <a:cubicBezTo>
                  <a:pt x="6788627" y="1379703"/>
                  <a:pt x="6863859" y="1383326"/>
                  <a:pt x="6892048" y="1399434"/>
                </a:cubicBezTo>
                <a:cubicBezTo>
                  <a:pt x="6907800" y="1408435"/>
                  <a:pt x="6921937" y="1420144"/>
                  <a:pt x="6935591" y="1432091"/>
                </a:cubicBezTo>
                <a:cubicBezTo>
                  <a:pt x="6951039" y="1445608"/>
                  <a:pt x="6979134" y="1475634"/>
                  <a:pt x="6979134" y="1475634"/>
                </a:cubicBezTo>
                <a:cubicBezTo>
                  <a:pt x="6982763" y="1486520"/>
                  <a:pt x="6992270" y="1497039"/>
                  <a:pt x="6990020" y="1508291"/>
                </a:cubicBezTo>
                <a:cubicBezTo>
                  <a:pt x="6988007" y="1518355"/>
                  <a:pt x="6965003" y="1520326"/>
                  <a:pt x="6968248" y="1530063"/>
                </a:cubicBezTo>
                <a:cubicBezTo>
                  <a:pt x="6974739" y="1549536"/>
                  <a:pt x="6997277" y="1559092"/>
                  <a:pt x="7011791" y="1573606"/>
                </a:cubicBezTo>
                <a:cubicBezTo>
                  <a:pt x="7075344" y="1637159"/>
                  <a:pt x="7029107" y="1604985"/>
                  <a:pt x="7175077" y="1617149"/>
                </a:cubicBezTo>
                <a:cubicBezTo>
                  <a:pt x="7189591" y="1638920"/>
                  <a:pt x="7196849" y="1667949"/>
                  <a:pt x="7218620" y="1682463"/>
                </a:cubicBezTo>
                <a:cubicBezTo>
                  <a:pt x="7243072" y="1698765"/>
                  <a:pt x="7281216" y="1732469"/>
                  <a:pt x="7316591" y="1736891"/>
                </a:cubicBezTo>
                <a:cubicBezTo>
                  <a:pt x="7363536" y="1742759"/>
                  <a:pt x="7410934" y="1744148"/>
                  <a:pt x="7458105" y="1747777"/>
                </a:cubicBezTo>
                <a:cubicBezTo>
                  <a:pt x="7479877" y="1755034"/>
                  <a:pt x="7504325" y="1756819"/>
                  <a:pt x="7523420" y="1769549"/>
                </a:cubicBezTo>
                <a:cubicBezTo>
                  <a:pt x="7534306" y="1776806"/>
                  <a:pt x="7544122" y="1786007"/>
                  <a:pt x="7556077" y="1791320"/>
                </a:cubicBezTo>
                <a:cubicBezTo>
                  <a:pt x="7577048" y="1800640"/>
                  <a:pt x="7599620" y="1805834"/>
                  <a:pt x="7621391" y="1813091"/>
                </a:cubicBezTo>
                <a:lnTo>
                  <a:pt x="7654048" y="1823977"/>
                </a:lnTo>
                <a:cubicBezTo>
                  <a:pt x="7664934" y="1827606"/>
                  <a:pt x="7675573" y="1832080"/>
                  <a:pt x="7686705" y="1834863"/>
                </a:cubicBezTo>
                <a:cubicBezTo>
                  <a:pt x="7701219" y="1838492"/>
                  <a:pt x="7715461" y="1843474"/>
                  <a:pt x="7730248" y="1845749"/>
                </a:cubicBezTo>
                <a:cubicBezTo>
                  <a:pt x="7762724" y="1850745"/>
                  <a:pt x="7795563" y="1853006"/>
                  <a:pt x="7828220" y="1856634"/>
                </a:cubicBezTo>
                <a:cubicBezTo>
                  <a:pt x="7906500" y="1882728"/>
                  <a:pt x="7808766" y="1851077"/>
                  <a:pt x="7904420" y="1878406"/>
                </a:cubicBezTo>
                <a:cubicBezTo>
                  <a:pt x="7915453" y="1881558"/>
                  <a:pt x="7925876" y="1886802"/>
                  <a:pt x="7937077" y="1889291"/>
                </a:cubicBezTo>
                <a:cubicBezTo>
                  <a:pt x="7958623" y="1894079"/>
                  <a:pt x="7980620" y="1896548"/>
                  <a:pt x="8002391" y="1900177"/>
                </a:cubicBezTo>
                <a:cubicBezTo>
                  <a:pt x="8016905" y="1907434"/>
                  <a:pt x="8030740" y="1916251"/>
                  <a:pt x="8045934" y="1921949"/>
                </a:cubicBezTo>
                <a:cubicBezTo>
                  <a:pt x="8059942" y="1927202"/>
                  <a:pt x="8075092" y="1928724"/>
                  <a:pt x="8089477" y="1932834"/>
                </a:cubicBezTo>
                <a:cubicBezTo>
                  <a:pt x="8100510" y="1935986"/>
                  <a:pt x="8111064" y="1940701"/>
                  <a:pt x="8122134" y="1943720"/>
                </a:cubicBezTo>
                <a:cubicBezTo>
                  <a:pt x="8151002" y="1951593"/>
                  <a:pt x="8180191" y="1958234"/>
                  <a:pt x="8209220" y="1965491"/>
                </a:cubicBezTo>
                <a:cubicBezTo>
                  <a:pt x="8223734" y="1969120"/>
                  <a:pt x="8237839" y="1975311"/>
                  <a:pt x="8252762" y="1976377"/>
                </a:cubicBezTo>
                <a:lnTo>
                  <a:pt x="8405162" y="1987263"/>
                </a:lnTo>
                <a:cubicBezTo>
                  <a:pt x="8416048" y="1990892"/>
                  <a:pt x="8427789" y="1992576"/>
                  <a:pt x="8437820" y="1998149"/>
                </a:cubicBezTo>
                <a:cubicBezTo>
                  <a:pt x="8460693" y="2010856"/>
                  <a:pt x="8503134" y="2041691"/>
                  <a:pt x="8503134" y="2041691"/>
                </a:cubicBezTo>
                <a:cubicBezTo>
                  <a:pt x="8546677" y="2038063"/>
                  <a:pt x="8590068" y="2030806"/>
                  <a:pt x="8633762" y="2030806"/>
                </a:cubicBezTo>
                <a:cubicBezTo>
                  <a:pt x="8758856" y="2030806"/>
                  <a:pt x="8809543" y="2039171"/>
                  <a:pt x="8916791" y="2052577"/>
                </a:cubicBezTo>
                <a:cubicBezTo>
                  <a:pt x="8927677" y="2056206"/>
                  <a:pt x="8940111" y="2056794"/>
                  <a:pt x="8949448" y="2063463"/>
                </a:cubicBezTo>
                <a:cubicBezTo>
                  <a:pt x="8966151" y="2075394"/>
                  <a:pt x="8972744" y="2103632"/>
                  <a:pt x="8992991" y="2107006"/>
                </a:cubicBezTo>
                <a:lnTo>
                  <a:pt x="9058305" y="2117891"/>
                </a:lnTo>
                <a:cubicBezTo>
                  <a:pt x="9069191" y="2121520"/>
                  <a:pt x="9079487" y="2128777"/>
                  <a:pt x="9090962" y="2128777"/>
                </a:cubicBezTo>
                <a:cubicBezTo>
                  <a:pt x="9104627" y="2128777"/>
                  <a:pt x="9151764" y="2112138"/>
                  <a:pt x="9167162" y="2107006"/>
                </a:cubicBezTo>
                <a:cubicBezTo>
                  <a:pt x="9270381" y="2132809"/>
                  <a:pt x="9212704" y="2103236"/>
                  <a:pt x="9199820" y="2302949"/>
                </a:cubicBezTo>
                <a:cubicBezTo>
                  <a:pt x="9196541" y="2353773"/>
                  <a:pt x="9196489" y="2404983"/>
                  <a:pt x="9188934" y="2455349"/>
                </a:cubicBezTo>
                <a:cubicBezTo>
                  <a:pt x="9185530" y="2478044"/>
                  <a:pt x="9172728" y="2498399"/>
                  <a:pt x="9167162" y="2520663"/>
                </a:cubicBezTo>
                <a:cubicBezTo>
                  <a:pt x="9163534" y="2535177"/>
                  <a:pt x="9160387" y="2549821"/>
                  <a:pt x="9156277" y="2564206"/>
                </a:cubicBezTo>
                <a:cubicBezTo>
                  <a:pt x="9153125" y="2575239"/>
                  <a:pt x="9147880" y="2585662"/>
                  <a:pt x="9145391" y="2596863"/>
                </a:cubicBezTo>
                <a:cubicBezTo>
                  <a:pt x="9140603" y="2618409"/>
                  <a:pt x="9138573" y="2640483"/>
                  <a:pt x="9134505" y="2662177"/>
                </a:cubicBezTo>
                <a:cubicBezTo>
                  <a:pt x="9127686" y="2698547"/>
                  <a:pt x="9116821" y="2734256"/>
                  <a:pt x="9112734" y="2771034"/>
                </a:cubicBezTo>
                <a:cubicBezTo>
                  <a:pt x="9100581" y="2880410"/>
                  <a:pt x="9133020" y="2858616"/>
                  <a:pt x="9069191" y="2879891"/>
                </a:cubicBezTo>
                <a:cubicBezTo>
                  <a:pt x="9061934" y="2901663"/>
                  <a:pt x="9069192" y="2937949"/>
                  <a:pt x="9047420" y="2945206"/>
                </a:cubicBezTo>
                <a:cubicBezTo>
                  <a:pt x="9019445" y="2954530"/>
                  <a:pt x="9001283" y="2961511"/>
                  <a:pt x="8971220" y="2966977"/>
                </a:cubicBezTo>
                <a:cubicBezTo>
                  <a:pt x="8945976" y="2971567"/>
                  <a:pt x="8920420" y="2974234"/>
                  <a:pt x="8895020" y="2977863"/>
                </a:cubicBezTo>
                <a:cubicBezTo>
                  <a:pt x="8887763" y="2985120"/>
                  <a:pt x="8882049" y="2994354"/>
                  <a:pt x="8873248" y="2999634"/>
                </a:cubicBezTo>
                <a:cubicBezTo>
                  <a:pt x="8845418" y="3016332"/>
                  <a:pt x="8786162" y="3043177"/>
                  <a:pt x="8786162" y="3043177"/>
                </a:cubicBezTo>
                <a:cubicBezTo>
                  <a:pt x="8757134" y="3039548"/>
                  <a:pt x="8727458" y="3039386"/>
                  <a:pt x="8699077" y="3032291"/>
                </a:cubicBezTo>
                <a:cubicBezTo>
                  <a:pt x="8683334" y="3028355"/>
                  <a:pt x="8670449" y="3016912"/>
                  <a:pt x="8655534" y="3010520"/>
                </a:cubicBezTo>
                <a:cubicBezTo>
                  <a:pt x="8633665" y="3001148"/>
                  <a:pt x="8601437" y="2994274"/>
                  <a:pt x="8579334" y="2988749"/>
                </a:cubicBezTo>
                <a:cubicBezTo>
                  <a:pt x="8557563" y="2977863"/>
                  <a:pt x="8536263" y="2965977"/>
                  <a:pt x="8514020" y="2956091"/>
                </a:cubicBezTo>
                <a:cubicBezTo>
                  <a:pt x="8503534" y="2951431"/>
                  <a:pt x="8492395" y="2948358"/>
                  <a:pt x="8481362" y="2945206"/>
                </a:cubicBezTo>
                <a:cubicBezTo>
                  <a:pt x="8434896" y="2931930"/>
                  <a:pt x="8433908" y="2934660"/>
                  <a:pt x="8383391" y="2923434"/>
                </a:cubicBezTo>
                <a:cubicBezTo>
                  <a:pt x="8368786" y="2920189"/>
                  <a:pt x="8354233" y="2916659"/>
                  <a:pt x="8339848" y="2912549"/>
                </a:cubicBezTo>
                <a:cubicBezTo>
                  <a:pt x="8328815" y="2909397"/>
                  <a:pt x="8318661" y="2901991"/>
                  <a:pt x="8307191" y="2901663"/>
                </a:cubicBezTo>
                <a:cubicBezTo>
                  <a:pt x="8064149" y="2894719"/>
                  <a:pt x="7820962" y="2894406"/>
                  <a:pt x="7577848" y="2890777"/>
                </a:cubicBezTo>
                <a:cubicBezTo>
                  <a:pt x="7513268" y="2858488"/>
                  <a:pt x="7536714" y="2868311"/>
                  <a:pt x="7447220" y="2836349"/>
                </a:cubicBezTo>
                <a:cubicBezTo>
                  <a:pt x="7425608" y="2828630"/>
                  <a:pt x="7404804" y="2816104"/>
                  <a:pt x="7381905" y="2814577"/>
                </a:cubicBezTo>
                <a:lnTo>
                  <a:pt x="7218620" y="2803691"/>
                </a:lnTo>
                <a:cubicBezTo>
                  <a:pt x="7204106" y="2796434"/>
                  <a:pt x="7190271" y="2787618"/>
                  <a:pt x="7175077" y="2781920"/>
                </a:cubicBezTo>
                <a:cubicBezTo>
                  <a:pt x="7134509" y="2766707"/>
                  <a:pt x="7069860" y="2764686"/>
                  <a:pt x="7033562" y="2760149"/>
                </a:cubicBezTo>
                <a:cubicBezTo>
                  <a:pt x="6891845" y="2742435"/>
                  <a:pt x="7024503" y="2755514"/>
                  <a:pt x="6870277" y="2738377"/>
                </a:cubicBezTo>
                <a:cubicBezTo>
                  <a:pt x="6834033" y="2734350"/>
                  <a:pt x="6797706" y="2731120"/>
                  <a:pt x="6761420" y="2727491"/>
                </a:cubicBezTo>
                <a:cubicBezTo>
                  <a:pt x="6693857" y="2704972"/>
                  <a:pt x="6729300" y="2714015"/>
                  <a:pt x="6609020" y="2705720"/>
                </a:cubicBezTo>
                <a:cubicBezTo>
                  <a:pt x="6543760" y="2701219"/>
                  <a:pt x="6478391" y="2698463"/>
                  <a:pt x="6413077" y="2694834"/>
                </a:cubicBezTo>
                <a:cubicBezTo>
                  <a:pt x="6384048" y="2691206"/>
                  <a:pt x="6353914" y="2692675"/>
                  <a:pt x="6325991" y="2683949"/>
                </a:cubicBezTo>
                <a:cubicBezTo>
                  <a:pt x="6287846" y="2672029"/>
                  <a:pt x="6172478" y="2600536"/>
                  <a:pt x="6140934" y="2585977"/>
                </a:cubicBezTo>
                <a:cubicBezTo>
                  <a:pt x="6127350" y="2579707"/>
                  <a:pt x="6111690" y="2579491"/>
                  <a:pt x="6097391" y="2575091"/>
                </a:cubicBezTo>
                <a:cubicBezTo>
                  <a:pt x="6064490" y="2564967"/>
                  <a:pt x="5999420" y="2542434"/>
                  <a:pt x="5999420" y="2542434"/>
                </a:cubicBezTo>
                <a:cubicBezTo>
                  <a:pt x="5992163" y="2535177"/>
                  <a:pt x="5986991" y="2524910"/>
                  <a:pt x="5977648" y="2520663"/>
                </a:cubicBezTo>
                <a:cubicBezTo>
                  <a:pt x="5946310" y="2506419"/>
                  <a:pt x="5879677" y="2488006"/>
                  <a:pt x="5879677" y="2488006"/>
                </a:cubicBezTo>
                <a:cubicBezTo>
                  <a:pt x="5849078" y="2457407"/>
                  <a:pt x="5854060" y="2458869"/>
                  <a:pt x="5803477" y="2433577"/>
                </a:cubicBezTo>
                <a:cubicBezTo>
                  <a:pt x="5793214" y="2428445"/>
                  <a:pt x="5781083" y="2427823"/>
                  <a:pt x="5770820" y="2422691"/>
                </a:cubicBezTo>
                <a:cubicBezTo>
                  <a:pt x="5759118" y="2416840"/>
                  <a:pt x="5750118" y="2406233"/>
                  <a:pt x="5738162" y="2400920"/>
                </a:cubicBezTo>
                <a:cubicBezTo>
                  <a:pt x="5717191" y="2391600"/>
                  <a:pt x="5694829" y="2385743"/>
                  <a:pt x="5672848" y="2379149"/>
                </a:cubicBezTo>
                <a:cubicBezTo>
                  <a:pt x="5632249" y="2366969"/>
                  <a:pt x="5608130" y="2364734"/>
                  <a:pt x="5563991" y="2357377"/>
                </a:cubicBezTo>
                <a:cubicBezTo>
                  <a:pt x="5346027" y="2375541"/>
                  <a:pt x="5413102" y="2375000"/>
                  <a:pt x="5095905" y="2357377"/>
                </a:cubicBezTo>
                <a:cubicBezTo>
                  <a:pt x="5077431" y="2356351"/>
                  <a:pt x="5059697" y="2349706"/>
                  <a:pt x="5041477" y="2346491"/>
                </a:cubicBezTo>
                <a:cubicBezTo>
                  <a:pt x="4998005" y="2338820"/>
                  <a:pt x="4954134" y="2333378"/>
                  <a:pt x="4910848" y="2324720"/>
                </a:cubicBezTo>
                <a:cubicBezTo>
                  <a:pt x="4892705" y="2321091"/>
                  <a:pt x="4874670" y="2316876"/>
                  <a:pt x="4856420" y="2313834"/>
                </a:cubicBezTo>
                <a:cubicBezTo>
                  <a:pt x="4811376" y="2306327"/>
                  <a:pt x="4737136" y="2297563"/>
                  <a:pt x="4693134" y="2292063"/>
                </a:cubicBezTo>
                <a:cubicBezTo>
                  <a:pt x="4630544" y="2271199"/>
                  <a:pt x="4684340" y="2286968"/>
                  <a:pt x="4584277" y="2270291"/>
                </a:cubicBezTo>
                <a:cubicBezTo>
                  <a:pt x="4566026" y="2267249"/>
                  <a:pt x="4547910" y="2263420"/>
                  <a:pt x="4529848" y="2259406"/>
                </a:cubicBezTo>
                <a:cubicBezTo>
                  <a:pt x="4515243" y="2256161"/>
                  <a:pt x="4501062" y="2250980"/>
                  <a:pt x="4486305" y="2248520"/>
                </a:cubicBezTo>
                <a:cubicBezTo>
                  <a:pt x="4435687" y="2240084"/>
                  <a:pt x="4333905" y="2226749"/>
                  <a:pt x="4333905" y="2226749"/>
                </a:cubicBezTo>
                <a:cubicBezTo>
                  <a:pt x="4308505" y="2215863"/>
                  <a:pt x="4283676" y="2203535"/>
                  <a:pt x="4257705" y="2194091"/>
                </a:cubicBezTo>
                <a:cubicBezTo>
                  <a:pt x="4233133" y="2185156"/>
                  <a:pt x="4183173" y="2178180"/>
                  <a:pt x="4159734" y="2172320"/>
                </a:cubicBezTo>
                <a:cubicBezTo>
                  <a:pt x="4105085" y="2158658"/>
                  <a:pt x="4050127" y="2145857"/>
                  <a:pt x="3996448" y="2128777"/>
                </a:cubicBezTo>
                <a:cubicBezTo>
                  <a:pt x="3970115" y="2120398"/>
                  <a:pt x="3946219" y="2105564"/>
                  <a:pt x="3920248" y="2096120"/>
                </a:cubicBezTo>
                <a:cubicBezTo>
                  <a:pt x="3875342" y="2079791"/>
                  <a:pt x="3808682" y="2078432"/>
                  <a:pt x="3767848" y="2074349"/>
                </a:cubicBezTo>
                <a:cubicBezTo>
                  <a:pt x="3756962" y="2070720"/>
                  <a:pt x="3746443" y="2065713"/>
                  <a:pt x="3735191" y="2063463"/>
                </a:cubicBezTo>
                <a:cubicBezTo>
                  <a:pt x="3696360" y="2055697"/>
                  <a:pt x="3594981" y="2045465"/>
                  <a:pt x="3561020" y="2041691"/>
                </a:cubicBezTo>
                <a:cubicBezTo>
                  <a:pt x="3546506" y="2038063"/>
                  <a:pt x="3532082" y="2034051"/>
                  <a:pt x="3517477" y="2030806"/>
                </a:cubicBezTo>
                <a:cubicBezTo>
                  <a:pt x="3499415" y="2026792"/>
                  <a:pt x="3481077" y="2024080"/>
                  <a:pt x="3463048" y="2019920"/>
                </a:cubicBezTo>
                <a:cubicBezTo>
                  <a:pt x="3433892" y="2013192"/>
                  <a:pt x="3375962" y="1998149"/>
                  <a:pt x="3375962" y="1998149"/>
                </a:cubicBezTo>
                <a:cubicBezTo>
                  <a:pt x="3357819" y="1987263"/>
                  <a:pt x="3341418" y="1972722"/>
                  <a:pt x="3321534" y="1965491"/>
                </a:cubicBezTo>
                <a:cubicBezTo>
                  <a:pt x="3300791" y="1957948"/>
                  <a:pt x="3277766" y="1959394"/>
                  <a:pt x="3256220" y="1954606"/>
                </a:cubicBezTo>
                <a:cubicBezTo>
                  <a:pt x="3245018" y="1952117"/>
                  <a:pt x="3234694" y="1946503"/>
                  <a:pt x="3223562" y="1943720"/>
                </a:cubicBezTo>
                <a:cubicBezTo>
                  <a:pt x="3205612" y="1939233"/>
                  <a:pt x="3187277" y="1936463"/>
                  <a:pt x="3169134" y="1932834"/>
                </a:cubicBezTo>
                <a:cubicBezTo>
                  <a:pt x="3140105" y="1936463"/>
                  <a:pt x="3110905" y="1938911"/>
                  <a:pt x="3082048" y="1943720"/>
                </a:cubicBezTo>
                <a:cubicBezTo>
                  <a:pt x="3045547" y="1949803"/>
                  <a:pt x="2973191" y="1965491"/>
                  <a:pt x="2973191" y="1965491"/>
                </a:cubicBezTo>
                <a:cubicBezTo>
                  <a:pt x="2857077" y="1958234"/>
                  <a:pt x="2740477" y="1956567"/>
                  <a:pt x="2624848" y="1943720"/>
                </a:cubicBezTo>
                <a:cubicBezTo>
                  <a:pt x="2608720" y="1941928"/>
                  <a:pt x="2596499" y="1927647"/>
                  <a:pt x="2581305" y="1921949"/>
                </a:cubicBezTo>
                <a:cubicBezTo>
                  <a:pt x="2567297" y="1916696"/>
                  <a:pt x="2551706" y="1916486"/>
                  <a:pt x="2537762" y="1911063"/>
                </a:cubicBezTo>
                <a:cubicBezTo>
                  <a:pt x="2486251" y="1891031"/>
                  <a:pt x="2435867" y="1868196"/>
                  <a:pt x="2385362" y="1845749"/>
                </a:cubicBezTo>
                <a:cubicBezTo>
                  <a:pt x="2370533" y="1839158"/>
                  <a:pt x="2356799" y="1830218"/>
                  <a:pt x="2341820" y="1823977"/>
                </a:cubicBezTo>
                <a:cubicBezTo>
                  <a:pt x="2313202" y="1812053"/>
                  <a:pt x="2283352" y="1803244"/>
                  <a:pt x="2254734" y="1791320"/>
                </a:cubicBezTo>
                <a:cubicBezTo>
                  <a:pt x="2140236" y="1743613"/>
                  <a:pt x="2272464" y="1794744"/>
                  <a:pt x="2178534" y="1747777"/>
                </a:cubicBezTo>
                <a:cubicBezTo>
                  <a:pt x="2168271" y="1742645"/>
                  <a:pt x="2156763" y="1740520"/>
                  <a:pt x="2145877" y="1736891"/>
                </a:cubicBezTo>
                <a:cubicBezTo>
                  <a:pt x="2096849" y="1687865"/>
                  <a:pt x="2159221" y="1744517"/>
                  <a:pt x="2069677" y="1693349"/>
                </a:cubicBezTo>
                <a:cubicBezTo>
                  <a:pt x="2060766" y="1688257"/>
                  <a:pt x="2057642" y="1674823"/>
                  <a:pt x="2047905" y="1671577"/>
                </a:cubicBezTo>
                <a:cubicBezTo>
                  <a:pt x="2012800" y="1659875"/>
                  <a:pt x="1975334" y="1657063"/>
                  <a:pt x="1939048" y="1649806"/>
                </a:cubicBezTo>
                <a:cubicBezTo>
                  <a:pt x="1924534" y="1642549"/>
                  <a:pt x="1911048" y="1632697"/>
                  <a:pt x="1895505" y="1628034"/>
                </a:cubicBezTo>
                <a:cubicBezTo>
                  <a:pt x="1874364" y="1621692"/>
                  <a:pt x="1850817" y="1625006"/>
                  <a:pt x="1830191" y="1617149"/>
                </a:cubicBezTo>
                <a:cubicBezTo>
                  <a:pt x="1774062" y="1595767"/>
                  <a:pt x="1723886" y="1559943"/>
                  <a:pt x="1666905" y="1540949"/>
                </a:cubicBezTo>
                <a:cubicBezTo>
                  <a:pt x="1634174" y="1530038"/>
                  <a:pt x="1629728" y="1531739"/>
                  <a:pt x="1601591" y="1508291"/>
                </a:cubicBezTo>
                <a:cubicBezTo>
                  <a:pt x="1589765" y="1498436"/>
                  <a:pt x="1579820" y="1486520"/>
                  <a:pt x="1568934" y="1475634"/>
                </a:cubicBezTo>
                <a:cubicBezTo>
                  <a:pt x="1565305" y="1464748"/>
                  <a:pt x="1566162" y="1451091"/>
                  <a:pt x="1558048" y="1442977"/>
                </a:cubicBezTo>
                <a:cubicBezTo>
                  <a:pt x="1549934" y="1434863"/>
                  <a:pt x="1535654" y="1437223"/>
                  <a:pt x="1525391" y="1432091"/>
                </a:cubicBezTo>
                <a:cubicBezTo>
                  <a:pt x="1440982" y="1389887"/>
                  <a:pt x="1542161" y="1426796"/>
                  <a:pt x="1460077" y="1399434"/>
                </a:cubicBezTo>
                <a:cubicBezTo>
                  <a:pt x="1394763" y="1403063"/>
                  <a:pt x="1329549" y="1410320"/>
                  <a:pt x="1264134" y="1410320"/>
                </a:cubicBezTo>
                <a:cubicBezTo>
                  <a:pt x="1231276" y="1410320"/>
                  <a:pt x="1198573" y="1404836"/>
                  <a:pt x="1166162" y="1399434"/>
                </a:cubicBezTo>
                <a:cubicBezTo>
                  <a:pt x="1154844" y="1397548"/>
                  <a:pt x="1144538" y="1391701"/>
                  <a:pt x="1133505" y="1388549"/>
                </a:cubicBezTo>
                <a:cubicBezTo>
                  <a:pt x="1119120" y="1384439"/>
                  <a:pt x="1104476" y="1381292"/>
                  <a:pt x="1089962" y="1377663"/>
                </a:cubicBezTo>
                <a:cubicBezTo>
                  <a:pt x="1082705" y="1370406"/>
                  <a:pt x="1077371" y="1360481"/>
                  <a:pt x="1068191" y="1355891"/>
                </a:cubicBezTo>
                <a:cubicBezTo>
                  <a:pt x="1026000" y="1334795"/>
                  <a:pt x="982313" y="1316380"/>
                  <a:pt x="937562" y="1301463"/>
                </a:cubicBezTo>
                <a:cubicBezTo>
                  <a:pt x="915791" y="1294206"/>
                  <a:pt x="893219" y="1289012"/>
                  <a:pt x="872248" y="1279691"/>
                </a:cubicBezTo>
                <a:cubicBezTo>
                  <a:pt x="860293" y="1274378"/>
                  <a:pt x="850809" y="1264651"/>
                  <a:pt x="839591" y="1257920"/>
                </a:cubicBezTo>
                <a:cubicBezTo>
                  <a:pt x="762659" y="1211761"/>
                  <a:pt x="787524" y="1222421"/>
                  <a:pt x="730734" y="1203491"/>
                </a:cubicBezTo>
                <a:cubicBezTo>
                  <a:pt x="701705" y="1174463"/>
                  <a:pt x="666420" y="1150564"/>
                  <a:pt x="643648" y="1116406"/>
                </a:cubicBezTo>
                <a:cubicBezTo>
                  <a:pt x="636391" y="1105520"/>
                  <a:pt x="631128" y="1093000"/>
                  <a:pt x="621877" y="1083749"/>
                </a:cubicBezTo>
                <a:cubicBezTo>
                  <a:pt x="589854" y="1051726"/>
                  <a:pt x="567025" y="1061766"/>
                  <a:pt x="523905" y="1040206"/>
                </a:cubicBezTo>
                <a:cubicBezTo>
                  <a:pt x="500891" y="1028699"/>
                  <a:pt x="456904" y="1002857"/>
                  <a:pt x="425934" y="996663"/>
                </a:cubicBezTo>
                <a:cubicBezTo>
                  <a:pt x="400774" y="991631"/>
                  <a:pt x="375134" y="989406"/>
                  <a:pt x="349734" y="985777"/>
                </a:cubicBezTo>
                <a:cubicBezTo>
                  <a:pt x="338848" y="982148"/>
                  <a:pt x="328110" y="978043"/>
                  <a:pt x="317077" y="974891"/>
                </a:cubicBezTo>
                <a:cubicBezTo>
                  <a:pt x="302692" y="970781"/>
                  <a:pt x="287542" y="969259"/>
                  <a:pt x="273534" y="964006"/>
                </a:cubicBezTo>
                <a:cubicBezTo>
                  <a:pt x="258340" y="958308"/>
                  <a:pt x="244907" y="948626"/>
                  <a:pt x="229991" y="942234"/>
                </a:cubicBezTo>
                <a:cubicBezTo>
                  <a:pt x="219444" y="937714"/>
                  <a:pt x="208220" y="934977"/>
                  <a:pt x="197334" y="931349"/>
                </a:cubicBezTo>
                <a:lnTo>
                  <a:pt x="142905" y="876920"/>
                </a:lnTo>
                <a:lnTo>
                  <a:pt x="110248" y="844263"/>
                </a:lnTo>
                <a:cubicBezTo>
                  <a:pt x="106619" y="833377"/>
                  <a:pt x="105266" y="821445"/>
                  <a:pt x="99362" y="811606"/>
                </a:cubicBezTo>
                <a:cubicBezTo>
                  <a:pt x="94082" y="802805"/>
                  <a:pt x="82181" y="799014"/>
                  <a:pt x="77591" y="789834"/>
                </a:cubicBezTo>
                <a:cubicBezTo>
                  <a:pt x="32253" y="699155"/>
                  <a:pt x="85992" y="744634"/>
                  <a:pt x="23162" y="702749"/>
                </a:cubicBezTo>
                <a:cubicBezTo>
                  <a:pt x="1435" y="637562"/>
                  <a:pt x="0" y="647551"/>
                  <a:pt x="23162" y="539463"/>
                </a:cubicBezTo>
                <a:cubicBezTo>
                  <a:pt x="25312" y="529427"/>
                  <a:pt x="38523" y="525705"/>
                  <a:pt x="44934" y="517691"/>
                </a:cubicBezTo>
                <a:cubicBezTo>
                  <a:pt x="53107" y="507475"/>
                  <a:pt x="57454" y="494285"/>
                  <a:pt x="66705" y="485034"/>
                </a:cubicBezTo>
                <a:cubicBezTo>
                  <a:pt x="87807" y="463932"/>
                  <a:pt x="105460" y="461230"/>
                  <a:pt x="132020" y="452377"/>
                </a:cubicBezTo>
                <a:cubicBezTo>
                  <a:pt x="124763" y="339891"/>
                  <a:pt x="172773" y="208709"/>
                  <a:pt x="110248" y="114920"/>
                </a:cubicBezTo>
                <a:cubicBezTo>
                  <a:pt x="84451" y="76225"/>
                  <a:pt x="35862" y="40534"/>
                  <a:pt x="66705" y="27834"/>
                </a:cubicBezTo>
                <a:close/>
              </a:path>
            </a:pathLst>
          </a:custGeom>
          <a:solidFill>
            <a:srgbClr val="CC3300">
              <a:alpha val="56000"/>
            </a:srgbClr>
          </a:solidFill>
          <a:ln w="12700" cap="flat" cmpd="sng" algn="ctr">
            <a:noFill/>
            <a:prstDash val="solid"/>
            <a:round/>
            <a:headEnd type="none" w="sm" len="sm"/>
            <a:tailEnd type="none" w="sm" len="sm"/>
          </a:ln>
          <a:effectLst/>
        </p:spPr>
        <p:txBody>
          <a:bodyPr vert="horz" wrap="square" lIns="219456" tIns="109728" rIns="219456" bIns="109728" numCol="1" rtlCol="0" anchor="t" anchorCtr="0" compatLnSpc="1">
            <a:prstTxWarp prst="textNoShape">
              <a:avLst/>
            </a:prstTxWarp>
          </a:bodyPr>
          <a:lstStyle/>
          <a:p>
            <a:pPr defTabSz="2194560"/>
            <a:endParaRPr lang="en-US" sz="4800"/>
          </a:p>
        </p:txBody>
      </p:sp>
      <p:pic>
        <p:nvPicPr>
          <p:cNvPr id="4" name="Picture 3">
            <a:extLst>
              <a:ext uri="{FF2B5EF4-FFF2-40B4-BE49-F238E27FC236}">
                <a16:creationId xmlns:a16="http://schemas.microsoft.com/office/drawing/2014/main" id="{935178CA-D33F-6A70-AE8E-C5B9144CA18B}"/>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7160000" flipH="1">
            <a:off x="24187481" y="8773907"/>
            <a:ext cx="3332729" cy="2656945"/>
          </a:xfrm>
          <a:prstGeom prst="rect">
            <a:avLst/>
          </a:prstGeom>
        </p:spPr>
      </p:pic>
      <p:pic>
        <p:nvPicPr>
          <p:cNvPr id="20" name="Picture 19">
            <a:extLst>
              <a:ext uri="{FF2B5EF4-FFF2-40B4-BE49-F238E27FC236}">
                <a16:creationId xmlns:a16="http://schemas.microsoft.com/office/drawing/2014/main" id="{243042E5-3644-650D-73B4-DBC9652A18A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4920000">
            <a:off x="8585482" y="7074156"/>
            <a:ext cx="2083056" cy="2783164"/>
          </a:xfrm>
          <a:prstGeom prst="rect">
            <a:avLst/>
          </a:prstGeom>
        </p:spPr>
      </p:pic>
      <p:pic>
        <p:nvPicPr>
          <p:cNvPr id="22" name="Picture 21">
            <a:extLst>
              <a:ext uri="{FF2B5EF4-FFF2-40B4-BE49-F238E27FC236}">
                <a16:creationId xmlns:a16="http://schemas.microsoft.com/office/drawing/2014/main" id="{C9A4A0AC-6743-30D8-18D5-8C8E33EA933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6360000">
            <a:off x="14618776" y="8831008"/>
            <a:ext cx="2803580" cy="3703211"/>
          </a:xfrm>
          <a:prstGeom prst="rect">
            <a:avLst/>
          </a:prstGeom>
        </p:spPr>
      </p:pic>
      <p:pic>
        <p:nvPicPr>
          <p:cNvPr id="26" name="Picture 25">
            <a:extLst>
              <a:ext uri="{FF2B5EF4-FFF2-40B4-BE49-F238E27FC236}">
                <a16:creationId xmlns:a16="http://schemas.microsoft.com/office/drawing/2014/main" id="{3B230A62-8B34-C22E-9C61-9A5A5B4D639E}"/>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5400000">
            <a:off x="26367645" y="8915286"/>
            <a:ext cx="2803580" cy="3703211"/>
          </a:xfrm>
          <a:prstGeom prst="rect">
            <a:avLst/>
          </a:prstGeom>
        </p:spPr>
      </p:pic>
      <p:pic>
        <p:nvPicPr>
          <p:cNvPr id="28" name="Picture 27" descr="bear_PNG23464.png">
            <a:extLst>
              <a:ext uri="{FF2B5EF4-FFF2-40B4-BE49-F238E27FC236}">
                <a16:creationId xmlns:a16="http://schemas.microsoft.com/office/drawing/2014/main" id="{728DFA7A-F069-8F87-B641-232620FDA386}"/>
              </a:ext>
            </a:extLst>
          </p:cNvPr>
          <p:cNvPicPr>
            <a:picLocks noChangeAspect="1"/>
          </p:cNvPicPr>
          <p:nvPr/>
        </p:nvPicPr>
        <p:blipFill>
          <a:blip r:embed="rId17" cstate="print"/>
          <a:stretch>
            <a:fillRect/>
          </a:stretch>
        </p:blipFill>
        <p:spPr>
          <a:xfrm flipH="1">
            <a:off x="21936204" y="10995799"/>
            <a:ext cx="2377726" cy="1908785"/>
          </a:xfrm>
          <a:prstGeom prst="rect">
            <a:avLst/>
          </a:prstGeom>
        </p:spPr>
      </p:pic>
      <p:pic>
        <p:nvPicPr>
          <p:cNvPr id="30" name="Picture 29">
            <a:extLst>
              <a:ext uri="{FF2B5EF4-FFF2-40B4-BE49-F238E27FC236}">
                <a16:creationId xmlns:a16="http://schemas.microsoft.com/office/drawing/2014/main" id="{816AD669-FB8C-EF96-1821-B23741627788}"/>
              </a:ext>
            </a:extLst>
          </p:cNvPr>
          <p:cNvPicPr>
            <a:picLocks noChangeAspect="1"/>
          </p:cNvPicPr>
          <p:nvPr/>
        </p:nvPicPr>
        <p:blipFill>
          <a:blip r:embed="rId18" cstate="print">
            <a:extLst>
              <a:ext uri="{28A0092B-C50C-407E-A947-70E740481C1C}">
                <a14:useLocalDpi xmlns:a14="http://schemas.microsoft.com/office/drawing/2010/main" val="0"/>
              </a:ext>
            </a:extLst>
          </a:blip>
          <a:srcRect b="14017"/>
          <a:stretch>
            <a:fillRect/>
          </a:stretch>
        </p:blipFill>
        <p:spPr>
          <a:xfrm rot="-6360000">
            <a:off x="1296313" y="5989894"/>
            <a:ext cx="2596771" cy="3184120"/>
          </a:xfrm>
          <a:prstGeom prst="rect">
            <a:avLst/>
          </a:prstGeom>
        </p:spPr>
      </p:pic>
      <p:pic>
        <p:nvPicPr>
          <p:cNvPr id="32" name="Picture 31">
            <a:extLst>
              <a:ext uri="{FF2B5EF4-FFF2-40B4-BE49-F238E27FC236}">
                <a16:creationId xmlns:a16="http://schemas.microsoft.com/office/drawing/2014/main" id="{9805AFA5-957C-4220-D83D-B59E13BA9560}"/>
              </a:ext>
            </a:extLst>
          </p:cNvPr>
          <p:cNvPicPr>
            <a:picLocks noChangeAspect="1"/>
          </p:cNvPicPr>
          <p:nvPr/>
        </p:nvPicPr>
        <p:blipFill>
          <a:blip r:embed="rId15" cstate="print">
            <a:extLst>
              <a:ext uri="{28A0092B-C50C-407E-A947-70E740481C1C}">
                <a14:useLocalDpi xmlns:a14="http://schemas.microsoft.com/office/drawing/2010/main" val="0"/>
              </a:ext>
            </a:extLst>
          </a:blip>
          <a:srcRect b="27502"/>
          <a:stretch>
            <a:fillRect/>
          </a:stretch>
        </p:blipFill>
        <p:spPr>
          <a:xfrm rot="-6360000">
            <a:off x="9065443" y="8404781"/>
            <a:ext cx="2083056" cy="2017750"/>
          </a:xfrm>
          <a:prstGeom prst="rect">
            <a:avLst/>
          </a:prstGeom>
        </p:spPr>
      </p:pic>
      <p:pic>
        <p:nvPicPr>
          <p:cNvPr id="34" name="Picture 33">
            <a:extLst>
              <a:ext uri="{FF2B5EF4-FFF2-40B4-BE49-F238E27FC236}">
                <a16:creationId xmlns:a16="http://schemas.microsoft.com/office/drawing/2014/main" id="{71B58602-D516-D4B1-77CD-048E276257F1}"/>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2460000">
            <a:off x="10213710" y="5587616"/>
            <a:ext cx="2009200" cy="3094659"/>
          </a:xfrm>
          <a:prstGeom prst="rect">
            <a:avLst/>
          </a:prstGeom>
        </p:spPr>
      </p:pic>
      <p:pic>
        <p:nvPicPr>
          <p:cNvPr id="38" name="Picture 37">
            <a:extLst>
              <a:ext uri="{FF2B5EF4-FFF2-40B4-BE49-F238E27FC236}">
                <a16:creationId xmlns:a16="http://schemas.microsoft.com/office/drawing/2014/main" id="{F92FF030-1A88-2FAC-C37B-2808979C9896}"/>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10586" y="4976431"/>
            <a:ext cx="3332729" cy="2656945"/>
          </a:xfrm>
          <a:prstGeom prst="rect">
            <a:avLst/>
          </a:prstGeom>
        </p:spPr>
      </p:pic>
      <p:pic>
        <p:nvPicPr>
          <p:cNvPr id="40" name="Picture 39">
            <a:extLst>
              <a:ext uri="{FF2B5EF4-FFF2-40B4-BE49-F238E27FC236}">
                <a16:creationId xmlns:a16="http://schemas.microsoft.com/office/drawing/2014/main" id="{89958D27-94A7-37F8-C758-B52571712910}"/>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20400000" flipH="1">
            <a:off x="11911738" y="6466257"/>
            <a:ext cx="3332729" cy="2656945"/>
          </a:xfrm>
          <a:prstGeom prst="rect">
            <a:avLst/>
          </a:prstGeom>
        </p:spPr>
      </p:pic>
      <p:pic>
        <p:nvPicPr>
          <p:cNvPr id="42" name="Picture 41">
            <a:extLst>
              <a:ext uri="{FF2B5EF4-FFF2-40B4-BE49-F238E27FC236}">
                <a16:creationId xmlns:a16="http://schemas.microsoft.com/office/drawing/2014/main" id="{F24B5DFA-7C16-BA48-410E-63678E4212C6}"/>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2460000">
            <a:off x="26794173" y="6390404"/>
            <a:ext cx="2009200" cy="4700934"/>
          </a:xfrm>
          <a:prstGeom prst="rect">
            <a:avLst/>
          </a:prstGeom>
        </p:spPr>
      </p:pic>
      <p:pic>
        <p:nvPicPr>
          <p:cNvPr id="44" name="Picture 43">
            <a:extLst>
              <a:ext uri="{FF2B5EF4-FFF2-40B4-BE49-F238E27FC236}">
                <a16:creationId xmlns:a16="http://schemas.microsoft.com/office/drawing/2014/main" id="{343C24D2-C13B-67FD-5B9C-7DC2D0597A7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3300000">
            <a:off x="19472057" y="6155538"/>
            <a:ext cx="2803580" cy="3703211"/>
          </a:xfrm>
          <a:prstGeom prst="rect">
            <a:avLst/>
          </a:prstGeom>
        </p:spPr>
      </p:pic>
      <p:pic>
        <p:nvPicPr>
          <p:cNvPr id="46" name="Picture 45">
            <a:extLst>
              <a:ext uri="{FF2B5EF4-FFF2-40B4-BE49-F238E27FC236}">
                <a16:creationId xmlns:a16="http://schemas.microsoft.com/office/drawing/2014/main" id="{16AD90DD-4920-F3E8-56A9-B70841291B6A}"/>
              </a:ext>
            </a:extLst>
          </p:cNvPr>
          <p:cNvPicPr>
            <a:picLocks noChangeAspect="1"/>
          </p:cNvPicPr>
          <p:nvPr/>
        </p:nvPicPr>
        <p:blipFill>
          <a:blip r:embed="rId14" cstate="print">
            <a:extLst>
              <a:ext uri="{28A0092B-C50C-407E-A947-70E740481C1C}">
                <a14:useLocalDpi xmlns:a14="http://schemas.microsoft.com/office/drawing/2010/main" val="0"/>
              </a:ext>
            </a:extLst>
          </a:blip>
          <a:srcRect b="6188"/>
          <a:stretch>
            <a:fillRect/>
          </a:stretch>
        </p:blipFill>
        <p:spPr>
          <a:xfrm rot="19140000" flipH="1">
            <a:off x="21418943" y="8008048"/>
            <a:ext cx="3332729" cy="2656945"/>
          </a:xfrm>
          <a:prstGeom prst="rect">
            <a:avLst/>
          </a:prstGeom>
        </p:spPr>
      </p:pic>
      <p:sp>
        <p:nvSpPr>
          <p:cNvPr id="49" name="Rectangle 48">
            <a:extLst>
              <a:ext uri="{FF2B5EF4-FFF2-40B4-BE49-F238E27FC236}">
                <a16:creationId xmlns:a16="http://schemas.microsoft.com/office/drawing/2014/main" id="{A53E843A-C5AD-F6D2-C7A5-8D8E29BD48AA}"/>
              </a:ext>
            </a:extLst>
          </p:cNvPr>
          <p:cNvSpPr/>
          <p:nvPr/>
        </p:nvSpPr>
        <p:spPr bwMode="auto">
          <a:xfrm>
            <a:off x="28194000" y="2057400"/>
            <a:ext cx="914400" cy="914400"/>
          </a:xfrm>
          <a:prstGeom prst="rect">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Britannic Bold" pitchFamily="34" charset="0"/>
            </a:endParaRPr>
          </a:p>
        </p:txBody>
      </p:sp>
    </p:spTree>
    <p:extLst>
      <p:ext uri="{BB962C8B-B14F-4D97-AF65-F5344CB8AC3E}">
        <p14:creationId xmlns:p14="http://schemas.microsoft.com/office/powerpoint/2010/main" val="32230750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DE8AC-4B48-EAFC-037B-E4DF621E17F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0BCA533-D103-2747-8805-4A7F1C148AD7}"/>
              </a:ext>
            </a:extLst>
          </p:cNvPr>
          <p:cNvSpPr txBox="1"/>
          <p:nvPr/>
        </p:nvSpPr>
        <p:spPr>
          <a:xfrm>
            <a:off x="2209800" y="1295400"/>
            <a:ext cx="24993600" cy="5632311"/>
          </a:xfrm>
          <a:prstGeom prst="rect">
            <a:avLst/>
          </a:prstGeom>
          <a:noFill/>
        </p:spPr>
        <p:txBody>
          <a:bodyPr wrap="square" rtlCol="0">
            <a:spAutoFit/>
          </a:bodyPr>
          <a:lstStyle/>
          <a:p>
            <a:r>
              <a:rPr lang="en-US" sz="7200" b="1" dirty="0">
                <a:solidFill>
                  <a:srgbClr val="FFFF00"/>
                </a:solidFill>
                <a:effectLst>
                  <a:outerShdw dist="101600" dir="2700000" algn="ctr" rotWithShape="0">
                    <a:srgbClr val="3333CC"/>
                  </a:outerShdw>
                </a:effectLst>
                <a:latin typeface="Comic Sans MS" panose="030F0702030302020204" pitchFamily="66" charset="0"/>
              </a:rPr>
              <a:t>The San Andreas fault that runs through the Mojave Desert shows water erosion that must have occurred when the great fountains of the deep were opened and the flood began . . .</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358246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13463-3611-572A-A750-B15D2085C27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EAD0694-B2F1-6B3A-CF0C-C8E0AD766F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600" y="510540"/>
            <a:ext cx="17391001" cy="11557311"/>
          </a:xfrm>
          <a:prstGeom prst="rect">
            <a:avLst/>
          </a:prstGeom>
        </p:spPr>
      </p:pic>
      <p:pic>
        <p:nvPicPr>
          <p:cNvPr id="4" name="Picture 3">
            <a:extLst>
              <a:ext uri="{FF2B5EF4-FFF2-40B4-BE49-F238E27FC236}">
                <a16:creationId xmlns:a16="http://schemas.microsoft.com/office/drawing/2014/main" id="{943E2325-BC22-69E4-3679-7640D9075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634" y="533400"/>
            <a:ext cx="9145799" cy="13521509"/>
          </a:xfrm>
          <a:prstGeom prst="rect">
            <a:avLst/>
          </a:prstGeom>
        </p:spPr>
      </p:pic>
      <p:sp>
        <p:nvSpPr>
          <p:cNvPr id="6" name="TextBox 5">
            <a:extLst>
              <a:ext uri="{FF2B5EF4-FFF2-40B4-BE49-F238E27FC236}">
                <a16:creationId xmlns:a16="http://schemas.microsoft.com/office/drawing/2014/main" id="{05ABA383-0515-28FF-662F-4B8B415747AF}"/>
              </a:ext>
            </a:extLst>
          </p:cNvPr>
          <p:cNvSpPr txBox="1"/>
          <p:nvPr/>
        </p:nvSpPr>
        <p:spPr>
          <a:xfrm>
            <a:off x="11277600" y="12954000"/>
            <a:ext cx="12573000" cy="3416320"/>
          </a:xfrm>
          <a:prstGeom prst="rect">
            <a:avLst/>
          </a:prstGeom>
          <a:noFill/>
        </p:spPr>
        <p:txBody>
          <a:bodyPr wrap="square" rtlCol="0">
            <a:spAutoFit/>
          </a:bodyPr>
          <a:lstStyle/>
          <a:p>
            <a:r>
              <a:rPr lang="en-US" sz="7200" b="1" dirty="0">
                <a:solidFill>
                  <a:srgbClr val="FFFF00"/>
                </a:solidFill>
                <a:effectLst>
                  <a:outerShdw dist="101600" dir="2700000" algn="ctr" rotWithShape="0">
                    <a:srgbClr val="3333CC"/>
                  </a:outerShdw>
                </a:effectLst>
                <a:latin typeface="Comic Sans MS" panose="030F0702030302020204" pitchFamily="66" charset="0"/>
              </a:rPr>
              <a:t>Water erosion along the San Andreas fault.</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cxnSp>
        <p:nvCxnSpPr>
          <p:cNvPr id="8" name="Straight Arrow Connector 7">
            <a:extLst>
              <a:ext uri="{FF2B5EF4-FFF2-40B4-BE49-F238E27FC236}">
                <a16:creationId xmlns:a16="http://schemas.microsoft.com/office/drawing/2014/main" id="{E532D7E4-73A0-2A86-B067-3DCD71E4CC6E}"/>
              </a:ext>
            </a:extLst>
          </p:cNvPr>
          <p:cNvCxnSpPr>
            <a:cxnSpLocks/>
          </p:cNvCxnSpPr>
          <p:nvPr/>
        </p:nvCxnSpPr>
        <p:spPr bwMode="auto">
          <a:xfrm flipH="1" flipV="1">
            <a:off x="5867400" y="8534400"/>
            <a:ext cx="5161833" cy="5181600"/>
          </a:xfrm>
          <a:prstGeom prst="straightConnector1">
            <a:avLst/>
          </a:prstGeom>
          <a:solidFill>
            <a:schemeClr val="accent1"/>
          </a:solidFill>
          <a:ln w="152400" cap="flat" cmpd="sng" algn="ctr">
            <a:solidFill>
              <a:srgbClr val="FFFF00"/>
            </a:solidFill>
            <a:prstDash val="solid"/>
            <a:round/>
            <a:headEnd type="none" w="sm" len="sm"/>
            <a:tailEnd type="triangle"/>
          </a:ln>
          <a:effectLst>
            <a:outerShdw dist="152400" dir="5400000" algn="ctr" rotWithShape="0">
              <a:srgbClr val="3333CC"/>
            </a:outerShdw>
          </a:effectLst>
        </p:spPr>
      </p:cxnSp>
      <p:cxnSp>
        <p:nvCxnSpPr>
          <p:cNvPr id="13" name="Straight Arrow Connector 12">
            <a:extLst>
              <a:ext uri="{FF2B5EF4-FFF2-40B4-BE49-F238E27FC236}">
                <a16:creationId xmlns:a16="http://schemas.microsoft.com/office/drawing/2014/main" id="{C4E8EEFE-E28C-921A-9F79-358AA04EE352}"/>
              </a:ext>
            </a:extLst>
          </p:cNvPr>
          <p:cNvCxnSpPr>
            <a:cxnSpLocks/>
          </p:cNvCxnSpPr>
          <p:nvPr/>
        </p:nvCxnSpPr>
        <p:spPr bwMode="auto">
          <a:xfrm flipV="1">
            <a:off x="14173200" y="7043576"/>
            <a:ext cx="3831566" cy="5910424"/>
          </a:xfrm>
          <a:prstGeom prst="straightConnector1">
            <a:avLst/>
          </a:prstGeom>
          <a:solidFill>
            <a:schemeClr val="accent1"/>
          </a:solidFill>
          <a:ln w="152400" cap="flat" cmpd="sng" algn="ctr">
            <a:solidFill>
              <a:srgbClr val="FFFF00"/>
            </a:solidFill>
            <a:prstDash val="solid"/>
            <a:round/>
            <a:headEnd type="none" w="sm" len="sm"/>
            <a:tailEnd type="triangle"/>
          </a:ln>
          <a:effectLst>
            <a:outerShdw dist="152400" dir="2700000" algn="ctr" rotWithShape="0">
              <a:srgbClr val="3333CC"/>
            </a:outerShdw>
          </a:effectLst>
        </p:spPr>
      </p:cxnSp>
    </p:spTree>
    <p:extLst>
      <p:ext uri="{BB962C8B-B14F-4D97-AF65-F5344CB8AC3E}">
        <p14:creationId xmlns:p14="http://schemas.microsoft.com/office/powerpoint/2010/main" val="1801699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0D066-60EF-2987-693E-10D29BB2D24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299C214-02AE-24B4-4BB9-5418A95C39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400" y="438412"/>
            <a:ext cx="22707600" cy="13138437"/>
          </a:xfrm>
          <a:prstGeom prst="rect">
            <a:avLst/>
          </a:prstGeom>
        </p:spPr>
      </p:pic>
      <p:sp>
        <p:nvSpPr>
          <p:cNvPr id="3" name="TextBox 2">
            <a:extLst>
              <a:ext uri="{FF2B5EF4-FFF2-40B4-BE49-F238E27FC236}">
                <a16:creationId xmlns:a16="http://schemas.microsoft.com/office/drawing/2014/main" id="{0BD35DF5-D837-0923-1703-EDDE949CE4CF}"/>
              </a:ext>
            </a:extLst>
          </p:cNvPr>
          <p:cNvSpPr txBox="1"/>
          <p:nvPr/>
        </p:nvSpPr>
        <p:spPr>
          <a:xfrm>
            <a:off x="2438400" y="13792200"/>
            <a:ext cx="24993600" cy="3416320"/>
          </a:xfrm>
          <a:prstGeom prst="rect">
            <a:avLst/>
          </a:prstGeom>
          <a:noFill/>
        </p:spPr>
        <p:txBody>
          <a:bodyPr wrap="square" rtlCol="0">
            <a:spAutoFit/>
          </a:bodyPr>
          <a:lstStyle/>
          <a:p>
            <a:r>
              <a:rPr lang="en-US" sz="7200" b="1" dirty="0">
                <a:solidFill>
                  <a:srgbClr val="FF0000"/>
                </a:solidFill>
                <a:effectLst>
                  <a:outerShdw dist="101600" dir="2700000" algn="ctr" rotWithShape="0">
                    <a:srgbClr val="3333CC"/>
                  </a:outerShdw>
                </a:effectLst>
                <a:latin typeface="Comic Sans MS" panose="030F0702030302020204" pitchFamily="66" charset="0"/>
              </a:rPr>
              <a:t>Scientists tell us that there are hundreds of these cracks or fault lines that run under the oceans.</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mc:AlternateContent xmlns:mc="http://schemas.openxmlformats.org/markup-compatibility/2006" xmlns:p14="http://schemas.microsoft.com/office/powerpoint/2010/main">
        <mc:Choice Requires="p14">
          <p:contentPart p14:bwMode="auto" r:id="rId3">
            <p14:nvContentPartPr>
              <p14:cNvPr id="12" name="Ink 11">
                <a:extLst>
                  <a:ext uri="{FF2B5EF4-FFF2-40B4-BE49-F238E27FC236}">
                    <a16:creationId xmlns:a16="http://schemas.microsoft.com/office/drawing/2014/main" id="{32C963E9-9262-A27A-7F6B-73B65F62814B}"/>
                  </a:ext>
                </a:extLst>
              </p14:cNvPr>
              <p14:cNvContentPartPr/>
              <p14:nvPr/>
            </p14:nvContentPartPr>
            <p14:xfrm>
              <a:off x="4503091" y="2475448"/>
              <a:ext cx="4506840" cy="4161600"/>
            </p14:xfrm>
          </p:contentPart>
        </mc:Choice>
        <mc:Fallback xmlns="">
          <p:pic>
            <p:nvPicPr>
              <p:cNvPr id="12" name="Ink 11">
                <a:extLst>
                  <a:ext uri="{FF2B5EF4-FFF2-40B4-BE49-F238E27FC236}">
                    <a16:creationId xmlns:a16="http://schemas.microsoft.com/office/drawing/2014/main" id="{32C963E9-9262-A27A-7F6B-73B65F62814B}"/>
                  </a:ext>
                </a:extLst>
              </p:cNvPr>
              <p:cNvPicPr/>
              <p:nvPr/>
            </p:nvPicPr>
            <p:blipFill>
              <a:blip r:embed="rId4"/>
              <a:stretch>
                <a:fillRect/>
              </a:stretch>
            </p:blipFill>
            <p:spPr>
              <a:xfrm>
                <a:off x="4477891" y="2449888"/>
                <a:ext cx="4557240" cy="4212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3" name="Ink 12">
                <a:extLst>
                  <a:ext uri="{FF2B5EF4-FFF2-40B4-BE49-F238E27FC236}">
                    <a16:creationId xmlns:a16="http://schemas.microsoft.com/office/drawing/2014/main" id="{A1FE59FA-F719-7BD6-3BDE-B4BCD44D0FEF}"/>
                  </a:ext>
                </a:extLst>
              </p14:cNvPr>
              <p14:cNvContentPartPr/>
              <p14:nvPr/>
            </p14:nvContentPartPr>
            <p14:xfrm>
              <a:off x="5864611" y="3032368"/>
              <a:ext cx="2537280" cy="3048840"/>
            </p14:xfrm>
          </p:contentPart>
        </mc:Choice>
        <mc:Fallback xmlns="">
          <p:pic>
            <p:nvPicPr>
              <p:cNvPr id="13" name="Ink 12">
                <a:extLst>
                  <a:ext uri="{FF2B5EF4-FFF2-40B4-BE49-F238E27FC236}">
                    <a16:creationId xmlns:a16="http://schemas.microsoft.com/office/drawing/2014/main" id="{A1FE59FA-F719-7BD6-3BDE-B4BCD44D0FEF}"/>
                  </a:ext>
                </a:extLst>
              </p:cNvPr>
              <p:cNvPicPr/>
              <p:nvPr/>
            </p:nvPicPr>
            <p:blipFill>
              <a:blip r:embed="rId6"/>
              <a:stretch>
                <a:fillRect/>
              </a:stretch>
            </p:blipFill>
            <p:spPr>
              <a:xfrm>
                <a:off x="5839411" y="3007168"/>
                <a:ext cx="2587680" cy="3099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 name="Ink 13">
                <a:extLst>
                  <a:ext uri="{FF2B5EF4-FFF2-40B4-BE49-F238E27FC236}">
                    <a16:creationId xmlns:a16="http://schemas.microsoft.com/office/drawing/2014/main" id="{D754CEDA-FCEB-E7E9-C332-17421616BF91}"/>
                  </a:ext>
                </a:extLst>
              </p14:cNvPr>
              <p14:cNvContentPartPr/>
              <p14:nvPr/>
            </p14:nvContentPartPr>
            <p14:xfrm>
              <a:off x="15163771" y="467368"/>
              <a:ext cx="2503080" cy="6545160"/>
            </p14:xfrm>
          </p:contentPart>
        </mc:Choice>
        <mc:Fallback xmlns="">
          <p:pic>
            <p:nvPicPr>
              <p:cNvPr id="14" name="Ink 13">
                <a:extLst>
                  <a:ext uri="{FF2B5EF4-FFF2-40B4-BE49-F238E27FC236}">
                    <a16:creationId xmlns:a16="http://schemas.microsoft.com/office/drawing/2014/main" id="{D754CEDA-FCEB-E7E9-C332-17421616BF91}"/>
                  </a:ext>
                </a:extLst>
              </p:cNvPr>
              <p:cNvPicPr/>
              <p:nvPr/>
            </p:nvPicPr>
            <p:blipFill>
              <a:blip r:embed="rId8"/>
              <a:stretch>
                <a:fillRect/>
              </a:stretch>
            </p:blipFill>
            <p:spPr>
              <a:xfrm>
                <a:off x="15138571" y="442168"/>
                <a:ext cx="2553480" cy="65955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Ink 14">
                <a:extLst>
                  <a:ext uri="{FF2B5EF4-FFF2-40B4-BE49-F238E27FC236}">
                    <a16:creationId xmlns:a16="http://schemas.microsoft.com/office/drawing/2014/main" id="{0136F960-DB1D-1E0F-6221-EA7ACC7A45EA}"/>
                  </a:ext>
                </a:extLst>
              </p14:cNvPr>
              <p14:cNvContentPartPr/>
              <p14:nvPr/>
            </p14:nvContentPartPr>
            <p14:xfrm>
              <a:off x="16966651" y="7114048"/>
              <a:ext cx="1036800" cy="3995640"/>
            </p14:xfrm>
          </p:contentPart>
        </mc:Choice>
        <mc:Fallback xmlns="">
          <p:pic>
            <p:nvPicPr>
              <p:cNvPr id="15" name="Ink 14">
                <a:extLst>
                  <a:ext uri="{FF2B5EF4-FFF2-40B4-BE49-F238E27FC236}">
                    <a16:creationId xmlns:a16="http://schemas.microsoft.com/office/drawing/2014/main" id="{0136F960-DB1D-1E0F-6221-EA7ACC7A45EA}"/>
                  </a:ext>
                </a:extLst>
              </p:cNvPr>
              <p:cNvPicPr/>
              <p:nvPr/>
            </p:nvPicPr>
            <p:blipFill>
              <a:blip r:embed="rId10"/>
              <a:stretch>
                <a:fillRect/>
              </a:stretch>
            </p:blipFill>
            <p:spPr>
              <a:xfrm>
                <a:off x="16941451" y="7088848"/>
                <a:ext cx="1087200" cy="4046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6" name="Ink 15">
                <a:extLst>
                  <a:ext uri="{FF2B5EF4-FFF2-40B4-BE49-F238E27FC236}">
                    <a16:creationId xmlns:a16="http://schemas.microsoft.com/office/drawing/2014/main" id="{334D6C7D-2995-172D-28C5-3B8E4E393151}"/>
                  </a:ext>
                </a:extLst>
              </p14:cNvPr>
              <p14:cNvContentPartPr/>
              <p14:nvPr/>
            </p14:nvContentPartPr>
            <p14:xfrm>
              <a:off x="16279771" y="8686888"/>
              <a:ext cx="6304320" cy="3266640"/>
            </p14:xfrm>
          </p:contentPart>
        </mc:Choice>
        <mc:Fallback xmlns="">
          <p:pic>
            <p:nvPicPr>
              <p:cNvPr id="16" name="Ink 15">
                <a:extLst>
                  <a:ext uri="{FF2B5EF4-FFF2-40B4-BE49-F238E27FC236}">
                    <a16:creationId xmlns:a16="http://schemas.microsoft.com/office/drawing/2014/main" id="{334D6C7D-2995-172D-28C5-3B8E4E393151}"/>
                  </a:ext>
                </a:extLst>
              </p:cNvPr>
              <p:cNvPicPr/>
              <p:nvPr/>
            </p:nvPicPr>
            <p:blipFill>
              <a:blip r:embed="rId12"/>
              <a:stretch>
                <a:fillRect/>
              </a:stretch>
            </p:blipFill>
            <p:spPr>
              <a:xfrm>
                <a:off x="16254571" y="8661688"/>
                <a:ext cx="6354720" cy="3317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Ink 16">
                <a:extLst>
                  <a:ext uri="{FF2B5EF4-FFF2-40B4-BE49-F238E27FC236}">
                    <a16:creationId xmlns:a16="http://schemas.microsoft.com/office/drawing/2014/main" id="{7A47EEDC-D56D-D197-6801-C5A214FFC419}"/>
                  </a:ext>
                </a:extLst>
              </p14:cNvPr>
              <p14:cNvContentPartPr/>
              <p14:nvPr/>
            </p14:nvContentPartPr>
            <p14:xfrm>
              <a:off x="21766531" y="6110008"/>
              <a:ext cx="4335840" cy="4390200"/>
            </p14:xfrm>
          </p:contentPart>
        </mc:Choice>
        <mc:Fallback xmlns="">
          <p:pic>
            <p:nvPicPr>
              <p:cNvPr id="17" name="Ink 16">
                <a:extLst>
                  <a:ext uri="{FF2B5EF4-FFF2-40B4-BE49-F238E27FC236}">
                    <a16:creationId xmlns:a16="http://schemas.microsoft.com/office/drawing/2014/main" id="{7A47EEDC-D56D-D197-6801-C5A214FFC419}"/>
                  </a:ext>
                </a:extLst>
              </p:cNvPr>
              <p:cNvPicPr/>
              <p:nvPr/>
            </p:nvPicPr>
            <p:blipFill>
              <a:blip r:embed="rId14"/>
              <a:stretch>
                <a:fillRect/>
              </a:stretch>
            </p:blipFill>
            <p:spPr>
              <a:xfrm>
                <a:off x="21741331" y="6084808"/>
                <a:ext cx="4386240" cy="4440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8" name="Ink 17">
                <a:extLst>
                  <a:ext uri="{FF2B5EF4-FFF2-40B4-BE49-F238E27FC236}">
                    <a16:creationId xmlns:a16="http://schemas.microsoft.com/office/drawing/2014/main" id="{648C4DF1-8110-55C9-459A-ABEE102E503E}"/>
                  </a:ext>
                </a:extLst>
              </p14:cNvPr>
              <p14:cNvContentPartPr/>
              <p14:nvPr/>
            </p14:nvContentPartPr>
            <p14:xfrm>
              <a:off x="23661211" y="6578728"/>
              <a:ext cx="1213200" cy="2620440"/>
            </p14:xfrm>
          </p:contentPart>
        </mc:Choice>
        <mc:Fallback xmlns="">
          <p:pic>
            <p:nvPicPr>
              <p:cNvPr id="18" name="Ink 17">
                <a:extLst>
                  <a:ext uri="{FF2B5EF4-FFF2-40B4-BE49-F238E27FC236}">
                    <a16:creationId xmlns:a16="http://schemas.microsoft.com/office/drawing/2014/main" id="{648C4DF1-8110-55C9-459A-ABEE102E503E}"/>
                  </a:ext>
                </a:extLst>
              </p:cNvPr>
              <p:cNvPicPr/>
              <p:nvPr/>
            </p:nvPicPr>
            <p:blipFill>
              <a:blip r:embed="rId16"/>
              <a:stretch>
                <a:fillRect/>
              </a:stretch>
            </p:blipFill>
            <p:spPr>
              <a:xfrm>
                <a:off x="23636011" y="6553528"/>
                <a:ext cx="1263600" cy="26708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9" name="Ink 18">
                <a:extLst>
                  <a:ext uri="{FF2B5EF4-FFF2-40B4-BE49-F238E27FC236}">
                    <a16:creationId xmlns:a16="http://schemas.microsoft.com/office/drawing/2014/main" id="{72D31753-6DD6-DA9B-E1D2-958FF303D16A}"/>
                  </a:ext>
                </a:extLst>
              </p14:cNvPr>
              <p14:cNvContentPartPr/>
              <p14:nvPr/>
            </p14:nvContentPartPr>
            <p14:xfrm>
              <a:off x="3799291" y="2475088"/>
              <a:ext cx="7754760" cy="9769680"/>
            </p14:xfrm>
          </p:contentPart>
        </mc:Choice>
        <mc:Fallback xmlns="">
          <p:pic>
            <p:nvPicPr>
              <p:cNvPr id="19" name="Ink 18">
                <a:extLst>
                  <a:ext uri="{FF2B5EF4-FFF2-40B4-BE49-F238E27FC236}">
                    <a16:creationId xmlns:a16="http://schemas.microsoft.com/office/drawing/2014/main" id="{72D31753-6DD6-DA9B-E1D2-958FF303D16A}"/>
                  </a:ext>
                </a:extLst>
              </p:cNvPr>
              <p:cNvPicPr/>
              <p:nvPr/>
            </p:nvPicPr>
            <p:blipFill>
              <a:blip r:embed="rId18"/>
              <a:stretch>
                <a:fillRect/>
              </a:stretch>
            </p:blipFill>
            <p:spPr>
              <a:xfrm>
                <a:off x="3774091" y="2449888"/>
                <a:ext cx="7805160" cy="98200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0" name="Ink 19">
                <a:extLst>
                  <a:ext uri="{FF2B5EF4-FFF2-40B4-BE49-F238E27FC236}">
                    <a16:creationId xmlns:a16="http://schemas.microsoft.com/office/drawing/2014/main" id="{0CFF3A96-3F65-DAD1-572A-9419CD5B7C95}"/>
                  </a:ext>
                </a:extLst>
              </p14:cNvPr>
              <p14:cNvContentPartPr/>
              <p14:nvPr/>
            </p14:nvContentPartPr>
            <p14:xfrm>
              <a:off x="5573011" y="10459528"/>
              <a:ext cx="314640" cy="1326600"/>
            </p14:xfrm>
          </p:contentPart>
        </mc:Choice>
        <mc:Fallback xmlns="">
          <p:pic>
            <p:nvPicPr>
              <p:cNvPr id="20" name="Ink 19">
                <a:extLst>
                  <a:ext uri="{FF2B5EF4-FFF2-40B4-BE49-F238E27FC236}">
                    <a16:creationId xmlns:a16="http://schemas.microsoft.com/office/drawing/2014/main" id="{0CFF3A96-3F65-DAD1-572A-9419CD5B7C95}"/>
                  </a:ext>
                </a:extLst>
              </p:cNvPr>
              <p:cNvPicPr/>
              <p:nvPr/>
            </p:nvPicPr>
            <p:blipFill>
              <a:blip r:embed="rId20"/>
              <a:stretch>
                <a:fillRect/>
              </a:stretch>
            </p:blipFill>
            <p:spPr>
              <a:xfrm>
                <a:off x="5547811" y="10434328"/>
                <a:ext cx="365400" cy="1377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1" name="Ink 20">
                <a:extLst>
                  <a:ext uri="{FF2B5EF4-FFF2-40B4-BE49-F238E27FC236}">
                    <a16:creationId xmlns:a16="http://schemas.microsoft.com/office/drawing/2014/main" id="{AF47E63D-B579-1E09-0EBB-C2259B924CC1}"/>
                  </a:ext>
                </a:extLst>
              </p14:cNvPr>
              <p14:cNvContentPartPr/>
              <p14:nvPr/>
            </p14:nvContentPartPr>
            <p14:xfrm>
              <a:off x="5954251" y="5708608"/>
              <a:ext cx="838800" cy="1688040"/>
            </p14:xfrm>
          </p:contentPart>
        </mc:Choice>
        <mc:Fallback xmlns="">
          <p:pic>
            <p:nvPicPr>
              <p:cNvPr id="21" name="Ink 20">
                <a:extLst>
                  <a:ext uri="{FF2B5EF4-FFF2-40B4-BE49-F238E27FC236}">
                    <a16:creationId xmlns:a16="http://schemas.microsoft.com/office/drawing/2014/main" id="{AF47E63D-B579-1E09-0EBB-C2259B924CC1}"/>
                  </a:ext>
                </a:extLst>
              </p:cNvPr>
              <p:cNvPicPr/>
              <p:nvPr/>
            </p:nvPicPr>
            <p:blipFill>
              <a:blip r:embed="rId22"/>
              <a:stretch>
                <a:fillRect/>
              </a:stretch>
            </p:blipFill>
            <p:spPr>
              <a:xfrm>
                <a:off x="5928691" y="5683408"/>
                <a:ext cx="889200" cy="1738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5" name="Ink 24">
                <a:extLst>
                  <a:ext uri="{FF2B5EF4-FFF2-40B4-BE49-F238E27FC236}">
                    <a16:creationId xmlns:a16="http://schemas.microsoft.com/office/drawing/2014/main" id="{F8030D0F-E828-DE56-930D-01F06AA92A0A}"/>
                  </a:ext>
                </a:extLst>
              </p14:cNvPr>
              <p14:cNvContentPartPr/>
              <p14:nvPr/>
            </p14:nvContentPartPr>
            <p14:xfrm>
              <a:off x="11162011" y="8117728"/>
              <a:ext cx="2174760" cy="735840"/>
            </p14:xfrm>
          </p:contentPart>
        </mc:Choice>
        <mc:Fallback xmlns="">
          <p:pic>
            <p:nvPicPr>
              <p:cNvPr id="25" name="Ink 24">
                <a:extLst>
                  <a:ext uri="{FF2B5EF4-FFF2-40B4-BE49-F238E27FC236}">
                    <a16:creationId xmlns:a16="http://schemas.microsoft.com/office/drawing/2014/main" id="{F8030D0F-E828-DE56-930D-01F06AA92A0A}"/>
                  </a:ext>
                </a:extLst>
              </p:cNvPr>
              <p:cNvPicPr/>
              <p:nvPr/>
            </p:nvPicPr>
            <p:blipFill>
              <a:blip r:embed="rId24"/>
              <a:stretch>
                <a:fillRect/>
              </a:stretch>
            </p:blipFill>
            <p:spPr>
              <a:xfrm>
                <a:off x="11136811" y="8092528"/>
                <a:ext cx="2225160" cy="7862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6" name="Ink 25">
                <a:extLst>
                  <a:ext uri="{FF2B5EF4-FFF2-40B4-BE49-F238E27FC236}">
                    <a16:creationId xmlns:a16="http://schemas.microsoft.com/office/drawing/2014/main" id="{D85FA78E-342C-54BD-E687-C59229D286C5}"/>
                  </a:ext>
                </a:extLst>
              </p14:cNvPr>
              <p14:cNvContentPartPr/>
              <p14:nvPr/>
            </p14:nvContentPartPr>
            <p14:xfrm>
              <a:off x="11306731" y="9232648"/>
              <a:ext cx="1652760" cy="933840"/>
            </p14:xfrm>
          </p:contentPart>
        </mc:Choice>
        <mc:Fallback xmlns="">
          <p:pic>
            <p:nvPicPr>
              <p:cNvPr id="26" name="Ink 25">
                <a:extLst>
                  <a:ext uri="{FF2B5EF4-FFF2-40B4-BE49-F238E27FC236}">
                    <a16:creationId xmlns:a16="http://schemas.microsoft.com/office/drawing/2014/main" id="{D85FA78E-342C-54BD-E687-C59229D286C5}"/>
                  </a:ext>
                </a:extLst>
              </p:cNvPr>
              <p:cNvPicPr/>
              <p:nvPr/>
            </p:nvPicPr>
            <p:blipFill>
              <a:blip r:embed="rId26"/>
              <a:stretch>
                <a:fillRect/>
              </a:stretch>
            </p:blipFill>
            <p:spPr>
              <a:xfrm>
                <a:off x="11281531" y="9207448"/>
                <a:ext cx="1703160" cy="9842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7" name="Ink 26">
                <a:extLst>
                  <a:ext uri="{FF2B5EF4-FFF2-40B4-BE49-F238E27FC236}">
                    <a16:creationId xmlns:a16="http://schemas.microsoft.com/office/drawing/2014/main" id="{978386DF-A5C7-E809-7EAC-D5773A9AF6D0}"/>
                  </a:ext>
                </a:extLst>
              </p14:cNvPr>
              <p14:cNvContentPartPr/>
              <p14:nvPr/>
            </p14:nvContentPartPr>
            <p14:xfrm>
              <a:off x="6489211" y="5708608"/>
              <a:ext cx="1858680" cy="1395360"/>
            </p14:xfrm>
          </p:contentPart>
        </mc:Choice>
        <mc:Fallback xmlns="">
          <p:pic>
            <p:nvPicPr>
              <p:cNvPr id="27" name="Ink 26">
                <a:extLst>
                  <a:ext uri="{FF2B5EF4-FFF2-40B4-BE49-F238E27FC236}">
                    <a16:creationId xmlns:a16="http://schemas.microsoft.com/office/drawing/2014/main" id="{978386DF-A5C7-E809-7EAC-D5773A9AF6D0}"/>
                  </a:ext>
                </a:extLst>
              </p:cNvPr>
              <p:cNvPicPr/>
              <p:nvPr/>
            </p:nvPicPr>
            <p:blipFill>
              <a:blip r:embed="rId28"/>
              <a:stretch>
                <a:fillRect/>
              </a:stretch>
            </p:blipFill>
            <p:spPr>
              <a:xfrm>
                <a:off x="6464011" y="5683408"/>
                <a:ext cx="1909080" cy="1445760"/>
              </a:xfrm>
              <a:prstGeom prst="rect">
                <a:avLst/>
              </a:prstGeom>
            </p:spPr>
          </p:pic>
        </mc:Fallback>
      </mc:AlternateContent>
      <p:grpSp>
        <p:nvGrpSpPr>
          <p:cNvPr id="29" name="Group 28">
            <a:extLst>
              <a:ext uri="{FF2B5EF4-FFF2-40B4-BE49-F238E27FC236}">
                <a16:creationId xmlns:a16="http://schemas.microsoft.com/office/drawing/2014/main" id="{6316B806-DFFC-E393-8BC0-57215F41DA5E}"/>
              </a:ext>
            </a:extLst>
          </p:cNvPr>
          <p:cNvGrpSpPr/>
          <p:nvPr/>
        </p:nvGrpSpPr>
        <p:grpSpPr>
          <a:xfrm>
            <a:off x="7135771" y="7002808"/>
            <a:ext cx="2963880" cy="3424320"/>
            <a:chOff x="7135771" y="7002808"/>
            <a:chExt cx="2963880" cy="3424320"/>
          </a:xfrm>
        </p:grpSpPr>
        <mc:AlternateContent xmlns:mc="http://schemas.openxmlformats.org/markup-compatibility/2006" xmlns:p14="http://schemas.microsoft.com/office/powerpoint/2010/main">
          <mc:Choice Requires="p14">
            <p:contentPart p14:bwMode="auto" r:id="rId29">
              <p14:nvContentPartPr>
                <p14:cNvPr id="22" name="Ink 21">
                  <a:extLst>
                    <a:ext uri="{FF2B5EF4-FFF2-40B4-BE49-F238E27FC236}">
                      <a16:creationId xmlns:a16="http://schemas.microsoft.com/office/drawing/2014/main" id="{539FFA0D-D3E6-28A9-F872-AB3CCD5543A5}"/>
                    </a:ext>
                  </a:extLst>
                </p14:cNvPr>
                <p14:cNvContentPartPr/>
                <p14:nvPr/>
              </p14:nvContentPartPr>
              <p14:xfrm>
                <a:off x="8028571" y="8318248"/>
                <a:ext cx="1198440" cy="765360"/>
              </p14:xfrm>
            </p:contentPart>
          </mc:Choice>
          <mc:Fallback xmlns="">
            <p:pic>
              <p:nvPicPr>
                <p:cNvPr id="22" name="Ink 21">
                  <a:extLst>
                    <a:ext uri="{FF2B5EF4-FFF2-40B4-BE49-F238E27FC236}">
                      <a16:creationId xmlns:a16="http://schemas.microsoft.com/office/drawing/2014/main" id="{539FFA0D-D3E6-28A9-F872-AB3CCD5543A5}"/>
                    </a:ext>
                  </a:extLst>
                </p:cNvPr>
                <p:cNvPicPr/>
                <p:nvPr/>
              </p:nvPicPr>
              <p:blipFill>
                <a:blip r:embed="rId30"/>
                <a:stretch>
                  <a:fillRect/>
                </a:stretch>
              </p:blipFill>
              <p:spPr>
                <a:xfrm>
                  <a:off x="8003371" y="8293048"/>
                  <a:ext cx="1248840" cy="8157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3" name="Ink 22">
                  <a:extLst>
                    <a:ext uri="{FF2B5EF4-FFF2-40B4-BE49-F238E27FC236}">
                      <a16:creationId xmlns:a16="http://schemas.microsoft.com/office/drawing/2014/main" id="{77F160D8-FE81-3A5F-8CB9-2F4B0F122BD5}"/>
                    </a:ext>
                  </a:extLst>
                </p14:cNvPr>
                <p14:cNvContentPartPr/>
                <p14:nvPr/>
              </p14:nvContentPartPr>
              <p14:xfrm>
                <a:off x="8719771" y="7960408"/>
                <a:ext cx="1379880" cy="589320"/>
              </p14:xfrm>
            </p:contentPart>
          </mc:Choice>
          <mc:Fallback xmlns="">
            <p:pic>
              <p:nvPicPr>
                <p:cNvPr id="23" name="Ink 22">
                  <a:extLst>
                    <a:ext uri="{FF2B5EF4-FFF2-40B4-BE49-F238E27FC236}">
                      <a16:creationId xmlns:a16="http://schemas.microsoft.com/office/drawing/2014/main" id="{77F160D8-FE81-3A5F-8CB9-2F4B0F122BD5}"/>
                    </a:ext>
                  </a:extLst>
                </p:cNvPr>
                <p:cNvPicPr/>
                <p:nvPr/>
              </p:nvPicPr>
              <p:blipFill>
                <a:blip r:embed="rId32"/>
                <a:stretch>
                  <a:fillRect/>
                </a:stretch>
              </p:blipFill>
              <p:spPr>
                <a:xfrm>
                  <a:off x="8694571" y="7935208"/>
                  <a:ext cx="1430280" cy="6397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8" name="Ink 27">
                  <a:extLst>
                    <a:ext uri="{FF2B5EF4-FFF2-40B4-BE49-F238E27FC236}">
                      <a16:creationId xmlns:a16="http://schemas.microsoft.com/office/drawing/2014/main" id="{44CFCAAA-223F-C9B4-F8EC-1DE834903DA2}"/>
                    </a:ext>
                  </a:extLst>
                </p14:cNvPr>
                <p14:cNvContentPartPr/>
                <p14:nvPr/>
              </p14:nvContentPartPr>
              <p14:xfrm>
                <a:off x="7135771" y="7002808"/>
                <a:ext cx="1296000" cy="3424320"/>
              </p14:xfrm>
            </p:contentPart>
          </mc:Choice>
          <mc:Fallback xmlns="">
            <p:pic>
              <p:nvPicPr>
                <p:cNvPr id="28" name="Ink 27">
                  <a:extLst>
                    <a:ext uri="{FF2B5EF4-FFF2-40B4-BE49-F238E27FC236}">
                      <a16:creationId xmlns:a16="http://schemas.microsoft.com/office/drawing/2014/main" id="{44CFCAAA-223F-C9B4-F8EC-1DE834903DA2}"/>
                    </a:ext>
                  </a:extLst>
                </p:cNvPr>
                <p:cNvPicPr/>
                <p:nvPr/>
              </p:nvPicPr>
              <p:blipFill>
                <a:blip r:embed="rId34"/>
                <a:stretch>
                  <a:fillRect/>
                </a:stretch>
              </p:blipFill>
              <p:spPr>
                <a:xfrm>
                  <a:off x="7110571" y="6977248"/>
                  <a:ext cx="1346400" cy="3474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5">
            <p14:nvContentPartPr>
              <p14:cNvPr id="30" name="Ink 29">
                <a:extLst>
                  <a:ext uri="{FF2B5EF4-FFF2-40B4-BE49-F238E27FC236}">
                    <a16:creationId xmlns:a16="http://schemas.microsoft.com/office/drawing/2014/main" id="{6FF495E9-54CA-0047-6D19-F1C141E6264F}"/>
                  </a:ext>
                </a:extLst>
              </p14:cNvPr>
              <p14:cNvContentPartPr/>
              <p14:nvPr/>
            </p14:nvContentPartPr>
            <p14:xfrm>
              <a:off x="5552851" y="7582408"/>
              <a:ext cx="1031040" cy="964800"/>
            </p14:xfrm>
          </p:contentPart>
        </mc:Choice>
        <mc:Fallback xmlns="">
          <p:pic>
            <p:nvPicPr>
              <p:cNvPr id="30" name="Ink 29">
                <a:extLst>
                  <a:ext uri="{FF2B5EF4-FFF2-40B4-BE49-F238E27FC236}">
                    <a16:creationId xmlns:a16="http://schemas.microsoft.com/office/drawing/2014/main" id="{6FF495E9-54CA-0047-6D19-F1C141E6264F}"/>
                  </a:ext>
                </a:extLst>
              </p:cNvPr>
              <p:cNvPicPr/>
              <p:nvPr/>
            </p:nvPicPr>
            <p:blipFill>
              <a:blip r:embed="rId36"/>
              <a:stretch>
                <a:fillRect/>
              </a:stretch>
            </p:blipFill>
            <p:spPr>
              <a:xfrm>
                <a:off x="5534851" y="7564768"/>
                <a:ext cx="1066680" cy="10004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1" name="Ink 30">
                <a:extLst>
                  <a:ext uri="{FF2B5EF4-FFF2-40B4-BE49-F238E27FC236}">
                    <a16:creationId xmlns:a16="http://schemas.microsoft.com/office/drawing/2014/main" id="{D594DF4A-96B7-F8CD-8122-2599C1EE5530}"/>
                  </a:ext>
                </a:extLst>
              </p14:cNvPr>
              <p14:cNvContentPartPr/>
              <p14:nvPr/>
            </p14:nvContentPartPr>
            <p14:xfrm>
              <a:off x="5798011" y="8206288"/>
              <a:ext cx="628200" cy="1184400"/>
            </p14:xfrm>
          </p:contentPart>
        </mc:Choice>
        <mc:Fallback xmlns="">
          <p:pic>
            <p:nvPicPr>
              <p:cNvPr id="31" name="Ink 30">
                <a:extLst>
                  <a:ext uri="{FF2B5EF4-FFF2-40B4-BE49-F238E27FC236}">
                    <a16:creationId xmlns:a16="http://schemas.microsoft.com/office/drawing/2014/main" id="{D594DF4A-96B7-F8CD-8122-2599C1EE5530}"/>
                  </a:ext>
                </a:extLst>
              </p:cNvPr>
              <p:cNvPicPr/>
              <p:nvPr/>
            </p:nvPicPr>
            <p:blipFill>
              <a:blip r:embed="rId38"/>
              <a:stretch>
                <a:fillRect/>
              </a:stretch>
            </p:blipFill>
            <p:spPr>
              <a:xfrm>
                <a:off x="5766691" y="8174608"/>
                <a:ext cx="691560" cy="12477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2" name="Ink 31">
                <a:extLst>
                  <a:ext uri="{FF2B5EF4-FFF2-40B4-BE49-F238E27FC236}">
                    <a16:creationId xmlns:a16="http://schemas.microsoft.com/office/drawing/2014/main" id="{08E477A2-FCF5-D391-CCD4-E16D00686143}"/>
                  </a:ext>
                </a:extLst>
              </p14:cNvPr>
              <p14:cNvContentPartPr/>
              <p14:nvPr/>
            </p14:nvContentPartPr>
            <p14:xfrm>
              <a:off x="13334971" y="8385208"/>
              <a:ext cx="837360" cy="3537360"/>
            </p14:xfrm>
          </p:contentPart>
        </mc:Choice>
        <mc:Fallback xmlns="">
          <p:pic>
            <p:nvPicPr>
              <p:cNvPr id="32" name="Ink 31">
                <a:extLst>
                  <a:ext uri="{FF2B5EF4-FFF2-40B4-BE49-F238E27FC236}">
                    <a16:creationId xmlns:a16="http://schemas.microsoft.com/office/drawing/2014/main" id="{08E477A2-FCF5-D391-CCD4-E16D00686143}"/>
                  </a:ext>
                </a:extLst>
              </p:cNvPr>
              <p:cNvPicPr/>
              <p:nvPr/>
            </p:nvPicPr>
            <p:blipFill>
              <a:blip r:embed="rId40"/>
              <a:stretch>
                <a:fillRect/>
              </a:stretch>
            </p:blipFill>
            <p:spPr>
              <a:xfrm>
                <a:off x="13309771" y="8359648"/>
                <a:ext cx="887760" cy="35877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3" name="Ink 32">
                <a:extLst>
                  <a:ext uri="{FF2B5EF4-FFF2-40B4-BE49-F238E27FC236}">
                    <a16:creationId xmlns:a16="http://schemas.microsoft.com/office/drawing/2014/main" id="{5FA9A414-BEFC-074B-0941-079E0B752092}"/>
                  </a:ext>
                </a:extLst>
              </p14:cNvPr>
              <p14:cNvContentPartPr/>
              <p14:nvPr/>
            </p14:nvContentPartPr>
            <p14:xfrm>
              <a:off x="15678211" y="10940128"/>
              <a:ext cx="928080" cy="836280"/>
            </p14:xfrm>
          </p:contentPart>
        </mc:Choice>
        <mc:Fallback xmlns="">
          <p:pic>
            <p:nvPicPr>
              <p:cNvPr id="33" name="Ink 32">
                <a:extLst>
                  <a:ext uri="{FF2B5EF4-FFF2-40B4-BE49-F238E27FC236}">
                    <a16:creationId xmlns:a16="http://schemas.microsoft.com/office/drawing/2014/main" id="{5FA9A414-BEFC-074B-0941-079E0B752092}"/>
                  </a:ext>
                </a:extLst>
              </p:cNvPr>
              <p:cNvPicPr/>
              <p:nvPr/>
            </p:nvPicPr>
            <p:blipFill>
              <a:blip r:embed="rId42"/>
              <a:stretch>
                <a:fillRect/>
              </a:stretch>
            </p:blipFill>
            <p:spPr>
              <a:xfrm>
                <a:off x="15653011" y="10914928"/>
                <a:ext cx="978480" cy="8866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4" name="Ink 33">
                <a:extLst>
                  <a:ext uri="{FF2B5EF4-FFF2-40B4-BE49-F238E27FC236}">
                    <a16:creationId xmlns:a16="http://schemas.microsoft.com/office/drawing/2014/main" id="{14E460DE-BF40-28FF-AA4C-54209E2F24B8}"/>
                  </a:ext>
                </a:extLst>
              </p14:cNvPr>
              <p14:cNvContentPartPr/>
              <p14:nvPr/>
            </p14:nvContentPartPr>
            <p14:xfrm>
              <a:off x="13760491" y="5516728"/>
              <a:ext cx="1247400" cy="1231200"/>
            </p14:xfrm>
          </p:contentPart>
        </mc:Choice>
        <mc:Fallback xmlns="">
          <p:pic>
            <p:nvPicPr>
              <p:cNvPr id="34" name="Ink 33">
                <a:extLst>
                  <a:ext uri="{FF2B5EF4-FFF2-40B4-BE49-F238E27FC236}">
                    <a16:creationId xmlns:a16="http://schemas.microsoft.com/office/drawing/2014/main" id="{14E460DE-BF40-28FF-AA4C-54209E2F24B8}"/>
                  </a:ext>
                </a:extLst>
              </p:cNvPr>
              <p:cNvPicPr/>
              <p:nvPr/>
            </p:nvPicPr>
            <p:blipFill>
              <a:blip r:embed="rId44"/>
              <a:stretch>
                <a:fillRect/>
              </a:stretch>
            </p:blipFill>
            <p:spPr>
              <a:xfrm>
                <a:off x="13742491" y="5498728"/>
                <a:ext cx="1283040" cy="12668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5" name="Ink 34">
                <a:extLst>
                  <a:ext uri="{FF2B5EF4-FFF2-40B4-BE49-F238E27FC236}">
                    <a16:creationId xmlns:a16="http://schemas.microsoft.com/office/drawing/2014/main" id="{AD3DE84A-207B-3163-A2F7-9AADC3191444}"/>
                  </a:ext>
                </a:extLst>
              </p14:cNvPr>
              <p14:cNvContentPartPr/>
              <p14:nvPr/>
            </p14:nvContentPartPr>
            <p14:xfrm>
              <a:off x="10415011" y="4549048"/>
              <a:ext cx="2476440" cy="2665800"/>
            </p14:xfrm>
          </p:contentPart>
        </mc:Choice>
        <mc:Fallback xmlns="">
          <p:pic>
            <p:nvPicPr>
              <p:cNvPr id="35" name="Ink 34">
                <a:extLst>
                  <a:ext uri="{FF2B5EF4-FFF2-40B4-BE49-F238E27FC236}">
                    <a16:creationId xmlns:a16="http://schemas.microsoft.com/office/drawing/2014/main" id="{AD3DE84A-207B-3163-A2F7-9AADC3191444}"/>
                  </a:ext>
                </a:extLst>
              </p:cNvPr>
              <p:cNvPicPr/>
              <p:nvPr/>
            </p:nvPicPr>
            <p:blipFill>
              <a:blip r:embed="rId46"/>
              <a:stretch>
                <a:fillRect/>
              </a:stretch>
            </p:blipFill>
            <p:spPr>
              <a:xfrm>
                <a:off x="10389451" y="4523488"/>
                <a:ext cx="2526840" cy="27162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6" name="Ink 35">
                <a:extLst>
                  <a:ext uri="{FF2B5EF4-FFF2-40B4-BE49-F238E27FC236}">
                    <a16:creationId xmlns:a16="http://schemas.microsoft.com/office/drawing/2014/main" id="{BCE9A0ED-3D58-6B3A-AD2C-44823B5CF889}"/>
                  </a:ext>
                </a:extLst>
              </p14:cNvPr>
              <p14:cNvContentPartPr/>
              <p14:nvPr/>
            </p14:nvContentPartPr>
            <p14:xfrm>
              <a:off x="14407051" y="824848"/>
              <a:ext cx="2152800" cy="1697040"/>
            </p14:xfrm>
          </p:contentPart>
        </mc:Choice>
        <mc:Fallback xmlns="">
          <p:pic>
            <p:nvPicPr>
              <p:cNvPr id="36" name="Ink 35">
                <a:extLst>
                  <a:ext uri="{FF2B5EF4-FFF2-40B4-BE49-F238E27FC236}">
                    <a16:creationId xmlns:a16="http://schemas.microsoft.com/office/drawing/2014/main" id="{BCE9A0ED-3D58-6B3A-AD2C-44823B5CF889}"/>
                  </a:ext>
                </a:extLst>
              </p:cNvPr>
              <p:cNvPicPr/>
              <p:nvPr/>
            </p:nvPicPr>
            <p:blipFill>
              <a:blip r:embed="rId48"/>
              <a:stretch>
                <a:fillRect/>
              </a:stretch>
            </p:blipFill>
            <p:spPr>
              <a:xfrm>
                <a:off x="14381851" y="799648"/>
                <a:ext cx="2203200" cy="17474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7" name="Ink 36">
                <a:extLst>
                  <a:ext uri="{FF2B5EF4-FFF2-40B4-BE49-F238E27FC236}">
                    <a16:creationId xmlns:a16="http://schemas.microsoft.com/office/drawing/2014/main" id="{BD4C30CC-24DA-F517-0D1E-1C9AB4EEEA9A}"/>
                  </a:ext>
                </a:extLst>
              </p14:cNvPr>
              <p14:cNvContentPartPr/>
              <p14:nvPr/>
            </p14:nvContentPartPr>
            <p14:xfrm>
              <a:off x="17841091" y="546928"/>
              <a:ext cx="1414080" cy="1208160"/>
            </p14:xfrm>
          </p:contentPart>
        </mc:Choice>
        <mc:Fallback xmlns="">
          <p:pic>
            <p:nvPicPr>
              <p:cNvPr id="37" name="Ink 36">
                <a:extLst>
                  <a:ext uri="{FF2B5EF4-FFF2-40B4-BE49-F238E27FC236}">
                    <a16:creationId xmlns:a16="http://schemas.microsoft.com/office/drawing/2014/main" id="{BD4C30CC-24DA-F517-0D1E-1C9AB4EEEA9A}"/>
                  </a:ext>
                </a:extLst>
              </p:cNvPr>
              <p:cNvPicPr/>
              <p:nvPr/>
            </p:nvPicPr>
            <p:blipFill>
              <a:blip r:embed="rId50"/>
              <a:stretch>
                <a:fillRect/>
              </a:stretch>
            </p:blipFill>
            <p:spPr>
              <a:xfrm>
                <a:off x="17815891" y="521728"/>
                <a:ext cx="1464480" cy="12585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8" name="Ink 37">
                <a:extLst>
                  <a:ext uri="{FF2B5EF4-FFF2-40B4-BE49-F238E27FC236}">
                    <a16:creationId xmlns:a16="http://schemas.microsoft.com/office/drawing/2014/main" id="{8CCFFB51-DB14-43CF-CFB2-E9376AF07C21}"/>
                  </a:ext>
                </a:extLst>
              </p14:cNvPr>
              <p14:cNvContentPartPr/>
              <p14:nvPr/>
            </p14:nvContentPartPr>
            <p14:xfrm>
              <a:off x="16652731" y="1895488"/>
              <a:ext cx="520200" cy="1076040"/>
            </p14:xfrm>
          </p:contentPart>
        </mc:Choice>
        <mc:Fallback xmlns="">
          <p:pic>
            <p:nvPicPr>
              <p:cNvPr id="38" name="Ink 37">
                <a:extLst>
                  <a:ext uri="{FF2B5EF4-FFF2-40B4-BE49-F238E27FC236}">
                    <a16:creationId xmlns:a16="http://schemas.microsoft.com/office/drawing/2014/main" id="{8CCFFB51-DB14-43CF-CFB2-E9376AF07C21}"/>
                  </a:ext>
                </a:extLst>
              </p:cNvPr>
              <p:cNvPicPr/>
              <p:nvPr/>
            </p:nvPicPr>
            <p:blipFill>
              <a:blip r:embed="rId52"/>
              <a:stretch>
                <a:fillRect/>
              </a:stretch>
            </p:blipFill>
            <p:spPr>
              <a:xfrm>
                <a:off x="16627531" y="1870288"/>
                <a:ext cx="570600" cy="11264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9" name="Ink 38">
                <a:extLst>
                  <a:ext uri="{FF2B5EF4-FFF2-40B4-BE49-F238E27FC236}">
                    <a16:creationId xmlns:a16="http://schemas.microsoft.com/office/drawing/2014/main" id="{A319415A-91C7-9B93-1B9C-55E21D34EE90}"/>
                  </a:ext>
                </a:extLst>
              </p14:cNvPr>
              <p14:cNvContentPartPr/>
              <p14:nvPr/>
            </p14:nvContentPartPr>
            <p14:xfrm>
              <a:off x="12912331" y="7203328"/>
              <a:ext cx="603720" cy="1131840"/>
            </p14:xfrm>
          </p:contentPart>
        </mc:Choice>
        <mc:Fallback xmlns="">
          <p:pic>
            <p:nvPicPr>
              <p:cNvPr id="39" name="Ink 38">
                <a:extLst>
                  <a:ext uri="{FF2B5EF4-FFF2-40B4-BE49-F238E27FC236}">
                    <a16:creationId xmlns:a16="http://schemas.microsoft.com/office/drawing/2014/main" id="{A319415A-91C7-9B93-1B9C-55E21D34EE90}"/>
                  </a:ext>
                </a:extLst>
              </p:cNvPr>
              <p:cNvPicPr/>
              <p:nvPr/>
            </p:nvPicPr>
            <p:blipFill>
              <a:blip r:embed="rId54"/>
              <a:stretch>
                <a:fillRect/>
              </a:stretch>
            </p:blipFill>
            <p:spPr>
              <a:xfrm>
                <a:off x="12887131" y="7178128"/>
                <a:ext cx="654120" cy="11822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0" name="Ink 39">
                <a:extLst>
                  <a:ext uri="{FF2B5EF4-FFF2-40B4-BE49-F238E27FC236}">
                    <a16:creationId xmlns:a16="http://schemas.microsoft.com/office/drawing/2014/main" id="{6DA7E306-DBDB-41B2-1342-BA4C0FBEF4DE}"/>
                  </a:ext>
                </a:extLst>
              </p14:cNvPr>
              <p14:cNvContentPartPr/>
              <p14:nvPr/>
            </p14:nvContentPartPr>
            <p14:xfrm>
              <a:off x="6712771" y="4036408"/>
              <a:ext cx="1000800" cy="1341720"/>
            </p14:xfrm>
          </p:contentPart>
        </mc:Choice>
        <mc:Fallback xmlns="">
          <p:pic>
            <p:nvPicPr>
              <p:cNvPr id="40" name="Ink 39">
                <a:extLst>
                  <a:ext uri="{FF2B5EF4-FFF2-40B4-BE49-F238E27FC236}">
                    <a16:creationId xmlns:a16="http://schemas.microsoft.com/office/drawing/2014/main" id="{6DA7E306-DBDB-41B2-1342-BA4C0FBEF4DE}"/>
                  </a:ext>
                </a:extLst>
              </p:cNvPr>
              <p:cNvPicPr/>
              <p:nvPr/>
            </p:nvPicPr>
            <p:blipFill>
              <a:blip r:embed="rId56"/>
              <a:stretch>
                <a:fillRect/>
              </a:stretch>
            </p:blipFill>
            <p:spPr>
              <a:xfrm>
                <a:off x="6687571" y="4011208"/>
                <a:ext cx="1051200" cy="1392120"/>
              </a:xfrm>
              <a:prstGeom prst="rect">
                <a:avLst/>
              </a:prstGeom>
            </p:spPr>
          </p:pic>
        </mc:Fallback>
      </mc:AlternateContent>
      <p:grpSp>
        <p:nvGrpSpPr>
          <p:cNvPr id="43" name="Group 42">
            <a:extLst>
              <a:ext uri="{FF2B5EF4-FFF2-40B4-BE49-F238E27FC236}">
                <a16:creationId xmlns:a16="http://schemas.microsoft.com/office/drawing/2014/main" id="{19E7349B-776D-61DC-05FE-53BDE46ACE37}"/>
              </a:ext>
            </a:extLst>
          </p:cNvPr>
          <p:cNvGrpSpPr/>
          <p:nvPr/>
        </p:nvGrpSpPr>
        <p:grpSpPr>
          <a:xfrm>
            <a:off x="8117851" y="4189408"/>
            <a:ext cx="1996200" cy="895320"/>
            <a:chOff x="8117851" y="4189408"/>
            <a:chExt cx="1996200" cy="895320"/>
          </a:xfrm>
        </p:grpSpPr>
        <mc:AlternateContent xmlns:mc="http://schemas.openxmlformats.org/markup-compatibility/2006" xmlns:p14="http://schemas.microsoft.com/office/powerpoint/2010/main">
          <mc:Choice Requires="p14">
            <p:contentPart p14:bwMode="auto" r:id="rId57">
              <p14:nvContentPartPr>
                <p14:cNvPr id="41" name="Ink 40">
                  <a:extLst>
                    <a:ext uri="{FF2B5EF4-FFF2-40B4-BE49-F238E27FC236}">
                      <a16:creationId xmlns:a16="http://schemas.microsoft.com/office/drawing/2014/main" id="{46E8A7E8-DB90-AD39-E270-E83738B21A5B}"/>
                    </a:ext>
                  </a:extLst>
                </p14:cNvPr>
                <p14:cNvContentPartPr/>
                <p14:nvPr/>
              </p14:nvContentPartPr>
              <p14:xfrm>
                <a:off x="8117851" y="4189408"/>
                <a:ext cx="1768680" cy="270360"/>
              </p14:xfrm>
            </p:contentPart>
          </mc:Choice>
          <mc:Fallback xmlns="">
            <p:pic>
              <p:nvPicPr>
                <p:cNvPr id="41" name="Ink 40">
                  <a:extLst>
                    <a:ext uri="{FF2B5EF4-FFF2-40B4-BE49-F238E27FC236}">
                      <a16:creationId xmlns:a16="http://schemas.microsoft.com/office/drawing/2014/main" id="{46E8A7E8-DB90-AD39-E270-E83738B21A5B}"/>
                    </a:ext>
                  </a:extLst>
                </p:cNvPr>
                <p:cNvPicPr/>
                <p:nvPr/>
              </p:nvPicPr>
              <p:blipFill>
                <a:blip r:embed="rId58"/>
                <a:stretch>
                  <a:fillRect/>
                </a:stretch>
              </p:blipFill>
              <p:spPr>
                <a:xfrm>
                  <a:off x="8092651" y="4164208"/>
                  <a:ext cx="1819080" cy="3207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2" name="Ink 41">
                  <a:extLst>
                    <a:ext uri="{FF2B5EF4-FFF2-40B4-BE49-F238E27FC236}">
                      <a16:creationId xmlns:a16="http://schemas.microsoft.com/office/drawing/2014/main" id="{33245B7F-FC8F-3C32-E809-635A9D919F71}"/>
                    </a:ext>
                  </a:extLst>
                </p14:cNvPr>
                <p14:cNvContentPartPr/>
                <p14:nvPr/>
              </p14:nvContentPartPr>
              <p14:xfrm>
                <a:off x="8540851" y="4859008"/>
                <a:ext cx="1573200" cy="225720"/>
              </p14:xfrm>
            </p:contentPart>
          </mc:Choice>
          <mc:Fallback xmlns="">
            <p:pic>
              <p:nvPicPr>
                <p:cNvPr id="42" name="Ink 41">
                  <a:extLst>
                    <a:ext uri="{FF2B5EF4-FFF2-40B4-BE49-F238E27FC236}">
                      <a16:creationId xmlns:a16="http://schemas.microsoft.com/office/drawing/2014/main" id="{33245B7F-FC8F-3C32-E809-635A9D919F71}"/>
                    </a:ext>
                  </a:extLst>
                </p:cNvPr>
                <p:cNvPicPr/>
                <p:nvPr/>
              </p:nvPicPr>
              <p:blipFill>
                <a:blip r:embed="rId60"/>
                <a:stretch>
                  <a:fillRect/>
                </a:stretch>
              </p:blipFill>
              <p:spPr>
                <a:xfrm>
                  <a:off x="8515651" y="4833808"/>
                  <a:ext cx="1623600" cy="276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1">
            <p14:nvContentPartPr>
              <p14:cNvPr id="44" name="Ink 43">
                <a:extLst>
                  <a:ext uri="{FF2B5EF4-FFF2-40B4-BE49-F238E27FC236}">
                    <a16:creationId xmlns:a16="http://schemas.microsoft.com/office/drawing/2014/main" id="{783324D3-37B9-3C18-4457-2002D09B57B8}"/>
                  </a:ext>
                </a:extLst>
              </p14:cNvPr>
              <p14:cNvContentPartPr/>
              <p14:nvPr/>
            </p14:nvContentPartPr>
            <p14:xfrm>
              <a:off x="8623651" y="10630168"/>
              <a:ext cx="943560" cy="387000"/>
            </p14:xfrm>
          </p:contentPart>
        </mc:Choice>
        <mc:Fallback xmlns="">
          <p:pic>
            <p:nvPicPr>
              <p:cNvPr id="44" name="Ink 43">
                <a:extLst>
                  <a:ext uri="{FF2B5EF4-FFF2-40B4-BE49-F238E27FC236}">
                    <a16:creationId xmlns:a16="http://schemas.microsoft.com/office/drawing/2014/main" id="{783324D3-37B9-3C18-4457-2002D09B57B8}"/>
                  </a:ext>
                </a:extLst>
              </p:cNvPr>
              <p:cNvPicPr/>
              <p:nvPr/>
            </p:nvPicPr>
            <p:blipFill>
              <a:blip r:embed="rId62"/>
              <a:stretch>
                <a:fillRect/>
              </a:stretch>
            </p:blipFill>
            <p:spPr>
              <a:xfrm>
                <a:off x="8598451" y="10604968"/>
                <a:ext cx="993960" cy="4374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5" name="Ink 44">
                <a:extLst>
                  <a:ext uri="{FF2B5EF4-FFF2-40B4-BE49-F238E27FC236}">
                    <a16:creationId xmlns:a16="http://schemas.microsoft.com/office/drawing/2014/main" id="{78403C6C-17AF-2188-8C3A-1FC45EED8C4F}"/>
                  </a:ext>
                </a:extLst>
              </p14:cNvPr>
              <p14:cNvContentPartPr/>
              <p14:nvPr/>
            </p14:nvContentPartPr>
            <p14:xfrm>
              <a:off x="7783411" y="3813928"/>
              <a:ext cx="1885680" cy="334080"/>
            </p14:xfrm>
          </p:contentPart>
        </mc:Choice>
        <mc:Fallback xmlns="">
          <p:pic>
            <p:nvPicPr>
              <p:cNvPr id="45" name="Ink 44">
                <a:extLst>
                  <a:ext uri="{FF2B5EF4-FFF2-40B4-BE49-F238E27FC236}">
                    <a16:creationId xmlns:a16="http://schemas.microsoft.com/office/drawing/2014/main" id="{78403C6C-17AF-2188-8C3A-1FC45EED8C4F}"/>
                  </a:ext>
                </a:extLst>
              </p:cNvPr>
              <p:cNvPicPr/>
              <p:nvPr/>
            </p:nvPicPr>
            <p:blipFill>
              <a:blip r:embed="rId64"/>
              <a:stretch>
                <a:fillRect/>
              </a:stretch>
            </p:blipFill>
            <p:spPr>
              <a:xfrm>
                <a:off x="7757851" y="3788728"/>
                <a:ext cx="1936080" cy="384480"/>
              </a:xfrm>
              <a:prstGeom prst="rect">
                <a:avLst/>
              </a:prstGeom>
            </p:spPr>
          </p:pic>
        </mc:Fallback>
      </mc:AlternateContent>
      <p:grpSp>
        <p:nvGrpSpPr>
          <p:cNvPr id="48" name="Group 47">
            <a:extLst>
              <a:ext uri="{FF2B5EF4-FFF2-40B4-BE49-F238E27FC236}">
                <a16:creationId xmlns:a16="http://schemas.microsoft.com/office/drawing/2014/main" id="{0094F015-4A38-A079-7FA8-FF5B11BA3BCC}"/>
              </a:ext>
            </a:extLst>
          </p:cNvPr>
          <p:cNvGrpSpPr/>
          <p:nvPr/>
        </p:nvGrpSpPr>
        <p:grpSpPr>
          <a:xfrm>
            <a:off x="13782451" y="3857848"/>
            <a:ext cx="1638720" cy="903240"/>
            <a:chOff x="13782451" y="3857848"/>
            <a:chExt cx="1638720" cy="903240"/>
          </a:xfrm>
        </p:grpSpPr>
        <mc:AlternateContent xmlns:mc="http://schemas.openxmlformats.org/markup-compatibility/2006" xmlns:p14="http://schemas.microsoft.com/office/powerpoint/2010/main">
          <mc:Choice Requires="p14">
            <p:contentPart p14:bwMode="auto" r:id="rId65">
              <p14:nvContentPartPr>
                <p14:cNvPr id="46" name="Ink 45">
                  <a:extLst>
                    <a:ext uri="{FF2B5EF4-FFF2-40B4-BE49-F238E27FC236}">
                      <a16:creationId xmlns:a16="http://schemas.microsoft.com/office/drawing/2014/main" id="{595BEC64-FAC4-D5DE-7270-B9FE5224327E}"/>
                    </a:ext>
                  </a:extLst>
                </p14:cNvPr>
                <p14:cNvContentPartPr/>
                <p14:nvPr/>
              </p14:nvContentPartPr>
              <p14:xfrm>
                <a:off x="14674171" y="3857848"/>
                <a:ext cx="747000" cy="603720"/>
              </p14:xfrm>
            </p:contentPart>
          </mc:Choice>
          <mc:Fallback xmlns="">
            <p:pic>
              <p:nvPicPr>
                <p:cNvPr id="46" name="Ink 45">
                  <a:extLst>
                    <a:ext uri="{FF2B5EF4-FFF2-40B4-BE49-F238E27FC236}">
                      <a16:creationId xmlns:a16="http://schemas.microsoft.com/office/drawing/2014/main" id="{595BEC64-FAC4-D5DE-7270-B9FE5224327E}"/>
                    </a:ext>
                  </a:extLst>
                </p:cNvPr>
                <p:cNvPicPr/>
                <p:nvPr/>
              </p:nvPicPr>
              <p:blipFill>
                <a:blip r:embed="rId66"/>
                <a:stretch>
                  <a:fillRect/>
                </a:stretch>
              </p:blipFill>
              <p:spPr>
                <a:xfrm>
                  <a:off x="14648971" y="3832288"/>
                  <a:ext cx="797400" cy="6541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7" name="Ink 46">
                  <a:extLst>
                    <a:ext uri="{FF2B5EF4-FFF2-40B4-BE49-F238E27FC236}">
                      <a16:creationId xmlns:a16="http://schemas.microsoft.com/office/drawing/2014/main" id="{587604BA-CD2E-22AE-365B-1E99EAF83342}"/>
                    </a:ext>
                  </a:extLst>
                </p14:cNvPr>
                <p14:cNvContentPartPr/>
                <p14:nvPr/>
              </p14:nvContentPartPr>
              <p14:xfrm>
                <a:off x="13782451" y="4371208"/>
                <a:ext cx="751680" cy="389880"/>
              </p14:xfrm>
            </p:contentPart>
          </mc:Choice>
          <mc:Fallback xmlns="">
            <p:pic>
              <p:nvPicPr>
                <p:cNvPr id="47" name="Ink 46">
                  <a:extLst>
                    <a:ext uri="{FF2B5EF4-FFF2-40B4-BE49-F238E27FC236}">
                      <a16:creationId xmlns:a16="http://schemas.microsoft.com/office/drawing/2014/main" id="{587604BA-CD2E-22AE-365B-1E99EAF83342}"/>
                    </a:ext>
                  </a:extLst>
                </p:cNvPr>
                <p:cNvPicPr/>
                <p:nvPr/>
              </p:nvPicPr>
              <p:blipFill>
                <a:blip r:embed="rId68"/>
                <a:stretch>
                  <a:fillRect/>
                </a:stretch>
              </p:blipFill>
              <p:spPr>
                <a:xfrm>
                  <a:off x="13757251" y="4345648"/>
                  <a:ext cx="802080" cy="440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9">
            <p14:nvContentPartPr>
              <p14:cNvPr id="49" name="Ink 48">
                <a:extLst>
                  <a:ext uri="{FF2B5EF4-FFF2-40B4-BE49-F238E27FC236}">
                    <a16:creationId xmlns:a16="http://schemas.microsoft.com/office/drawing/2014/main" id="{3653AF48-CEA9-A9A9-FCBF-BA15813B930F}"/>
                  </a:ext>
                </a:extLst>
              </p14:cNvPr>
              <p14:cNvContentPartPr/>
              <p14:nvPr/>
            </p14:nvContentPartPr>
            <p14:xfrm>
              <a:off x="12667171" y="5151328"/>
              <a:ext cx="642600" cy="759960"/>
            </p14:xfrm>
          </p:contentPart>
        </mc:Choice>
        <mc:Fallback xmlns="">
          <p:pic>
            <p:nvPicPr>
              <p:cNvPr id="49" name="Ink 48">
                <a:extLst>
                  <a:ext uri="{FF2B5EF4-FFF2-40B4-BE49-F238E27FC236}">
                    <a16:creationId xmlns:a16="http://schemas.microsoft.com/office/drawing/2014/main" id="{3653AF48-CEA9-A9A9-FCBF-BA15813B930F}"/>
                  </a:ext>
                </a:extLst>
              </p:cNvPr>
              <p:cNvPicPr/>
              <p:nvPr/>
            </p:nvPicPr>
            <p:blipFill>
              <a:blip r:embed="rId70"/>
              <a:stretch>
                <a:fillRect/>
              </a:stretch>
            </p:blipFill>
            <p:spPr>
              <a:xfrm>
                <a:off x="12631171" y="5115688"/>
                <a:ext cx="714240" cy="8316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50" name="Ink 49">
                <a:extLst>
                  <a:ext uri="{FF2B5EF4-FFF2-40B4-BE49-F238E27FC236}">
                    <a16:creationId xmlns:a16="http://schemas.microsoft.com/office/drawing/2014/main" id="{FE34FFD6-A37F-D74A-B2C3-DE7F5D52D96A}"/>
                  </a:ext>
                </a:extLst>
              </p14:cNvPr>
              <p14:cNvContentPartPr/>
              <p14:nvPr/>
            </p14:nvContentPartPr>
            <p14:xfrm>
              <a:off x="10816051" y="6734608"/>
              <a:ext cx="488880" cy="426960"/>
            </p14:xfrm>
          </p:contentPart>
        </mc:Choice>
        <mc:Fallback xmlns="">
          <p:pic>
            <p:nvPicPr>
              <p:cNvPr id="50" name="Ink 49">
                <a:extLst>
                  <a:ext uri="{FF2B5EF4-FFF2-40B4-BE49-F238E27FC236}">
                    <a16:creationId xmlns:a16="http://schemas.microsoft.com/office/drawing/2014/main" id="{FE34FFD6-A37F-D74A-B2C3-DE7F5D52D96A}"/>
                  </a:ext>
                </a:extLst>
              </p:cNvPr>
              <p:cNvPicPr/>
              <p:nvPr/>
            </p:nvPicPr>
            <p:blipFill>
              <a:blip r:embed="rId72"/>
              <a:stretch>
                <a:fillRect/>
              </a:stretch>
            </p:blipFill>
            <p:spPr>
              <a:xfrm>
                <a:off x="10790851" y="6709408"/>
                <a:ext cx="539280" cy="477360"/>
              </a:xfrm>
              <a:prstGeom prst="rect">
                <a:avLst/>
              </a:prstGeom>
            </p:spPr>
          </p:pic>
        </mc:Fallback>
      </mc:AlternateContent>
    </p:spTree>
    <p:extLst>
      <p:ext uri="{BB962C8B-B14F-4D97-AF65-F5344CB8AC3E}">
        <p14:creationId xmlns:p14="http://schemas.microsoft.com/office/powerpoint/2010/main" val="541660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4D0E1-B6E1-B86B-5DA2-ADBF80CE9A5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93E895-31C2-66F6-ABCF-6609ED730D3C}"/>
              </a:ext>
            </a:extLst>
          </p:cNvPr>
          <p:cNvSpPr txBox="1"/>
          <p:nvPr/>
        </p:nvSpPr>
        <p:spPr>
          <a:xfrm>
            <a:off x="2209800" y="1295400"/>
            <a:ext cx="24993600" cy="5632311"/>
          </a:xfrm>
          <a:prstGeom prst="rect">
            <a:avLst/>
          </a:prstGeom>
          <a:noFill/>
        </p:spPr>
        <p:txBody>
          <a:bodyPr wrap="square" rtlCol="0">
            <a:spAutoFit/>
          </a:bodyPr>
          <a:lstStyle/>
          <a:p>
            <a:r>
              <a:rPr lang="en-US" sz="7200" b="1" dirty="0">
                <a:solidFill>
                  <a:srgbClr val="FFFF00"/>
                </a:solidFill>
                <a:effectLst>
                  <a:outerShdw dist="101600" dir="2700000" algn="ctr" rotWithShape="0">
                    <a:srgbClr val="3333CC"/>
                  </a:outerShdw>
                </a:effectLst>
                <a:latin typeface="Comic Sans MS" panose="030F0702030302020204" pitchFamily="66" charset="0"/>
              </a:rPr>
              <a:t>Before the flood, there were hills . . . But apparently not the high mountain peaks that we see today.</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r>
              <a:rPr lang="en-US" sz="7200" b="1" dirty="0">
                <a:solidFill>
                  <a:srgbClr val="FFFF00"/>
                </a:solidFill>
                <a:effectLst>
                  <a:outerShdw dist="101600" dir="2700000" algn="ctr" rotWithShape="0">
                    <a:srgbClr val="3333CC"/>
                  </a:outerShdw>
                </a:effectLst>
                <a:latin typeface="Comic Sans MS" panose="030F0702030302020204" pitchFamily="66" charset="0"/>
              </a:rPr>
              <a:t>This may surprise you . . . </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4083808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6344F-2EAC-59CF-7E40-D78B157EFD5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87ADE64-0F14-74C8-25B1-CBD69F49FC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9316502" cy="16459200"/>
          </a:xfrm>
          <a:prstGeom prst="rect">
            <a:avLst/>
          </a:prstGeom>
        </p:spPr>
      </p:pic>
      <p:sp>
        <p:nvSpPr>
          <p:cNvPr id="8" name="TextBox 7">
            <a:extLst>
              <a:ext uri="{FF2B5EF4-FFF2-40B4-BE49-F238E27FC236}">
                <a16:creationId xmlns:a16="http://schemas.microsoft.com/office/drawing/2014/main" id="{433072DA-3184-A6AE-1DF2-6462B9B70DE0}"/>
              </a:ext>
            </a:extLst>
          </p:cNvPr>
          <p:cNvSpPr txBox="1"/>
          <p:nvPr/>
        </p:nvSpPr>
        <p:spPr>
          <a:xfrm>
            <a:off x="1143000" y="1295400"/>
            <a:ext cx="26822400" cy="7232749"/>
          </a:xfrm>
          <a:prstGeom prst="rect">
            <a:avLst/>
          </a:prstGeom>
          <a:noFill/>
        </p:spPr>
        <p:txBody>
          <a:bodyPr wrap="square" rtlCol="0">
            <a:spAutoFit/>
          </a:bodyPr>
          <a:lstStyle/>
          <a:p>
            <a:r>
              <a:rPr lang="en-US" sz="8000" b="1" dirty="0">
                <a:solidFill>
                  <a:srgbClr val="FFFF00"/>
                </a:solidFill>
                <a:effectLst>
                  <a:outerShdw dist="101600" dir="2700000" algn="ctr" rotWithShape="0">
                    <a:srgbClr val="3333CC"/>
                  </a:outerShdw>
                </a:effectLst>
                <a:latin typeface="Comic Sans MS" panose="030F0702030302020204" pitchFamily="66" charset="0"/>
              </a:rPr>
              <a:t>If the surface of the earth was relatively flat . . . With no high mountain peaks . . . and no deep canyons in the ocean . . .there would be over 8,000 feet of water all over the earth . . .</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4006182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824A7-AC76-0CD0-8CF4-F59E0221E3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0B82E02-77E8-008D-C02C-6A5A8B4B52EA}"/>
              </a:ext>
            </a:extLst>
          </p:cNvPr>
          <p:cNvSpPr txBox="1"/>
          <p:nvPr/>
        </p:nvSpPr>
        <p:spPr>
          <a:xfrm>
            <a:off x="2209800" y="1295400"/>
            <a:ext cx="24993600" cy="6740307"/>
          </a:xfrm>
          <a:prstGeom prst="rect">
            <a:avLst/>
          </a:prstGeom>
          <a:noFill/>
        </p:spPr>
        <p:txBody>
          <a:bodyPr wrap="square" rtlCol="0">
            <a:spAutoFit/>
          </a:bodyPr>
          <a:lstStyle/>
          <a:p>
            <a:r>
              <a:rPr lang="en-US" sz="7200" b="1" dirty="0">
                <a:solidFill>
                  <a:srgbClr val="FFFF00"/>
                </a:solidFill>
                <a:effectLst>
                  <a:outerShdw dist="101600" dir="2700000" algn="ctr" rotWithShape="0">
                    <a:srgbClr val="3333CC"/>
                  </a:outerShdw>
                </a:effectLst>
                <a:latin typeface="Comic Sans MS" panose="030F0702030302020204" pitchFamily="66" charset="0"/>
              </a:rPr>
              <a:t>8,000 feet of water all over the earth is a lot of water.  That a mile and a half deep!</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r>
              <a:rPr lang="en-US" sz="7200" b="1" dirty="0">
                <a:solidFill>
                  <a:srgbClr val="FFFF00"/>
                </a:solidFill>
                <a:effectLst>
                  <a:outerShdw dist="101600" dir="2700000" algn="ctr" rotWithShape="0">
                    <a:srgbClr val="3333CC"/>
                  </a:outerShdw>
                </a:effectLst>
                <a:latin typeface="Comic Sans MS" panose="030F0702030302020204" pitchFamily="66" charset="0"/>
              </a:rPr>
              <a:t>That’s enough water for a world-wide flood like the Bible records in Genesis chapters 7 and 8.</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1000374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58248-11CC-99D5-6084-98A1309E030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8B68C7A-1F70-85E4-0965-F1D8FFEBFF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9316502" cy="16459200"/>
          </a:xfrm>
          <a:prstGeom prst="rect">
            <a:avLst/>
          </a:prstGeom>
        </p:spPr>
      </p:pic>
      <p:pic>
        <p:nvPicPr>
          <p:cNvPr id="3" name="Picture 2">
            <a:extLst>
              <a:ext uri="{FF2B5EF4-FFF2-40B4-BE49-F238E27FC236}">
                <a16:creationId xmlns:a16="http://schemas.microsoft.com/office/drawing/2014/main" id="{B821182F-E4DE-F0D4-1329-1842E4971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8200" y="7086600"/>
            <a:ext cx="12192000" cy="4238625"/>
          </a:xfrm>
          <a:prstGeom prst="rect">
            <a:avLst/>
          </a:prstGeom>
        </p:spPr>
      </p:pic>
      <p:sp>
        <p:nvSpPr>
          <p:cNvPr id="7" name="TextBox 6">
            <a:extLst>
              <a:ext uri="{FF2B5EF4-FFF2-40B4-BE49-F238E27FC236}">
                <a16:creationId xmlns:a16="http://schemas.microsoft.com/office/drawing/2014/main" id="{40E15593-195E-8CDC-CACD-F145FB48E28A}"/>
              </a:ext>
            </a:extLst>
          </p:cNvPr>
          <p:cNvSpPr txBox="1"/>
          <p:nvPr/>
        </p:nvSpPr>
        <p:spPr>
          <a:xfrm>
            <a:off x="1143000" y="1295400"/>
            <a:ext cx="26822400" cy="7232749"/>
          </a:xfrm>
          <a:prstGeom prst="rect">
            <a:avLst/>
          </a:prstGeom>
          <a:noFill/>
        </p:spPr>
        <p:txBody>
          <a:bodyPr wrap="square" rtlCol="0">
            <a:spAutoFit/>
          </a:bodyPr>
          <a:lstStyle/>
          <a:p>
            <a:r>
              <a:rPr lang="en-US" sz="8000" b="1" dirty="0">
                <a:solidFill>
                  <a:srgbClr val="FFFF00"/>
                </a:solidFill>
                <a:effectLst>
                  <a:outerShdw dist="101600" dir="2700000" algn="ctr" rotWithShape="0">
                    <a:srgbClr val="3333CC"/>
                  </a:outerShdw>
                </a:effectLst>
                <a:latin typeface="Comic Sans MS" panose="030F0702030302020204" pitchFamily="66" charset="0"/>
              </a:rPr>
              <a:t>8,000 feet of water all over the earth is certainly enough water to create a world-wide flood like the one described in the Bible in Genesis chapters 7 &amp; 8.</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3694808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B04CF-7AA7-A482-CF2C-3BFEA1DAD45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C158344-15EB-59EB-9FDA-E563BC7A47AA}"/>
              </a:ext>
            </a:extLst>
          </p:cNvPr>
          <p:cNvSpPr txBox="1"/>
          <p:nvPr/>
        </p:nvSpPr>
        <p:spPr>
          <a:xfrm>
            <a:off x="2209800" y="1295400"/>
            <a:ext cx="24993600" cy="5632311"/>
          </a:xfrm>
          <a:prstGeom prst="rect">
            <a:avLst/>
          </a:prstGeom>
          <a:noFill/>
        </p:spPr>
        <p:txBody>
          <a:bodyPr wrap="square" rtlCol="0">
            <a:spAutoFit/>
          </a:bodyPr>
          <a:lstStyle/>
          <a:p>
            <a:r>
              <a:rPr lang="en-US" sz="7200" b="1" dirty="0">
                <a:solidFill>
                  <a:srgbClr val="FFFF00"/>
                </a:solidFill>
                <a:effectLst>
                  <a:outerShdw dist="101600" dir="2700000" algn="ctr" rotWithShape="0">
                    <a:srgbClr val="3333CC"/>
                  </a:outerShdw>
                </a:effectLst>
                <a:latin typeface="Comic Sans MS" panose="030F0702030302020204" pitchFamily="66" charset="0"/>
              </a:rPr>
              <a:t>Many geologists believe that the Rocky Mountains and other high, jagged mountain peaks, rose up and the deep canyons in the oceans were formed in the not too distant past. </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2354541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8232C-7FF4-7078-8BF5-1B44BB10342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EA3F3DB-CDF9-6DBB-0171-F2B3F975A9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862"/>
            <a:ext cx="29250379" cy="16453338"/>
          </a:xfrm>
          <a:prstGeom prst="rect">
            <a:avLst/>
          </a:prstGeom>
        </p:spPr>
      </p:pic>
    </p:spTree>
    <p:extLst>
      <p:ext uri="{BB962C8B-B14F-4D97-AF65-F5344CB8AC3E}">
        <p14:creationId xmlns:p14="http://schemas.microsoft.com/office/powerpoint/2010/main" val="14963333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D3BDB-2D15-26DE-040E-3EA639F3F9D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BF2C311-4959-8046-D8F5-3E2E11A5B8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9108400" cy="16459200"/>
          </a:xfrm>
          <a:prstGeom prst="rect">
            <a:avLst/>
          </a:prstGeom>
        </p:spPr>
      </p:pic>
      <p:sp>
        <p:nvSpPr>
          <p:cNvPr id="8" name="TextBox 7">
            <a:extLst>
              <a:ext uri="{FF2B5EF4-FFF2-40B4-BE49-F238E27FC236}">
                <a16:creationId xmlns:a16="http://schemas.microsoft.com/office/drawing/2014/main" id="{9A026F21-CCC0-ACDE-FDC8-254ECD9830B5}"/>
              </a:ext>
            </a:extLst>
          </p:cNvPr>
          <p:cNvSpPr txBox="1"/>
          <p:nvPr/>
        </p:nvSpPr>
        <p:spPr>
          <a:xfrm>
            <a:off x="2133600" y="10591800"/>
            <a:ext cx="24993600" cy="5632311"/>
          </a:xfrm>
          <a:prstGeom prst="rect">
            <a:avLst/>
          </a:prstGeom>
          <a:noFill/>
        </p:spPr>
        <p:txBody>
          <a:bodyPr wrap="square" rtlCol="0">
            <a:spAutoFit/>
          </a:bodyPr>
          <a:lstStyle/>
          <a:p>
            <a:r>
              <a:rPr lang="en-US" sz="7200" b="1" dirty="0">
                <a:solidFill>
                  <a:srgbClr val="FFFF00"/>
                </a:solidFill>
                <a:effectLst>
                  <a:outerShdw dist="127000" dir="2700000" algn="ctr" rotWithShape="0">
                    <a:srgbClr val="3333CC"/>
                  </a:outerShdw>
                </a:effectLst>
                <a:latin typeface="Comic Sans MS" panose="030F0702030302020204" pitchFamily="66" charset="0"/>
              </a:rPr>
              <a:t>Many geologists believe that the Rocky Mountains and other high, jagged mountain peaks, rose up and the deep canyons in the oceans were formed in the not too distant past. </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18768776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6997E-A97C-A398-F45D-7083146C17D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5308F4B-AD6C-9BA1-8E6E-E4C7A3853DBA}"/>
              </a:ext>
            </a:extLst>
          </p:cNvPr>
          <p:cNvSpPr txBox="1"/>
          <p:nvPr/>
        </p:nvSpPr>
        <p:spPr>
          <a:xfrm>
            <a:off x="2209800" y="1295400"/>
            <a:ext cx="24993600" cy="5632311"/>
          </a:xfrm>
          <a:prstGeom prst="rect">
            <a:avLst/>
          </a:prstGeom>
          <a:noFill/>
        </p:spPr>
        <p:txBody>
          <a:bodyPr wrap="square" rtlCol="0">
            <a:spAutoFit/>
          </a:bodyPr>
          <a:lstStyle/>
          <a:p>
            <a:r>
              <a:rPr lang="en-US" sz="7200" b="1" dirty="0">
                <a:solidFill>
                  <a:srgbClr val="FFFF00"/>
                </a:solidFill>
                <a:effectLst>
                  <a:outerShdw dist="101600" dir="2700000" algn="ctr" rotWithShape="0">
                    <a:srgbClr val="3333CC"/>
                  </a:outerShdw>
                </a:effectLst>
                <a:latin typeface="Comic Sans MS" panose="030F0702030302020204" pitchFamily="66" charset="0"/>
              </a:rPr>
              <a:t>Many believe that this occurred at the end of Noah’s Flood and that is what caused the water to rush off and carve the many canyons that can be seen all over the west including the Grand Canyon and Black Canyon of the Gunnison in Colorado. </a:t>
            </a:r>
          </a:p>
        </p:txBody>
      </p:sp>
    </p:spTree>
    <p:extLst>
      <p:ext uri="{BB962C8B-B14F-4D97-AF65-F5344CB8AC3E}">
        <p14:creationId xmlns:p14="http://schemas.microsoft.com/office/powerpoint/2010/main" val="1358290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64E70-D5BA-2249-008C-FF9495B7688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FBFE11E-9DED-CB8E-0C2F-BB404A267E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29336999" cy="16459200"/>
          </a:xfrm>
          <a:prstGeom prst="rect">
            <a:avLst/>
          </a:prstGeom>
        </p:spPr>
      </p:pic>
    </p:spTree>
    <p:extLst>
      <p:ext uri="{BB962C8B-B14F-4D97-AF65-F5344CB8AC3E}">
        <p14:creationId xmlns:p14="http://schemas.microsoft.com/office/powerpoint/2010/main" val="39675830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63000-B182-7B57-431D-4B2ED6E481F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8FF585-3AED-04B7-D8C7-996ABABC1B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11"/>
            <a:ext cx="29260800" cy="16504104"/>
          </a:xfrm>
          <a:prstGeom prst="rect">
            <a:avLst/>
          </a:prstGeom>
        </p:spPr>
      </p:pic>
    </p:spTree>
    <p:extLst>
      <p:ext uri="{BB962C8B-B14F-4D97-AF65-F5344CB8AC3E}">
        <p14:creationId xmlns:p14="http://schemas.microsoft.com/office/powerpoint/2010/main" val="31536948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22633-185A-6308-2C63-185D1C5624E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69CB763-AE09-7752-F055-CB91DA7178F7}"/>
              </a:ext>
            </a:extLst>
          </p:cNvPr>
          <p:cNvSpPr txBox="1"/>
          <p:nvPr/>
        </p:nvSpPr>
        <p:spPr>
          <a:xfrm>
            <a:off x="2209800" y="1295400"/>
            <a:ext cx="24993600" cy="3416320"/>
          </a:xfrm>
          <a:prstGeom prst="rect">
            <a:avLst/>
          </a:prstGeom>
          <a:noFill/>
        </p:spPr>
        <p:txBody>
          <a:bodyPr wrap="square" rtlCol="0">
            <a:spAutoFit/>
          </a:bodyPr>
          <a:lstStyle/>
          <a:p>
            <a:r>
              <a:rPr lang="en-US" sz="7200" b="1" dirty="0">
                <a:solidFill>
                  <a:srgbClr val="FFFF00"/>
                </a:solidFill>
                <a:effectLst>
                  <a:outerShdw dist="101600" dir="2700000" algn="ctr" rotWithShape="0">
                    <a:srgbClr val="3333CC"/>
                  </a:outerShdw>
                </a:effectLst>
                <a:latin typeface="Comic Sans MS" panose="030F0702030302020204" pitchFamily="66" charset="0"/>
              </a:rPr>
              <a:t>Evidence of a massive, world-wide flood can be seen all over the world! These bent rock formations were formed in layers of mud that turned into solid rocks.</a:t>
            </a:r>
          </a:p>
        </p:txBody>
      </p:sp>
      <p:pic>
        <p:nvPicPr>
          <p:cNvPr id="7" name="Picture 6">
            <a:extLst>
              <a:ext uri="{FF2B5EF4-FFF2-40B4-BE49-F238E27FC236}">
                <a16:creationId xmlns:a16="http://schemas.microsoft.com/office/drawing/2014/main" id="{EB4A96E3-B6B4-5DDA-AD29-00A2BF96C4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36327" y="8229600"/>
            <a:ext cx="15243473" cy="7977417"/>
          </a:xfrm>
          <a:prstGeom prst="rect">
            <a:avLst/>
          </a:prstGeom>
        </p:spPr>
      </p:pic>
      <p:pic>
        <p:nvPicPr>
          <p:cNvPr id="4" name="Picture 3">
            <a:extLst>
              <a:ext uri="{FF2B5EF4-FFF2-40B4-BE49-F238E27FC236}">
                <a16:creationId xmlns:a16="http://schemas.microsoft.com/office/drawing/2014/main" id="{A909337A-D1C8-5351-8F15-A7C978B124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4952999"/>
            <a:ext cx="15243473" cy="8574453"/>
          </a:xfrm>
          <a:prstGeom prst="rect">
            <a:avLst/>
          </a:prstGeom>
        </p:spPr>
      </p:pic>
    </p:spTree>
    <p:extLst>
      <p:ext uri="{BB962C8B-B14F-4D97-AF65-F5344CB8AC3E}">
        <p14:creationId xmlns:p14="http://schemas.microsoft.com/office/powerpoint/2010/main" val="9665504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63B10-48DF-F1C4-72E5-A3C8782DD5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1AFD10E-1019-E358-0CDE-2E58B4EC6135}"/>
              </a:ext>
            </a:extLst>
          </p:cNvPr>
          <p:cNvSpPr txBox="1"/>
          <p:nvPr/>
        </p:nvSpPr>
        <p:spPr>
          <a:xfrm>
            <a:off x="2209800" y="1295400"/>
            <a:ext cx="24993600" cy="2308324"/>
          </a:xfrm>
          <a:prstGeom prst="rect">
            <a:avLst/>
          </a:prstGeom>
          <a:noFill/>
        </p:spPr>
        <p:txBody>
          <a:bodyPr wrap="square" rtlCol="0">
            <a:spAutoFit/>
          </a:bodyPr>
          <a:lstStyle/>
          <a:p>
            <a:r>
              <a:rPr lang="en-US" sz="7200" b="1" dirty="0">
                <a:solidFill>
                  <a:srgbClr val="FFFF00"/>
                </a:solidFill>
                <a:effectLst>
                  <a:outerShdw dist="101600" dir="2700000" algn="ctr" rotWithShape="0">
                    <a:srgbClr val="3333CC"/>
                  </a:outerShdw>
                </a:effectLst>
                <a:latin typeface="Comic Sans MS" panose="030F0702030302020204" pitchFamily="66" charset="0"/>
              </a:rPr>
              <a:t>You can trust the Bible . . . there WAS A WORLD-WIDE FLOOD in the days of Noah!</a:t>
            </a:r>
          </a:p>
        </p:txBody>
      </p:sp>
      <p:pic>
        <p:nvPicPr>
          <p:cNvPr id="6" name="Picture 5">
            <a:extLst>
              <a:ext uri="{FF2B5EF4-FFF2-40B4-BE49-F238E27FC236}">
                <a16:creationId xmlns:a16="http://schemas.microsoft.com/office/drawing/2014/main" id="{D8ADA4FE-7BFD-1920-FC24-3A4D3BBE265C}"/>
              </a:ext>
            </a:extLst>
          </p:cNvPr>
          <p:cNvPicPr>
            <a:picLocks noChangeAspect="1"/>
          </p:cNvPicPr>
          <p:nvPr/>
        </p:nvPicPr>
        <p:blipFill>
          <a:blip r:embed="rId2">
            <a:extLst>
              <a:ext uri="{28A0092B-C50C-407E-A947-70E740481C1C}">
                <a14:useLocalDpi xmlns:a14="http://schemas.microsoft.com/office/drawing/2010/main" val="0"/>
              </a:ext>
            </a:extLst>
          </a:blip>
          <a:srcRect r="1484"/>
          <a:stretch>
            <a:fillRect/>
          </a:stretch>
        </p:blipFill>
        <p:spPr>
          <a:xfrm>
            <a:off x="9411501" y="3948816"/>
            <a:ext cx="18858700" cy="12129384"/>
          </a:xfrm>
          <a:prstGeom prst="rect">
            <a:avLst/>
          </a:prstGeom>
        </p:spPr>
      </p:pic>
      <p:pic>
        <p:nvPicPr>
          <p:cNvPr id="8" name="Picture 7">
            <a:extLst>
              <a:ext uri="{FF2B5EF4-FFF2-40B4-BE49-F238E27FC236}">
                <a16:creationId xmlns:a16="http://schemas.microsoft.com/office/drawing/2014/main" id="{AB4C464D-CE9A-08C5-153B-843F5598F0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7375868"/>
            <a:ext cx="12682537" cy="5652384"/>
          </a:xfrm>
          <a:prstGeom prst="rect">
            <a:avLst/>
          </a:prstGeom>
        </p:spPr>
      </p:pic>
    </p:spTree>
    <p:extLst>
      <p:ext uri="{BB962C8B-B14F-4D97-AF65-F5344CB8AC3E}">
        <p14:creationId xmlns:p14="http://schemas.microsoft.com/office/powerpoint/2010/main" val="6981467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E9F47-FB07-3271-841E-CA912A7E4E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A87D081-3200-9F7D-A711-315C6EBE1E66}"/>
              </a:ext>
            </a:extLst>
          </p:cNvPr>
          <p:cNvSpPr txBox="1"/>
          <p:nvPr/>
        </p:nvSpPr>
        <p:spPr>
          <a:xfrm>
            <a:off x="2209800" y="1295400"/>
            <a:ext cx="24993600" cy="6740307"/>
          </a:xfrm>
          <a:prstGeom prst="rect">
            <a:avLst/>
          </a:prstGeom>
          <a:noFill/>
        </p:spPr>
        <p:txBody>
          <a:bodyPr wrap="square" rtlCol="0">
            <a:spAutoFit/>
          </a:bodyPr>
          <a:lstStyle/>
          <a:p>
            <a:r>
              <a:rPr lang="en-US" sz="7200" b="1" dirty="0">
                <a:solidFill>
                  <a:srgbClr val="FFFF00"/>
                </a:solidFill>
                <a:effectLst>
                  <a:outerShdw dist="101600" dir="2700000" algn="ctr" rotWithShape="0">
                    <a:srgbClr val="3333CC"/>
                  </a:outerShdw>
                </a:effectLst>
                <a:latin typeface="Comic Sans MS" panose="030F0702030302020204" pitchFamily="66" charset="0"/>
              </a:rPr>
              <a:t>You can find many more videos and articles about the FLOOD and many other fascinating subjects at </a:t>
            </a:r>
            <a:r>
              <a:rPr lang="en-US" sz="7200" b="1" dirty="0">
                <a:solidFill>
                  <a:srgbClr val="00B0F0"/>
                </a:solidFill>
                <a:effectLst>
                  <a:outerShdw dist="101600" dir="2700000" algn="ctr" rotWithShape="0">
                    <a:srgbClr val="3333CC"/>
                  </a:outerShdw>
                </a:effectLst>
                <a:latin typeface="Comic Sans MS" panose="030F0702030302020204" pitchFamily="66" charset="0"/>
                <a:hlinkClick r:id="rId2">
                  <a:extLst>
                    <a:ext uri="{A12FA001-AC4F-418D-AE19-62706E023703}">
                      <ahyp:hlinkClr xmlns:ahyp="http://schemas.microsoft.com/office/drawing/2018/hyperlinkcolor" val="tx"/>
                    </a:ext>
                  </a:extLst>
                </a:hlinkClick>
              </a:rPr>
              <a:t>www.Discovery.Global</a:t>
            </a:r>
            <a:endParaRPr lang="en-US" sz="7200" b="1" dirty="0">
              <a:solidFill>
                <a:srgbClr val="00B0F0"/>
              </a:solidFill>
              <a:effectLst>
                <a:outerShdw dist="101600" dir="2700000" algn="ctr" rotWithShape="0">
                  <a:srgbClr val="3333CC"/>
                </a:outerShdw>
              </a:effectLst>
              <a:latin typeface="Comic Sans MS" panose="030F0702030302020204" pitchFamily="66" charset="0"/>
            </a:endParaRPr>
          </a:p>
          <a:p>
            <a:endParaRPr lang="en-US" sz="7200" b="1" dirty="0">
              <a:solidFill>
                <a:srgbClr val="00B0F0"/>
              </a:solidFill>
              <a:effectLst>
                <a:outerShdw dist="101600" dir="2700000" algn="ctr" rotWithShape="0">
                  <a:srgbClr val="3333CC"/>
                </a:outerShdw>
              </a:effectLst>
              <a:latin typeface="Comic Sans MS" panose="030F0702030302020204" pitchFamily="66" charset="0"/>
            </a:endParaRPr>
          </a:p>
          <a:p>
            <a:r>
              <a:rPr lang="en-US" sz="7200" b="1" dirty="0">
                <a:solidFill>
                  <a:srgbClr val="FFFF00"/>
                </a:solidFill>
                <a:effectLst>
                  <a:outerShdw dist="101600" dir="2700000" algn="ctr" rotWithShape="0">
                    <a:srgbClr val="3333CC"/>
                  </a:outerShdw>
                </a:effectLst>
                <a:latin typeface="Comic Sans MS" panose="030F0702030302020204" pitchFamily="66" charset="0"/>
              </a:rPr>
              <a:t>You will want to check out . . .</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40219611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A2C17-E358-BE27-D52F-05843AEF90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EAE661E-ABE1-D277-4107-B9DA4D7D23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9260800" cy="16459200"/>
          </a:xfrm>
          <a:prstGeom prst="rect">
            <a:avLst/>
          </a:prstGeom>
        </p:spPr>
      </p:pic>
    </p:spTree>
    <p:extLst>
      <p:ext uri="{BB962C8B-B14F-4D97-AF65-F5344CB8AC3E}">
        <p14:creationId xmlns:p14="http://schemas.microsoft.com/office/powerpoint/2010/main" val="33450912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3FEF9-2CCA-DE3F-CA10-8A87C7218950}"/>
            </a:ext>
          </a:extLst>
        </p:cNvPr>
        <p:cNvGrpSpPr/>
        <p:nvPr/>
      </p:nvGrpSpPr>
      <p:grpSpPr>
        <a:xfrm>
          <a:off x="0" y="0"/>
          <a:ext cx="0" cy="0"/>
          <a:chOff x="0" y="0"/>
          <a:chExt cx="0" cy="0"/>
        </a:xfrm>
      </p:grpSpPr>
      <p:pic>
        <p:nvPicPr>
          <p:cNvPr id="3" name="Picture 2" descr="A book and a pen on a table&#10;&#10;Description automatically generated with low confidence">
            <a:extLst>
              <a:ext uri="{FF2B5EF4-FFF2-40B4-BE49-F238E27FC236}">
                <a16:creationId xmlns:a16="http://schemas.microsoft.com/office/drawing/2014/main" id="{3DDE6665-5022-FDD4-3984-5E01E68316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11" name="TextBox 10">
            <a:extLst>
              <a:ext uri="{FF2B5EF4-FFF2-40B4-BE49-F238E27FC236}">
                <a16:creationId xmlns:a16="http://schemas.microsoft.com/office/drawing/2014/main" id="{87160E24-9880-377A-5213-789AC70373EA}"/>
              </a:ext>
            </a:extLst>
          </p:cNvPr>
          <p:cNvSpPr txBox="1"/>
          <p:nvPr/>
        </p:nvSpPr>
        <p:spPr>
          <a:xfrm>
            <a:off x="5791200" y="-381000"/>
            <a:ext cx="18389600" cy="5606791"/>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marL="1828891">
              <a:tabLst>
                <a:tab pos="1761155" algn="l"/>
              </a:tabLst>
            </a:pPr>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r>
              <a:rPr lang="en-US" sz="11500" b="1" dirty="0">
                <a:solidFill>
                  <a:schemeClr val="accent6">
                    <a:lumMod val="60000"/>
                    <a:lumOff val="40000"/>
                  </a:schemeClr>
                </a:solidFill>
                <a:effectLst>
                  <a:outerShdw dist="101600" dir="2700000" algn="ctr" rotWithShape="0">
                    <a:srgbClr val="3333CC"/>
                  </a:outerShdw>
                </a:effectLst>
                <a:latin typeface="Comic Sans MS" pitchFamily="66" charset="0"/>
                <a:cs typeface="Arial" pitchFamily="34" charset="0"/>
              </a:rPr>
              <a:t>The Bible and SCIENCE</a:t>
            </a:r>
          </a:p>
          <a:p>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133"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2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p:txBody>
      </p:sp>
      <p:sp>
        <p:nvSpPr>
          <p:cNvPr id="4" name="TextBox 3">
            <a:extLst>
              <a:ext uri="{FF2B5EF4-FFF2-40B4-BE49-F238E27FC236}">
                <a16:creationId xmlns:a16="http://schemas.microsoft.com/office/drawing/2014/main" id="{8E76BD77-0AFC-26C3-9693-6D42152DC0F7}"/>
              </a:ext>
            </a:extLst>
          </p:cNvPr>
          <p:cNvSpPr txBox="1"/>
          <p:nvPr/>
        </p:nvSpPr>
        <p:spPr>
          <a:xfrm>
            <a:off x="3200400" y="10668000"/>
            <a:ext cx="21183600" cy="6309420"/>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marL="1828891">
              <a:tabLst>
                <a:tab pos="1761155" algn="l"/>
              </a:tabLst>
            </a:pPr>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pPr algn="ctr"/>
            <a:r>
              <a:rPr lang="en-US" sz="11500" b="1" dirty="0">
                <a:solidFill>
                  <a:srgbClr val="FFFF00"/>
                </a:solidFill>
                <a:effectLst>
                  <a:outerShdw dist="101600" dir="2700000" algn="ctr" rotWithShape="0">
                    <a:srgbClr val="FF0000"/>
                  </a:outerShdw>
                </a:effectLst>
                <a:latin typeface="Comic Sans MS" pitchFamily="66" charset="0"/>
                <a:cs typeface="Arial" pitchFamily="34" charset="0"/>
              </a:rPr>
              <a:t>Does the Bible contradict true SCIENCE?</a:t>
            </a:r>
          </a:p>
          <a:p>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133"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2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p:txBody>
      </p:sp>
      <p:pic>
        <p:nvPicPr>
          <p:cNvPr id="7" name="Picture 6">
            <a:extLst>
              <a:ext uri="{FF2B5EF4-FFF2-40B4-BE49-F238E27FC236}">
                <a16:creationId xmlns:a16="http://schemas.microsoft.com/office/drawing/2014/main" id="{2382D923-45B4-6914-A85A-8E74B6DE7FAC}"/>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36000"/>
                    </a14:imgEffect>
                  </a14:imgLayer>
                </a14:imgProps>
              </a:ext>
              <a:ext uri="{28A0092B-C50C-407E-A947-70E740481C1C}">
                <a14:useLocalDpi xmlns:a14="http://schemas.microsoft.com/office/drawing/2010/main" val="0"/>
              </a:ext>
            </a:extLst>
          </a:blip>
          <a:stretch>
            <a:fillRect/>
          </a:stretch>
        </p:blipFill>
        <p:spPr>
          <a:xfrm rot="16200000">
            <a:off x="2422042" y="2681856"/>
            <a:ext cx="7890107" cy="9841595"/>
          </a:xfrm>
          <a:prstGeom prst="rect">
            <a:avLst/>
          </a:prstGeom>
        </p:spPr>
      </p:pic>
      <p:pic>
        <p:nvPicPr>
          <p:cNvPr id="12" name="Picture 11">
            <a:extLst>
              <a:ext uri="{FF2B5EF4-FFF2-40B4-BE49-F238E27FC236}">
                <a16:creationId xmlns:a16="http://schemas.microsoft.com/office/drawing/2014/main" id="{CA2C28E2-3912-999A-9F16-E3C442A7E5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13800" y="5697531"/>
            <a:ext cx="6858000" cy="4800600"/>
          </a:xfrm>
          <a:prstGeom prst="rect">
            <a:avLst/>
          </a:prstGeom>
        </p:spPr>
      </p:pic>
      <p:pic>
        <p:nvPicPr>
          <p:cNvPr id="9" name="Picture 8">
            <a:extLst>
              <a:ext uri="{FF2B5EF4-FFF2-40B4-BE49-F238E27FC236}">
                <a16:creationId xmlns:a16="http://schemas.microsoft.com/office/drawing/2014/main" id="{6309AC84-90A0-3B28-1807-0C897167EB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771112" y="3355160"/>
            <a:ext cx="8892026" cy="8892026"/>
          </a:xfrm>
          <a:prstGeom prst="rect">
            <a:avLst/>
          </a:prstGeom>
        </p:spPr>
      </p:pic>
      <p:sp>
        <p:nvSpPr>
          <p:cNvPr id="5" name="TextBox 4">
            <a:extLst>
              <a:ext uri="{FF2B5EF4-FFF2-40B4-BE49-F238E27FC236}">
                <a16:creationId xmlns:a16="http://schemas.microsoft.com/office/drawing/2014/main" id="{5231CC12-1E89-CF17-2380-420776B78A60}"/>
              </a:ext>
            </a:extLst>
          </p:cNvPr>
          <p:cNvSpPr txBox="1"/>
          <p:nvPr/>
        </p:nvSpPr>
        <p:spPr>
          <a:xfrm>
            <a:off x="5435600" y="1098809"/>
            <a:ext cx="18389600" cy="5314404"/>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marL="1828891">
              <a:tabLst>
                <a:tab pos="1761155" algn="l"/>
              </a:tabLst>
            </a:pPr>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pPr algn="ctr"/>
            <a:r>
              <a:rPr lang="en-US" sz="9600" b="1" dirty="0">
                <a:solidFill>
                  <a:srgbClr val="00B0F0"/>
                </a:solidFill>
                <a:effectLst>
                  <a:outerShdw dist="101600" dir="2700000" algn="ctr" rotWithShape="0">
                    <a:srgbClr val="3333CC"/>
                  </a:outerShdw>
                </a:effectLst>
                <a:latin typeface="Comic Sans MS" pitchFamily="66" charset="0"/>
                <a:cs typeface="Arial" pitchFamily="34" charset="0"/>
              </a:rPr>
              <a:t>www.Discovery.Global</a:t>
            </a:r>
          </a:p>
          <a:p>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133"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2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p:txBody>
      </p:sp>
    </p:spTree>
    <p:extLst>
      <p:ext uri="{BB962C8B-B14F-4D97-AF65-F5344CB8AC3E}">
        <p14:creationId xmlns:p14="http://schemas.microsoft.com/office/powerpoint/2010/main" val="122786315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BCA87-F142-0119-D056-069127C61C52}"/>
            </a:ext>
          </a:extLst>
        </p:cNvPr>
        <p:cNvGrpSpPr/>
        <p:nvPr/>
      </p:nvGrpSpPr>
      <p:grpSpPr>
        <a:xfrm>
          <a:off x="0" y="0"/>
          <a:ext cx="0" cy="0"/>
          <a:chOff x="0" y="0"/>
          <a:chExt cx="0" cy="0"/>
        </a:xfrm>
      </p:grpSpPr>
      <p:pic>
        <p:nvPicPr>
          <p:cNvPr id="7" name="Picture 6" descr="A book and a pen on a table&#10;&#10;Description automatically generated with low confidence">
            <a:extLst>
              <a:ext uri="{FF2B5EF4-FFF2-40B4-BE49-F238E27FC236}">
                <a16:creationId xmlns:a16="http://schemas.microsoft.com/office/drawing/2014/main" id="{3AE969F6-18B5-49DC-CD26-D000839974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9260800" cy="16459200"/>
          </a:xfrm>
          <a:prstGeom prst="rect">
            <a:avLst/>
          </a:prstGeom>
        </p:spPr>
      </p:pic>
      <p:pic>
        <p:nvPicPr>
          <p:cNvPr id="3" name="Picture 2">
            <a:extLst>
              <a:ext uri="{FF2B5EF4-FFF2-40B4-BE49-F238E27FC236}">
                <a16:creationId xmlns:a16="http://schemas.microsoft.com/office/drawing/2014/main" id="{6D22C126-B5D2-52F3-2B59-7DA532140B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5200" y="333951"/>
            <a:ext cx="14782800" cy="15573647"/>
          </a:xfrm>
          <a:prstGeom prst="rect">
            <a:avLst/>
          </a:prstGeom>
        </p:spPr>
      </p:pic>
      <p:sp>
        <p:nvSpPr>
          <p:cNvPr id="5" name="TextBox 4">
            <a:extLst>
              <a:ext uri="{FF2B5EF4-FFF2-40B4-BE49-F238E27FC236}">
                <a16:creationId xmlns:a16="http://schemas.microsoft.com/office/drawing/2014/main" id="{38A7B093-64B2-EAEF-1034-46715E32C8C2}"/>
              </a:ext>
            </a:extLst>
          </p:cNvPr>
          <p:cNvSpPr txBox="1"/>
          <p:nvPr/>
        </p:nvSpPr>
        <p:spPr>
          <a:xfrm>
            <a:off x="2209800" y="12039600"/>
            <a:ext cx="25603200" cy="4893647"/>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marL="1828891">
              <a:tabLst>
                <a:tab pos="1761155" algn="l"/>
              </a:tabLst>
            </a:pPr>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pPr algn="ctr"/>
            <a:r>
              <a:rPr lang="en-US" sz="13800" b="1" dirty="0">
                <a:solidFill>
                  <a:srgbClr val="FFFF00"/>
                </a:solidFill>
                <a:effectLst>
                  <a:outerShdw dist="101600" dir="2700000" algn="ctr" rotWithShape="0">
                    <a:srgbClr val="FF0000"/>
                  </a:outerShdw>
                </a:effectLst>
                <a:latin typeface="Comic Sans MS" pitchFamily="66" charset="0"/>
                <a:cs typeface="Arial" pitchFamily="34" charset="0"/>
              </a:rPr>
              <a:t>BIBLICAL DISCOVERIES</a:t>
            </a:r>
          </a:p>
          <a:p>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133"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2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p:txBody>
      </p:sp>
      <p:sp>
        <p:nvSpPr>
          <p:cNvPr id="10" name="TextBox 9">
            <a:extLst>
              <a:ext uri="{FF2B5EF4-FFF2-40B4-BE49-F238E27FC236}">
                <a16:creationId xmlns:a16="http://schemas.microsoft.com/office/drawing/2014/main" id="{ACF840A8-6E01-4A98-849C-1F34FBCBF71F}"/>
              </a:ext>
            </a:extLst>
          </p:cNvPr>
          <p:cNvSpPr txBox="1"/>
          <p:nvPr/>
        </p:nvSpPr>
        <p:spPr>
          <a:xfrm>
            <a:off x="3810000" y="1143000"/>
            <a:ext cx="22402800" cy="5606791"/>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marL="1828891">
              <a:tabLst>
                <a:tab pos="1761155" algn="l"/>
              </a:tabLst>
            </a:pPr>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pPr algn="ctr"/>
            <a:r>
              <a:rPr lang="en-US" sz="11500" b="1" dirty="0">
                <a:solidFill>
                  <a:schemeClr val="accent6">
                    <a:lumMod val="60000"/>
                    <a:lumOff val="40000"/>
                  </a:schemeClr>
                </a:solidFill>
                <a:effectLst>
                  <a:outerShdw dist="101600" dir="2700000" algn="ctr" rotWithShape="0">
                    <a:srgbClr val="3333CC"/>
                  </a:outerShdw>
                </a:effectLst>
                <a:latin typeface="Comic Sans MS" pitchFamily="66" charset="0"/>
                <a:cs typeface="Arial" pitchFamily="34" charset="0"/>
              </a:rPr>
              <a:t>ARCHEOLOGY</a:t>
            </a:r>
          </a:p>
          <a:p>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133"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2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p:txBody>
      </p:sp>
      <p:sp>
        <p:nvSpPr>
          <p:cNvPr id="9" name="TextBox 8">
            <a:extLst>
              <a:ext uri="{FF2B5EF4-FFF2-40B4-BE49-F238E27FC236}">
                <a16:creationId xmlns:a16="http://schemas.microsoft.com/office/drawing/2014/main" id="{F4E992DB-9C53-3990-F5EF-06D894AF0981}"/>
              </a:ext>
            </a:extLst>
          </p:cNvPr>
          <p:cNvSpPr txBox="1"/>
          <p:nvPr/>
        </p:nvSpPr>
        <p:spPr>
          <a:xfrm>
            <a:off x="5435600" y="2699009"/>
            <a:ext cx="18389600" cy="5314404"/>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marL="1828891">
              <a:tabLst>
                <a:tab pos="1761155" algn="l"/>
              </a:tabLst>
            </a:pPr>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pPr algn="ctr"/>
            <a:r>
              <a:rPr lang="en-US" sz="9600" b="1" dirty="0">
                <a:solidFill>
                  <a:srgbClr val="00B0F0"/>
                </a:solidFill>
                <a:effectLst>
                  <a:outerShdw dist="101600" dir="2700000" algn="ctr" rotWithShape="0">
                    <a:srgbClr val="3333CC"/>
                  </a:outerShdw>
                </a:effectLst>
                <a:latin typeface="Comic Sans MS" pitchFamily="66" charset="0"/>
                <a:cs typeface="Arial" pitchFamily="34" charset="0"/>
              </a:rPr>
              <a:t>www.Discovery.Global</a:t>
            </a:r>
          </a:p>
          <a:p>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133"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2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p:txBody>
      </p:sp>
    </p:spTree>
    <p:extLst>
      <p:ext uri="{BB962C8B-B14F-4D97-AF65-F5344CB8AC3E}">
        <p14:creationId xmlns:p14="http://schemas.microsoft.com/office/powerpoint/2010/main" val="5075304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435A8-6D98-2AAD-4F00-AA0F943B740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1E4603F-2F62-D506-25D9-6F576699A5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17" y="0"/>
            <a:ext cx="29171583" cy="16477110"/>
          </a:xfrm>
          <a:prstGeom prst="rect">
            <a:avLst/>
          </a:prstGeom>
        </p:spPr>
      </p:pic>
      <p:pic>
        <p:nvPicPr>
          <p:cNvPr id="14" name="Picture 13">
            <a:extLst>
              <a:ext uri="{FF2B5EF4-FFF2-40B4-BE49-F238E27FC236}">
                <a16:creationId xmlns:a16="http://schemas.microsoft.com/office/drawing/2014/main" id="{D4F786F7-881F-9BAC-8C7A-D34973EF501D}"/>
              </a:ext>
            </a:extLst>
          </p:cNvPr>
          <p:cNvPicPr>
            <a:picLocks noChangeAspect="1"/>
          </p:cNvPicPr>
          <p:nvPr/>
        </p:nvPicPr>
        <p:blipFill>
          <a:blip r:embed="rId3">
            <a:extLst>
              <a:ext uri="{28A0092B-C50C-407E-A947-70E740481C1C}">
                <a14:useLocalDpi xmlns:a14="http://schemas.microsoft.com/office/drawing/2010/main" val="0"/>
              </a:ext>
            </a:extLst>
          </a:blip>
          <a:srcRect r="19998" b="32929"/>
          <a:stretch>
            <a:fillRect/>
          </a:stretch>
        </p:blipFill>
        <p:spPr>
          <a:xfrm>
            <a:off x="15138402" y="6400800"/>
            <a:ext cx="14126306" cy="10221602"/>
          </a:xfrm>
          <a:prstGeom prst="rect">
            <a:avLst/>
          </a:prstGeom>
        </p:spPr>
      </p:pic>
      <p:pic>
        <p:nvPicPr>
          <p:cNvPr id="3" name="Picture 2">
            <a:extLst>
              <a:ext uri="{FF2B5EF4-FFF2-40B4-BE49-F238E27FC236}">
                <a16:creationId xmlns:a16="http://schemas.microsoft.com/office/drawing/2014/main" id="{855F172B-52E8-DE39-1F2D-AB3BFD65B8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96359" y="2276806"/>
            <a:ext cx="11254841" cy="6197600"/>
          </a:xfrm>
          <a:prstGeom prst="rect">
            <a:avLst/>
          </a:prstGeom>
        </p:spPr>
      </p:pic>
      <p:sp>
        <p:nvSpPr>
          <p:cNvPr id="7" name="TextBox 6">
            <a:extLst>
              <a:ext uri="{FF2B5EF4-FFF2-40B4-BE49-F238E27FC236}">
                <a16:creationId xmlns:a16="http://schemas.microsoft.com/office/drawing/2014/main" id="{0BAB582F-69B9-C9DF-6023-009B022A9004}"/>
              </a:ext>
            </a:extLst>
          </p:cNvPr>
          <p:cNvSpPr txBox="1"/>
          <p:nvPr/>
        </p:nvSpPr>
        <p:spPr>
          <a:xfrm>
            <a:off x="2336800" y="381000"/>
            <a:ext cx="25704800" cy="2313390"/>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algn="ctr"/>
            <a:r>
              <a:rPr lang="en-US" sz="11500" b="1" dirty="0">
                <a:solidFill>
                  <a:schemeClr val="accent6">
                    <a:lumMod val="60000"/>
                    <a:lumOff val="40000"/>
                  </a:schemeClr>
                </a:solidFill>
                <a:effectLst>
                  <a:outerShdw dist="127000" dir="2700000" algn="ctr" rotWithShape="0">
                    <a:srgbClr val="3333CC"/>
                  </a:outerShdw>
                </a:effectLst>
                <a:latin typeface="Comic Sans MS" pitchFamily="66" charset="0"/>
                <a:cs typeface="Arial" pitchFamily="34" charset="0"/>
              </a:rPr>
              <a:t>AGE OF PLANET EARTH</a:t>
            </a:r>
            <a:endParaRPr lang="en-US" sz="11500" b="1" i="1" dirty="0">
              <a:solidFill>
                <a:schemeClr val="accent6">
                  <a:lumMod val="60000"/>
                  <a:lumOff val="40000"/>
                </a:schemeClr>
              </a:solidFill>
              <a:effectLst>
                <a:outerShdw dist="127000" dir="2700000" algn="ctr" rotWithShape="0">
                  <a:srgbClr val="3333CC"/>
                </a:outerShdw>
              </a:effectLst>
              <a:latin typeface="Comic Sans MS" pitchFamily="66" charset="0"/>
              <a:cs typeface="Arial" pitchFamily="34" charset="0"/>
            </a:endParaRPr>
          </a:p>
        </p:txBody>
      </p:sp>
      <p:pic>
        <p:nvPicPr>
          <p:cNvPr id="6" name="Picture 5">
            <a:extLst>
              <a:ext uri="{FF2B5EF4-FFF2-40B4-BE49-F238E27FC236}">
                <a16:creationId xmlns:a16="http://schemas.microsoft.com/office/drawing/2014/main" id="{72E1E962-785B-C832-F376-0BB0099152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25" y="5971590"/>
            <a:ext cx="14029275" cy="10505521"/>
          </a:xfrm>
          <a:prstGeom prst="rect">
            <a:avLst/>
          </a:prstGeom>
        </p:spPr>
      </p:pic>
      <p:sp>
        <p:nvSpPr>
          <p:cNvPr id="4" name="TextBox 3">
            <a:extLst>
              <a:ext uri="{FF2B5EF4-FFF2-40B4-BE49-F238E27FC236}">
                <a16:creationId xmlns:a16="http://schemas.microsoft.com/office/drawing/2014/main" id="{A9817452-2434-EFC7-048F-1091297719A9}"/>
              </a:ext>
            </a:extLst>
          </p:cNvPr>
          <p:cNvSpPr txBox="1"/>
          <p:nvPr/>
        </p:nvSpPr>
        <p:spPr>
          <a:xfrm>
            <a:off x="1822608" y="13207913"/>
            <a:ext cx="25704800" cy="3457421"/>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algn="ctr"/>
            <a:r>
              <a:rPr lang="en-US" sz="12000" b="1" dirty="0">
                <a:solidFill>
                  <a:srgbClr val="FFFF00"/>
                </a:solidFill>
                <a:effectLst>
                  <a:outerShdw dist="127000" dir="2700000" algn="ctr" rotWithShape="0">
                    <a:srgbClr val="3333CC"/>
                  </a:outerShdw>
                </a:effectLst>
                <a:latin typeface="Comic Sans MS" pitchFamily="66" charset="0"/>
                <a:cs typeface="Arial" pitchFamily="34" charset="0"/>
              </a:rPr>
              <a:t>DINOSAURS and FOSSILS</a:t>
            </a: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p:txBody>
      </p:sp>
      <p:sp>
        <p:nvSpPr>
          <p:cNvPr id="10" name="TextBox 9">
            <a:extLst>
              <a:ext uri="{FF2B5EF4-FFF2-40B4-BE49-F238E27FC236}">
                <a16:creationId xmlns:a16="http://schemas.microsoft.com/office/drawing/2014/main" id="{030D39CE-62E0-1E32-13DF-0742C46B0E7A}"/>
              </a:ext>
            </a:extLst>
          </p:cNvPr>
          <p:cNvSpPr txBox="1"/>
          <p:nvPr/>
        </p:nvSpPr>
        <p:spPr>
          <a:xfrm>
            <a:off x="5435600" y="2362200"/>
            <a:ext cx="18389600" cy="4616841"/>
          </a:xfrm>
          <a:prstGeom prst="rect">
            <a:avLst/>
          </a:prstGeom>
          <a:noFill/>
        </p:spPr>
        <p:txBody>
          <a:bodyPr wrap="square" rtlCol="0">
            <a:spAutoFit/>
          </a:bodyPr>
          <a:lstStyle/>
          <a:p>
            <a:pPr algn="ctr"/>
            <a:r>
              <a:rPr lang="en-US" sz="9600" b="1" dirty="0">
                <a:solidFill>
                  <a:srgbClr val="00B0F0"/>
                </a:solidFill>
                <a:effectLst>
                  <a:outerShdw dist="101600" dir="2700000" algn="ctr" rotWithShape="0">
                    <a:srgbClr val="3333CC"/>
                  </a:outerShdw>
                </a:effectLst>
                <a:latin typeface="Comic Sans MS" pitchFamily="66" charset="0"/>
                <a:cs typeface="Arial" pitchFamily="34" charset="0"/>
              </a:rPr>
              <a:t>www.Discovery.Global</a:t>
            </a:r>
          </a:p>
          <a:p>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133"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2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p:txBody>
      </p:sp>
    </p:spTree>
    <p:extLst>
      <p:ext uri="{BB962C8B-B14F-4D97-AF65-F5344CB8AC3E}">
        <p14:creationId xmlns:p14="http://schemas.microsoft.com/office/powerpoint/2010/main" val="205096893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DFEE0-E0D1-94DD-7493-27210EF60D1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DDFF756-BA6A-FA67-F2D5-2189D22521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17" y="0"/>
            <a:ext cx="29171583" cy="16477110"/>
          </a:xfrm>
          <a:prstGeom prst="rect">
            <a:avLst/>
          </a:prstGeom>
        </p:spPr>
      </p:pic>
      <p:sp>
        <p:nvSpPr>
          <p:cNvPr id="4" name="TextBox 3">
            <a:extLst>
              <a:ext uri="{FF2B5EF4-FFF2-40B4-BE49-F238E27FC236}">
                <a16:creationId xmlns:a16="http://schemas.microsoft.com/office/drawing/2014/main" id="{FB86FED1-E8AC-72B5-3202-F2290257CF36}"/>
              </a:ext>
            </a:extLst>
          </p:cNvPr>
          <p:cNvSpPr txBox="1"/>
          <p:nvPr/>
        </p:nvSpPr>
        <p:spPr>
          <a:xfrm>
            <a:off x="1822608" y="13207913"/>
            <a:ext cx="25704800" cy="3457421"/>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algn="ctr"/>
            <a:r>
              <a:rPr lang="en-US" sz="12000" b="1" dirty="0">
                <a:solidFill>
                  <a:srgbClr val="FFFF00"/>
                </a:solidFill>
                <a:effectLst>
                  <a:outerShdw dist="127000" dir="2700000" algn="ctr" rotWithShape="0">
                    <a:srgbClr val="3333CC"/>
                  </a:outerShdw>
                </a:effectLst>
                <a:latin typeface="Comic Sans MS" pitchFamily="66" charset="0"/>
                <a:cs typeface="Arial" pitchFamily="34" charset="0"/>
              </a:rPr>
              <a:t>ISRAEL and GENTILE NATIONS</a:t>
            </a: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p:txBody>
      </p:sp>
      <p:pic>
        <p:nvPicPr>
          <p:cNvPr id="24" name="Picture 23">
            <a:extLst>
              <a:ext uri="{FF2B5EF4-FFF2-40B4-BE49-F238E27FC236}">
                <a16:creationId xmlns:a16="http://schemas.microsoft.com/office/drawing/2014/main" id="{4B6ECAA7-F304-86B1-71F2-28F152007C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20000">
            <a:off x="22625319" y="669859"/>
            <a:ext cx="7469150" cy="7469150"/>
          </a:xfrm>
          <a:prstGeom prst="rect">
            <a:avLst/>
          </a:prstGeom>
        </p:spPr>
      </p:pic>
      <p:pic>
        <p:nvPicPr>
          <p:cNvPr id="14" name="Picture 13">
            <a:extLst>
              <a:ext uri="{FF2B5EF4-FFF2-40B4-BE49-F238E27FC236}">
                <a16:creationId xmlns:a16="http://schemas.microsoft.com/office/drawing/2014/main" id="{14F6A80E-EEAF-F808-CFB1-CE4B96FE97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69000" y="6447768"/>
            <a:ext cx="9631680" cy="6019800"/>
          </a:xfrm>
          <a:prstGeom prst="rect">
            <a:avLst/>
          </a:prstGeom>
        </p:spPr>
      </p:pic>
      <p:pic>
        <p:nvPicPr>
          <p:cNvPr id="16" name="Picture 15">
            <a:extLst>
              <a:ext uri="{FF2B5EF4-FFF2-40B4-BE49-F238E27FC236}">
                <a16:creationId xmlns:a16="http://schemas.microsoft.com/office/drawing/2014/main" id="{875982C9-AF93-C95D-B3D2-BFC1561540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646640" y="7683781"/>
            <a:ext cx="1676400" cy="1676400"/>
          </a:xfrm>
          <a:prstGeom prst="rect">
            <a:avLst/>
          </a:prstGeom>
        </p:spPr>
      </p:pic>
      <p:pic>
        <p:nvPicPr>
          <p:cNvPr id="20" name="Picture 19">
            <a:extLst>
              <a:ext uri="{FF2B5EF4-FFF2-40B4-BE49-F238E27FC236}">
                <a16:creationId xmlns:a16="http://schemas.microsoft.com/office/drawing/2014/main" id="{31A98442-3E8D-D4C1-0604-07AA259872A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339623" y="7732868"/>
            <a:ext cx="8102631" cy="6676769"/>
          </a:xfrm>
          <a:prstGeom prst="rect">
            <a:avLst/>
          </a:prstGeom>
        </p:spPr>
      </p:pic>
      <p:pic>
        <p:nvPicPr>
          <p:cNvPr id="22" name="Picture 21">
            <a:extLst>
              <a:ext uri="{FF2B5EF4-FFF2-40B4-BE49-F238E27FC236}">
                <a16:creationId xmlns:a16="http://schemas.microsoft.com/office/drawing/2014/main" id="{29B1EB10-05F2-A394-D5AD-8709D51F16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96445" y="3623213"/>
            <a:ext cx="8812698" cy="10107936"/>
          </a:xfrm>
          <a:prstGeom prst="rect">
            <a:avLst/>
          </a:prstGeom>
        </p:spPr>
      </p:pic>
      <p:sp>
        <p:nvSpPr>
          <p:cNvPr id="26" name="TextBox 25">
            <a:extLst>
              <a:ext uri="{FF2B5EF4-FFF2-40B4-BE49-F238E27FC236}">
                <a16:creationId xmlns:a16="http://schemas.microsoft.com/office/drawing/2014/main" id="{80FC2E50-3D35-12B3-37BE-18FCCA8A8995}"/>
              </a:ext>
            </a:extLst>
          </p:cNvPr>
          <p:cNvSpPr txBox="1"/>
          <p:nvPr/>
        </p:nvSpPr>
        <p:spPr>
          <a:xfrm rot="2040000">
            <a:off x="24757581" y="2511277"/>
            <a:ext cx="4495800" cy="1374672"/>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algn="ctr"/>
            <a:r>
              <a:rPr lang="en-US" sz="5400" b="1" dirty="0">
                <a:effectLst>
                  <a:outerShdw dist="127000" dir="2700000" algn="ctr" rotWithShape="0">
                    <a:srgbClr val="3333CC"/>
                  </a:outerShdw>
                </a:effectLst>
                <a:latin typeface="Comic Sans MS" pitchFamily="66" charset="0"/>
                <a:cs typeface="Arial" pitchFamily="34" charset="0"/>
              </a:rPr>
              <a:t>ISLAM</a:t>
            </a:r>
            <a:endParaRPr lang="en-US" sz="5400" b="1" i="1" dirty="0">
              <a:effectLst>
                <a:outerShdw dist="127000" dir="2700000" algn="ctr" rotWithShape="0">
                  <a:srgbClr val="3333CC"/>
                </a:outerShdw>
              </a:effectLst>
              <a:latin typeface="Comic Sans MS" pitchFamily="66" charset="0"/>
              <a:cs typeface="Arial" pitchFamily="34" charset="0"/>
            </a:endParaRPr>
          </a:p>
        </p:txBody>
      </p:sp>
      <p:pic>
        <p:nvPicPr>
          <p:cNvPr id="28" name="Picture 27">
            <a:extLst>
              <a:ext uri="{FF2B5EF4-FFF2-40B4-BE49-F238E27FC236}">
                <a16:creationId xmlns:a16="http://schemas.microsoft.com/office/drawing/2014/main" id="{580955D9-078E-4074-8039-B88EC6946F3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448663" y="5025450"/>
            <a:ext cx="3244897" cy="3244897"/>
          </a:xfrm>
          <a:prstGeom prst="rect">
            <a:avLst/>
          </a:prstGeom>
        </p:spPr>
      </p:pic>
      <p:sp>
        <p:nvSpPr>
          <p:cNvPr id="32" name="TextBox 31">
            <a:extLst>
              <a:ext uri="{FF2B5EF4-FFF2-40B4-BE49-F238E27FC236}">
                <a16:creationId xmlns:a16="http://schemas.microsoft.com/office/drawing/2014/main" id="{65306C7C-8F22-67C8-8EBB-9149FF96BB7A}"/>
              </a:ext>
            </a:extLst>
          </p:cNvPr>
          <p:cNvSpPr txBox="1"/>
          <p:nvPr/>
        </p:nvSpPr>
        <p:spPr>
          <a:xfrm>
            <a:off x="5466685" y="7716408"/>
            <a:ext cx="4495800" cy="1374672"/>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algn="ctr"/>
            <a:r>
              <a:rPr lang="en-US" sz="5400" b="1" dirty="0">
                <a:effectLst>
                  <a:outerShdw dist="127000" dir="2700000" algn="ctr" rotWithShape="0">
                    <a:srgbClr val="3333CC"/>
                  </a:outerShdw>
                </a:effectLst>
                <a:latin typeface="Comic Sans MS" pitchFamily="66" charset="0"/>
                <a:cs typeface="Arial" pitchFamily="34" charset="0"/>
              </a:rPr>
              <a:t>ISRAEL</a:t>
            </a:r>
            <a:endParaRPr lang="en-US" sz="5400" b="1" i="1" dirty="0">
              <a:effectLst>
                <a:outerShdw dist="127000" dir="2700000" algn="ctr" rotWithShape="0">
                  <a:srgbClr val="3333CC"/>
                </a:outerShdw>
              </a:effectLst>
              <a:latin typeface="Comic Sans MS" pitchFamily="66" charset="0"/>
              <a:cs typeface="Arial" pitchFamily="34" charset="0"/>
            </a:endParaRPr>
          </a:p>
        </p:txBody>
      </p:sp>
      <p:sp>
        <p:nvSpPr>
          <p:cNvPr id="34" name="TextBox 33">
            <a:extLst>
              <a:ext uri="{FF2B5EF4-FFF2-40B4-BE49-F238E27FC236}">
                <a16:creationId xmlns:a16="http://schemas.microsoft.com/office/drawing/2014/main" id="{0D397BE4-3EDF-DD0C-30D7-CE072AE470EA}"/>
              </a:ext>
            </a:extLst>
          </p:cNvPr>
          <p:cNvSpPr txBox="1"/>
          <p:nvPr/>
        </p:nvSpPr>
        <p:spPr>
          <a:xfrm>
            <a:off x="21467779" y="10095162"/>
            <a:ext cx="4495800" cy="1374672"/>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algn="ctr"/>
            <a:r>
              <a:rPr lang="en-US" sz="5400" b="1" dirty="0">
                <a:solidFill>
                  <a:srgbClr val="FF0000"/>
                </a:solidFill>
                <a:effectLst>
                  <a:outerShdw dist="101600" dir="2700000" algn="ctr" rotWithShape="0">
                    <a:srgbClr val="FFFF00"/>
                  </a:outerShdw>
                </a:effectLst>
                <a:latin typeface="Comic Sans MS" pitchFamily="66" charset="0"/>
                <a:cs typeface="Arial" pitchFamily="34" charset="0"/>
              </a:rPr>
              <a:t>RUSSIA</a:t>
            </a:r>
            <a:endParaRPr lang="en-US" sz="5400" b="1" i="1" dirty="0">
              <a:solidFill>
                <a:srgbClr val="FF0000"/>
              </a:solidFill>
              <a:effectLst>
                <a:outerShdw dist="101600" dir="2700000" algn="ctr" rotWithShape="0">
                  <a:srgbClr val="FFFF00"/>
                </a:outerShdw>
              </a:effectLst>
              <a:latin typeface="Comic Sans MS" pitchFamily="66" charset="0"/>
              <a:cs typeface="Arial" pitchFamily="34" charset="0"/>
            </a:endParaRPr>
          </a:p>
        </p:txBody>
      </p:sp>
      <p:sp>
        <p:nvSpPr>
          <p:cNvPr id="36" name="TextBox 35">
            <a:extLst>
              <a:ext uri="{FF2B5EF4-FFF2-40B4-BE49-F238E27FC236}">
                <a16:creationId xmlns:a16="http://schemas.microsoft.com/office/drawing/2014/main" id="{1C1E9151-B485-B19C-76B9-082C7B94D7F7}"/>
              </a:ext>
            </a:extLst>
          </p:cNvPr>
          <p:cNvSpPr txBox="1"/>
          <p:nvPr/>
        </p:nvSpPr>
        <p:spPr>
          <a:xfrm>
            <a:off x="13365148" y="10323802"/>
            <a:ext cx="6360580" cy="2205668"/>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algn="ctr"/>
            <a:r>
              <a:rPr lang="en-US" sz="5400" b="1" i="1" dirty="0">
                <a:solidFill>
                  <a:srgbClr val="FFFF00"/>
                </a:solidFill>
                <a:effectLst>
                  <a:outerShdw dist="127000" dir="2700000" algn="ctr" rotWithShape="0">
                    <a:srgbClr val="3333CC"/>
                  </a:outerShdw>
                </a:effectLst>
                <a:latin typeface="Comic Sans MS" pitchFamily="66" charset="0"/>
                <a:cs typeface="Arial" pitchFamily="34" charset="0"/>
              </a:rPr>
              <a:t>KINGS OF THE EAST</a:t>
            </a:r>
          </a:p>
        </p:txBody>
      </p:sp>
      <p:sp>
        <p:nvSpPr>
          <p:cNvPr id="3" name="TextBox 2">
            <a:extLst>
              <a:ext uri="{FF2B5EF4-FFF2-40B4-BE49-F238E27FC236}">
                <a16:creationId xmlns:a16="http://schemas.microsoft.com/office/drawing/2014/main" id="{DC518521-241A-9A5C-D0E6-0F56105E68DD}"/>
              </a:ext>
            </a:extLst>
          </p:cNvPr>
          <p:cNvSpPr txBox="1"/>
          <p:nvPr/>
        </p:nvSpPr>
        <p:spPr>
          <a:xfrm>
            <a:off x="5638800" y="1677141"/>
            <a:ext cx="18389600" cy="5314404"/>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marL="1828891">
              <a:tabLst>
                <a:tab pos="1761155" algn="l"/>
              </a:tabLst>
            </a:pPr>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pPr algn="ctr"/>
            <a:r>
              <a:rPr lang="en-US" sz="9600" b="1" dirty="0">
                <a:solidFill>
                  <a:srgbClr val="00B0F0"/>
                </a:solidFill>
                <a:effectLst>
                  <a:outerShdw dist="101600" dir="2700000" algn="ctr" rotWithShape="0">
                    <a:srgbClr val="3333CC"/>
                  </a:outerShdw>
                </a:effectLst>
                <a:latin typeface="Comic Sans MS" pitchFamily="66" charset="0"/>
                <a:cs typeface="Arial" pitchFamily="34" charset="0"/>
              </a:rPr>
              <a:t>www.Discovery.Global</a:t>
            </a:r>
          </a:p>
          <a:p>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133"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2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p:txBody>
      </p:sp>
      <p:sp>
        <p:nvSpPr>
          <p:cNvPr id="6" name="TextBox 5">
            <a:extLst>
              <a:ext uri="{FF2B5EF4-FFF2-40B4-BE49-F238E27FC236}">
                <a16:creationId xmlns:a16="http://schemas.microsoft.com/office/drawing/2014/main" id="{A1A5A3D4-40C8-F054-172F-4FE5E1065164}"/>
              </a:ext>
            </a:extLst>
          </p:cNvPr>
          <p:cNvSpPr txBox="1"/>
          <p:nvPr/>
        </p:nvSpPr>
        <p:spPr>
          <a:xfrm>
            <a:off x="2336800" y="304800"/>
            <a:ext cx="25704800" cy="2313390"/>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algn="ctr"/>
            <a:r>
              <a:rPr lang="en-US" sz="11500" b="1" dirty="0">
                <a:solidFill>
                  <a:schemeClr val="accent6">
                    <a:lumMod val="60000"/>
                    <a:lumOff val="40000"/>
                  </a:schemeClr>
                </a:solidFill>
                <a:effectLst>
                  <a:outerShdw dist="127000" dir="2700000" algn="ctr" rotWithShape="0">
                    <a:srgbClr val="3333CC"/>
                  </a:outerShdw>
                </a:effectLst>
                <a:latin typeface="Comic Sans MS" pitchFamily="66" charset="0"/>
                <a:cs typeface="Arial" pitchFamily="34" charset="0"/>
              </a:rPr>
              <a:t>FULFILLED BIBLE PROPHECY</a:t>
            </a:r>
            <a:endParaRPr lang="en-US" sz="11500" b="1" i="1" dirty="0">
              <a:solidFill>
                <a:schemeClr val="accent6">
                  <a:lumMod val="60000"/>
                  <a:lumOff val="40000"/>
                </a:schemeClr>
              </a:solidFill>
              <a:effectLst>
                <a:outerShdw dist="127000" dir="2700000" algn="ctr" rotWithShape="0">
                  <a:srgbClr val="3333CC"/>
                </a:outerShdw>
              </a:effectLst>
              <a:latin typeface="Comic Sans MS" pitchFamily="66" charset="0"/>
              <a:cs typeface="Arial" pitchFamily="34" charset="0"/>
            </a:endParaRPr>
          </a:p>
        </p:txBody>
      </p:sp>
    </p:spTree>
    <p:extLst>
      <p:ext uri="{BB962C8B-B14F-4D97-AF65-F5344CB8AC3E}">
        <p14:creationId xmlns:p14="http://schemas.microsoft.com/office/powerpoint/2010/main" val="338162951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7BB7D-DFBF-5206-1D2B-F39DB1B5B0B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FF4CC72-60CB-FE5D-C4D3-E2D2118D7E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1" y="4530668"/>
            <a:ext cx="14522865" cy="8419274"/>
          </a:xfrm>
          <a:prstGeom prst="rect">
            <a:avLst/>
          </a:prstGeom>
          <a:ln w="101600">
            <a:solidFill>
              <a:srgbClr val="FFFF00"/>
            </a:solidFill>
          </a:ln>
        </p:spPr>
      </p:pic>
      <p:pic>
        <p:nvPicPr>
          <p:cNvPr id="3" name="Picture 2">
            <a:extLst>
              <a:ext uri="{FF2B5EF4-FFF2-40B4-BE49-F238E27FC236}">
                <a16:creationId xmlns:a16="http://schemas.microsoft.com/office/drawing/2014/main" id="{2C847525-023E-C925-48E4-0E051EE254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7027" y="7924800"/>
            <a:ext cx="14459373" cy="8133398"/>
          </a:xfrm>
          <a:prstGeom prst="rect">
            <a:avLst/>
          </a:prstGeom>
        </p:spPr>
      </p:pic>
      <p:pic>
        <p:nvPicPr>
          <p:cNvPr id="7" name="Picture 6">
            <a:extLst>
              <a:ext uri="{FF2B5EF4-FFF2-40B4-BE49-F238E27FC236}">
                <a16:creationId xmlns:a16="http://schemas.microsoft.com/office/drawing/2014/main" id="{DC8CC995-64EF-32F9-E279-2FD924E70B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87026" y="7391400"/>
            <a:ext cx="14840373" cy="8598218"/>
          </a:xfrm>
          <a:prstGeom prst="rect">
            <a:avLst/>
          </a:prstGeom>
          <a:ln w="101600">
            <a:solidFill>
              <a:srgbClr val="FFFF00"/>
            </a:solidFill>
          </a:ln>
        </p:spPr>
      </p:pic>
      <p:sp>
        <p:nvSpPr>
          <p:cNvPr id="10" name="TextBox 9">
            <a:extLst>
              <a:ext uri="{FF2B5EF4-FFF2-40B4-BE49-F238E27FC236}">
                <a16:creationId xmlns:a16="http://schemas.microsoft.com/office/drawing/2014/main" id="{CAF6D5B9-169D-E034-FB35-C99B599024B3}"/>
              </a:ext>
            </a:extLst>
          </p:cNvPr>
          <p:cNvSpPr txBox="1"/>
          <p:nvPr/>
        </p:nvSpPr>
        <p:spPr>
          <a:xfrm>
            <a:off x="1123950" y="4724400"/>
            <a:ext cx="7327900" cy="4508927"/>
          </a:xfrm>
          <a:prstGeom prst="rect">
            <a:avLst/>
          </a:prstGeom>
          <a:noFill/>
          <a:effectLst/>
        </p:spPr>
        <p:txBody>
          <a:bodyPr wrap="square" rtlCol="0">
            <a:spAutoFit/>
            <a:scene3d>
              <a:camera prst="orthographicFront"/>
              <a:lightRig rig="threePt" dir="t"/>
            </a:scene3d>
            <a:sp3d extrusionH="57150">
              <a:bevelT w="38100" h="38100"/>
            </a:sp3d>
          </a:bodyPr>
          <a:lstStyle/>
          <a:p>
            <a:pPr algn="ctr"/>
            <a:r>
              <a:rPr lang="en-US" sz="28700" b="1" i="1" dirty="0">
                <a:solidFill>
                  <a:srgbClr val="FF0000"/>
                </a:solidFill>
                <a:effectLst>
                  <a:outerShdw dist="76200" dir="2700000" algn="ctr" rotWithShape="0">
                    <a:srgbClr val="FFFF00"/>
                  </a:outerShdw>
                </a:effectLst>
                <a:latin typeface="Comic Sans MS" pitchFamily="66" charset="0"/>
              </a:rPr>
              <a:t>?</a:t>
            </a:r>
            <a:endParaRPr lang="en-US" sz="6600" b="1" i="1" dirty="0">
              <a:solidFill>
                <a:srgbClr val="FF0000"/>
              </a:solidFill>
              <a:effectLst>
                <a:outerShdw dist="76200" dir="2700000" algn="ctr" rotWithShape="0">
                  <a:srgbClr val="FFFF00"/>
                </a:outerShdw>
              </a:effectLst>
              <a:latin typeface="Comic Sans MS" pitchFamily="66" charset="0"/>
            </a:endParaRPr>
          </a:p>
        </p:txBody>
      </p:sp>
      <p:sp>
        <p:nvSpPr>
          <p:cNvPr id="9" name="TextBox 8">
            <a:extLst>
              <a:ext uri="{FF2B5EF4-FFF2-40B4-BE49-F238E27FC236}">
                <a16:creationId xmlns:a16="http://schemas.microsoft.com/office/drawing/2014/main" id="{D7215FE0-50FB-652A-5C33-3BBBEDB97316}"/>
              </a:ext>
            </a:extLst>
          </p:cNvPr>
          <p:cNvSpPr txBox="1"/>
          <p:nvPr/>
        </p:nvSpPr>
        <p:spPr>
          <a:xfrm>
            <a:off x="1653026" y="13573046"/>
            <a:ext cx="25908000" cy="1862048"/>
          </a:xfrm>
          <a:prstGeom prst="rect">
            <a:avLst/>
          </a:prstGeom>
          <a:noFill/>
          <a:effectLst/>
        </p:spPr>
        <p:txBody>
          <a:bodyPr wrap="square" rtlCol="0">
            <a:spAutoFit/>
            <a:scene3d>
              <a:camera prst="orthographicFront"/>
              <a:lightRig rig="threePt" dir="t"/>
            </a:scene3d>
            <a:sp3d extrusionH="57150">
              <a:bevelT w="38100" h="38100"/>
            </a:sp3d>
          </a:bodyPr>
          <a:lstStyle/>
          <a:p>
            <a:pPr algn="ctr"/>
            <a:r>
              <a:rPr lang="en-US" sz="11500" b="1" i="1" dirty="0">
                <a:solidFill>
                  <a:srgbClr val="FF0000"/>
                </a:solidFill>
                <a:effectLst>
                  <a:outerShdw dist="76200" dir="2700000" algn="ctr" rotWithShape="0">
                    <a:srgbClr val="FFFF00"/>
                  </a:outerShdw>
                </a:effectLst>
                <a:latin typeface="Comic Sans MS" pitchFamily="66" charset="0"/>
              </a:rPr>
              <a:t>MYSTERIES OF THE FLOOD</a:t>
            </a:r>
            <a:endParaRPr lang="en-US" sz="7200" b="1" i="1" dirty="0">
              <a:solidFill>
                <a:srgbClr val="FF0000"/>
              </a:solidFill>
              <a:effectLst>
                <a:outerShdw dist="76200" dir="2700000" algn="ctr" rotWithShape="0">
                  <a:srgbClr val="FFFF00"/>
                </a:outerShdw>
              </a:effectLst>
              <a:latin typeface="Comic Sans MS" pitchFamily="66" charset="0"/>
            </a:endParaRPr>
          </a:p>
        </p:txBody>
      </p:sp>
      <p:sp>
        <p:nvSpPr>
          <p:cNvPr id="6" name="TextBox 5">
            <a:extLst>
              <a:ext uri="{FF2B5EF4-FFF2-40B4-BE49-F238E27FC236}">
                <a16:creationId xmlns:a16="http://schemas.microsoft.com/office/drawing/2014/main" id="{F12455F4-ECB2-6102-E393-A3887C250643}"/>
              </a:ext>
            </a:extLst>
          </p:cNvPr>
          <p:cNvSpPr txBox="1"/>
          <p:nvPr/>
        </p:nvSpPr>
        <p:spPr>
          <a:xfrm>
            <a:off x="-742950" y="679619"/>
            <a:ext cx="18389600" cy="5314404"/>
          </a:xfrm>
          <a:prstGeom prst="rect">
            <a:avLst/>
          </a:prstGeom>
          <a:noFill/>
        </p:spPr>
        <p:txBody>
          <a:bodyPr wrap="square" rtlCol="0">
            <a:spAutoFit/>
          </a:bodyPr>
          <a:lstStyle/>
          <a:p>
            <a:endParaRPr lang="en-US" sz="2933" b="1" i="1" dirty="0">
              <a:solidFill>
                <a:srgbClr val="00B0F0"/>
              </a:solidFill>
              <a:effectLst>
                <a:outerShdw dist="127000" dir="2700000" algn="ctr" rotWithShape="0">
                  <a:schemeClr val="bg1">
                    <a:lumMod val="60000"/>
                    <a:lumOff val="40000"/>
                  </a:schemeClr>
                </a:outerShdw>
              </a:effectLst>
              <a:latin typeface="Comic Sans MS" pitchFamily="66" charset="0"/>
              <a:cs typeface="Arial" pitchFamily="34" charset="0"/>
            </a:endParaRPr>
          </a:p>
          <a:p>
            <a:pPr marL="1828891">
              <a:tabLst>
                <a:tab pos="1761155" algn="l"/>
              </a:tabLst>
            </a:pPr>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pPr algn="ctr"/>
            <a:r>
              <a:rPr lang="en-US" sz="9600" b="1" dirty="0">
                <a:solidFill>
                  <a:srgbClr val="00B0F0"/>
                </a:solidFill>
                <a:effectLst>
                  <a:outerShdw dist="101600" dir="2700000" algn="ctr" rotWithShape="0">
                    <a:srgbClr val="3333CC"/>
                  </a:outerShdw>
                </a:effectLst>
                <a:latin typeface="Comic Sans MS" pitchFamily="66" charset="0"/>
                <a:cs typeface="Arial" pitchFamily="34" charset="0"/>
              </a:rPr>
              <a:t>www.Discovery.Global</a:t>
            </a:r>
          </a:p>
          <a:p>
            <a:endParaRPr lang="en-US" sz="16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133"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2200" b="1" dirty="0">
              <a:solidFill>
                <a:srgbClr val="FFFF00"/>
              </a:solidFill>
              <a:effectLst>
                <a:outerShdw dist="127000" dir="2700000" algn="ctr" rotWithShape="0">
                  <a:srgbClr val="3333CC"/>
                </a:outerShdw>
              </a:effectLst>
              <a:latin typeface="Comic Sans MS" pitchFamily="66" charset="0"/>
              <a:cs typeface="Arial" pitchFamily="34" charset="0"/>
            </a:endParaRPr>
          </a:p>
          <a:p>
            <a:endParaRPr lang="en-US" sz="6934" b="1" dirty="0">
              <a:solidFill>
                <a:srgbClr val="FFFF00"/>
              </a:solidFill>
              <a:effectLst>
                <a:outerShdw dist="127000" dir="2700000" algn="ctr" rotWithShape="0">
                  <a:srgbClr val="3333CC"/>
                </a:outerShdw>
              </a:effectLst>
              <a:latin typeface="Comic Sans MS" pitchFamily="66" charset="0"/>
              <a:cs typeface="Arial" pitchFamily="34" charset="0"/>
            </a:endParaRPr>
          </a:p>
        </p:txBody>
      </p:sp>
      <p:sp>
        <p:nvSpPr>
          <p:cNvPr id="4" name="TextBox 3">
            <a:extLst>
              <a:ext uri="{FF2B5EF4-FFF2-40B4-BE49-F238E27FC236}">
                <a16:creationId xmlns:a16="http://schemas.microsoft.com/office/drawing/2014/main" id="{DBD60B92-770D-8ADF-44BB-0E020757ED79}"/>
              </a:ext>
            </a:extLst>
          </p:cNvPr>
          <p:cNvSpPr txBox="1"/>
          <p:nvPr/>
        </p:nvSpPr>
        <p:spPr>
          <a:xfrm>
            <a:off x="17145000" y="7615369"/>
            <a:ext cx="7327900" cy="4508927"/>
          </a:xfrm>
          <a:prstGeom prst="rect">
            <a:avLst/>
          </a:prstGeom>
          <a:noFill/>
          <a:effectLst/>
        </p:spPr>
        <p:txBody>
          <a:bodyPr wrap="square" rtlCol="0">
            <a:spAutoFit/>
            <a:scene3d>
              <a:camera prst="orthographicFront"/>
              <a:lightRig rig="threePt" dir="t"/>
            </a:scene3d>
            <a:sp3d extrusionH="57150">
              <a:bevelT w="38100" h="38100"/>
            </a:sp3d>
          </a:bodyPr>
          <a:lstStyle/>
          <a:p>
            <a:pPr algn="ctr"/>
            <a:r>
              <a:rPr lang="en-US" sz="28700" b="1" i="1" dirty="0">
                <a:solidFill>
                  <a:srgbClr val="FF0000"/>
                </a:solidFill>
                <a:effectLst>
                  <a:outerShdw dist="76200" dir="2700000" algn="ctr" rotWithShape="0">
                    <a:srgbClr val="FFFF00"/>
                  </a:outerShdw>
                </a:effectLst>
                <a:latin typeface="Comic Sans MS" pitchFamily="66" charset="0"/>
              </a:rPr>
              <a:t>?</a:t>
            </a:r>
            <a:endParaRPr lang="en-US" sz="6600" b="1" i="1" dirty="0">
              <a:solidFill>
                <a:srgbClr val="FF0000"/>
              </a:solidFill>
              <a:effectLst>
                <a:outerShdw dist="76200" dir="2700000" algn="ctr" rotWithShape="0">
                  <a:srgbClr val="FFFF00"/>
                </a:outerShdw>
              </a:effectLst>
              <a:latin typeface="Comic Sans MS" pitchFamily="66" charset="0"/>
            </a:endParaRPr>
          </a:p>
        </p:txBody>
      </p:sp>
      <p:pic>
        <p:nvPicPr>
          <p:cNvPr id="8" name="Picture 7">
            <a:extLst>
              <a:ext uri="{FF2B5EF4-FFF2-40B4-BE49-F238E27FC236}">
                <a16:creationId xmlns:a16="http://schemas.microsoft.com/office/drawing/2014/main" id="{9B18B396-F9D0-5FFF-CE83-219DF1EE49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46815" y="2339065"/>
            <a:ext cx="12472962" cy="4336303"/>
          </a:xfrm>
          <a:prstGeom prst="rect">
            <a:avLst/>
          </a:prstGeom>
        </p:spPr>
      </p:pic>
    </p:spTree>
    <p:extLst>
      <p:ext uri="{BB962C8B-B14F-4D97-AF65-F5344CB8AC3E}">
        <p14:creationId xmlns:p14="http://schemas.microsoft.com/office/powerpoint/2010/main" val="235345918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723D8-3E34-124A-EEFA-3134CEC7688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C9C4E4D-E4F2-2A75-D34A-D53CBB78BD3E}"/>
              </a:ext>
            </a:extLst>
          </p:cNvPr>
          <p:cNvSpPr txBox="1"/>
          <p:nvPr/>
        </p:nvSpPr>
        <p:spPr>
          <a:xfrm>
            <a:off x="2209800" y="1295400"/>
            <a:ext cx="24993600" cy="8956298"/>
          </a:xfrm>
          <a:prstGeom prst="rect">
            <a:avLst/>
          </a:prstGeom>
          <a:noFill/>
        </p:spPr>
        <p:txBody>
          <a:bodyPr wrap="square" rtlCol="0">
            <a:spAutoFit/>
          </a:bodyPr>
          <a:lstStyle/>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r>
              <a:rPr lang="en-US" sz="7200" b="1" dirty="0">
                <a:solidFill>
                  <a:srgbClr val="FFFF00"/>
                </a:solidFill>
                <a:effectLst>
                  <a:outerShdw dist="101600" dir="2700000" algn="ctr" rotWithShape="0">
                    <a:srgbClr val="3333CC"/>
                  </a:outerShdw>
                </a:effectLst>
                <a:latin typeface="Comic Sans MS" panose="030F0702030302020204" pitchFamily="66" charset="0"/>
              </a:rPr>
              <a:t>We have also printed booklets which we want to make available to you for distribution and all we ask is for a free will offering </a:t>
            </a:r>
            <a:r>
              <a:rPr lang="en-US" sz="7200" b="1" u="sng" dirty="0">
                <a:solidFill>
                  <a:srgbClr val="FFFF00"/>
                </a:solidFill>
                <a:effectLst>
                  <a:outerShdw dist="101600" dir="2700000" algn="ctr" rotWithShape="0">
                    <a:srgbClr val="3333CC"/>
                  </a:outerShdw>
                </a:effectLst>
                <a:latin typeface="Comic Sans MS" panose="030F0702030302020204" pitchFamily="66" charset="0"/>
              </a:rPr>
              <a:t>of any size</a:t>
            </a:r>
            <a:r>
              <a:rPr lang="en-US" sz="7200" b="1" dirty="0">
                <a:solidFill>
                  <a:srgbClr val="FFFF00"/>
                </a:solidFill>
                <a:effectLst>
                  <a:outerShdw dist="101600" dir="2700000" algn="ctr" rotWithShape="0">
                    <a:srgbClr val="3333CC"/>
                  </a:outerShdw>
                </a:effectLst>
                <a:latin typeface="Comic Sans MS" panose="030F0702030302020204" pitchFamily="66" charset="0"/>
              </a:rPr>
              <a:t> to help us cover the cost of mailing.  You can request copies at . . .</a:t>
            </a: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pPr algn="ctr"/>
            <a:r>
              <a:rPr lang="en-US" sz="7200" b="1" dirty="0">
                <a:solidFill>
                  <a:srgbClr val="00B0F0"/>
                </a:solidFill>
                <a:effectLst>
                  <a:outerShdw dist="101600" dir="2700000" algn="ctr" rotWithShape="0">
                    <a:srgbClr val="3333CC"/>
                  </a:outerShdw>
                </a:effectLst>
                <a:latin typeface="Comic Sans MS" panose="030F0702030302020204" pitchFamily="66" charset="0"/>
              </a:rPr>
              <a:t>DiscoveryNews1@ aol.com </a:t>
            </a:r>
          </a:p>
          <a:p>
            <a:pPr algn="ctr"/>
            <a:r>
              <a:rPr lang="en-US" sz="7200" b="1" dirty="0">
                <a:solidFill>
                  <a:srgbClr val="00B0F0"/>
                </a:solidFill>
                <a:effectLst>
                  <a:outerShdw dist="101600" dir="2700000" algn="ctr" rotWithShape="0">
                    <a:srgbClr val="3333CC"/>
                  </a:outerShdw>
                </a:effectLst>
                <a:latin typeface="Comic Sans MS" panose="030F0702030302020204" pitchFamily="66" charset="0"/>
              </a:rPr>
              <a:t>(303) 564-7581</a:t>
            </a:r>
          </a:p>
        </p:txBody>
      </p:sp>
    </p:spTree>
    <p:extLst>
      <p:ext uri="{BB962C8B-B14F-4D97-AF65-F5344CB8AC3E}">
        <p14:creationId xmlns:p14="http://schemas.microsoft.com/office/powerpoint/2010/main" val="27276129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E53E6-F376-E600-8A9B-238E0B0A7CB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571C42C-8652-2291-3A26-7DDD1BB962FE}"/>
              </a:ext>
            </a:extLst>
          </p:cNvPr>
          <p:cNvSpPr txBox="1"/>
          <p:nvPr/>
        </p:nvSpPr>
        <p:spPr>
          <a:xfrm>
            <a:off x="7696200" y="3276600"/>
            <a:ext cx="14706600" cy="2677656"/>
          </a:xfrm>
          <a:prstGeom prst="rect">
            <a:avLst/>
          </a:prstGeom>
          <a:noFill/>
        </p:spPr>
        <p:txBody>
          <a:bodyPr wrap="square" rtlCol="0">
            <a:spAutoFit/>
          </a:bodyPr>
          <a:lstStyle/>
          <a:p>
            <a:pPr algn="ctr"/>
            <a:r>
              <a:rPr lang="en-US" sz="8800" b="1" dirty="0">
                <a:solidFill>
                  <a:srgbClr val="00B0F0"/>
                </a:solidFill>
                <a:effectLst>
                  <a:outerShdw dist="101600" dir="2700000" algn="ctr" rotWithShape="0">
                    <a:srgbClr val="3333CC"/>
                  </a:outerShdw>
                </a:effectLst>
                <a:latin typeface="Comic Sans MS" panose="030F0702030302020204" pitchFamily="66" charset="0"/>
              </a:rPr>
              <a:t>DiscoveryNews1@aol.com</a:t>
            </a:r>
          </a:p>
          <a:p>
            <a:pPr algn="ctr"/>
            <a:r>
              <a:rPr lang="en-US" sz="8000" b="1" dirty="0">
                <a:solidFill>
                  <a:srgbClr val="00B0F0"/>
                </a:solidFill>
                <a:effectLst>
                  <a:outerShdw dist="101600" dir="2700000" algn="ctr" rotWithShape="0">
                    <a:srgbClr val="3333CC"/>
                  </a:outerShdw>
                </a:effectLst>
                <a:latin typeface="Comic Sans MS" panose="030F0702030302020204" pitchFamily="66" charset="0"/>
              </a:rPr>
              <a:t>(303) 564-7581</a:t>
            </a:r>
          </a:p>
        </p:txBody>
      </p:sp>
      <p:pic>
        <p:nvPicPr>
          <p:cNvPr id="4" name="Picture 3">
            <a:extLst>
              <a:ext uri="{FF2B5EF4-FFF2-40B4-BE49-F238E27FC236}">
                <a16:creationId xmlns:a16="http://schemas.microsoft.com/office/drawing/2014/main" id="{B809F054-04BA-7083-EFBB-35679F8116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34600" y="533400"/>
            <a:ext cx="9448800" cy="3150664"/>
          </a:xfrm>
          <a:prstGeom prst="rect">
            <a:avLst/>
          </a:prstGeom>
        </p:spPr>
      </p:pic>
      <p:pic>
        <p:nvPicPr>
          <p:cNvPr id="7" name="Picture 6">
            <a:extLst>
              <a:ext uri="{FF2B5EF4-FFF2-40B4-BE49-F238E27FC236}">
                <a16:creationId xmlns:a16="http://schemas.microsoft.com/office/drawing/2014/main" id="{A283BE6F-FA57-3CE8-C3D2-8E827DF67D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6629400"/>
            <a:ext cx="6469665" cy="9601200"/>
          </a:xfrm>
          <a:prstGeom prst="rect">
            <a:avLst/>
          </a:prstGeom>
        </p:spPr>
      </p:pic>
      <p:pic>
        <p:nvPicPr>
          <p:cNvPr id="10" name="Picture 9">
            <a:extLst>
              <a:ext uri="{FF2B5EF4-FFF2-40B4-BE49-F238E27FC236}">
                <a16:creationId xmlns:a16="http://schemas.microsoft.com/office/drawing/2014/main" id="{0D48194C-26C6-37C6-5144-75A900433E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1669" y="6629400"/>
            <a:ext cx="6469665" cy="9601200"/>
          </a:xfrm>
          <a:prstGeom prst="rect">
            <a:avLst/>
          </a:prstGeom>
        </p:spPr>
      </p:pic>
      <p:pic>
        <p:nvPicPr>
          <p:cNvPr id="12" name="Picture 11">
            <a:extLst>
              <a:ext uri="{FF2B5EF4-FFF2-40B4-BE49-F238E27FC236}">
                <a16:creationId xmlns:a16="http://schemas.microsoft.com/office/drawing/2014/main" id="{314CBB8F-0A45-84BE-2A0F-EF6E4D298BB6}"/>
              </a:ext>
            </a:extLst>
          </p:cNvPr>
          <p:cNvPicPr>
            <a:picLocks noChangeAspect="1"/>
          </p:cNvPicPr>
          <p:nvPr/>
        </p:nvPicPr>
        <p:blipFill>
          <a:blip r:embed="rId5">
            <a:extLst>
              <a:ext uri="{28A0092B-C50C-407E-A947-70E740481C1C}">
                <a14:useLocalDpi xmlns:a14="http://schemas.microsoft.com/office/drawing/2010/main" val="0"/>
              </a:ext>
            </a:extLst>
          </a:blip>
          <a:srcRect l="2381"/>
          <a:stretch>
            <a:fillRect/>
          </a:stretch>
        </p:blipFill>
        <p:spPr>
          <a:xfrm>
            <a:off x="20497800" y="6629400"/>
            <a:ext cx="6100816" cy="9449889"/>
          </a:xfrm>
          <a:prstGeom prst="rect">
            <a:avLst/>
          </a:prstGeom>
          <a:ln w="76200">
            <a:solidFill>
              <a:srgbClr val="FFFF00"/>
            </a:solidFill>
          </a:ln>
        </p:spPr>
      </p:pic>
    </p:spTree>
    <p:extLst>
      <p:ext uri="{BB962C8B-B14F-4D97-AF65-F5344CB8AC3E}">
        <p14:creationId xmlns:p14="http://schemas.microsoft.com/office/powerpoint/2010/main" val="5358990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D5677-128C-3AE3-47FA-70E80BA445E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31AADB2-9DD5-EE6B-852B-1A0AF9AED39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tretch>
            <a:fillRect/>
          </a:stretch>
        </p:blipFill>
        <p:spPr>
          <a:xfrm>
            <a:off x="4149098" y="914400"/>
            <a:ext cx="19964400" cy="15113028"/>
          </a:xfrm>
          <a:prstGeom prst="rect">
            <a:avLst/>
          </a:prstGeom>
        </p:spPr>
      </p:pic>
      <p:sp>
        <p:nvSpPr>
          <p:cNvPr id="6" name="TextBox 5">
            <a:extLst>
              <a:ext uri="{FF2B5EF4-FFF2-40B4-BE49-F238E27FC236}">
                <a16:creationId xmlns:a16="http://schemas.microsoft.com/office/drawing/2014/main" id="{5CCBD245-B9A9-84B8-99E7-1DA002AD3EF0}"/>
              </a:ext>
            </a:extLst>
          </p:cNvPr>
          <p:cNvSpPr txBox="1"/>
          <p:nvPr/>
        </p:nvSpPr>
        <p:spPr>
          <a:xfrm>
            <a:off x="2133600" y="9677400"/>
            <a:ext cx="24993600" cy="5016758"/>
          </a:xfrm>
          <a:prstGeom prst="rect">
            <a:avLst/>
          </a:prstGeom>
          <a:noFill/>
        </p:spPr>
        <p:txBody>
          <a:bodyPr wrap="square" rtlCol="0">
            <a:spAutoFit/>
          </a:bodyPr>
          <a:lstStyle/>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endParaRPr lang="en-US" sz="7200" b="1" dirty="0">
              <a:solidFill>
                <a:srgbClr val="FFFF00"/>
              </a:solidFill>
              <a:effectLst>
                <a:outerShdw dist="101600" dir="2700000" algn="ctr" rotWithShape="0">
                  <a:srgbClr val="3333CC"/>
                </a:outerShdw>
              </a:effectLst>
              <a:latin typeface="Comic Sans MS" panose="030F0702030302020204" pitchFamily="66" charset="0"/>
            </a:endParaRPr>
          </a:p>
          <a:p>
            <a:pPr algn="ctr"/>
            <a:r>
              <a:rPr lang="en-US" sz="8800" b="1" dirty="0">
                <a:solidFill>
                  <a:srgbClr val="00B0F0"/>
                </a:solidFill>
                <a:effectLst>
                  <a:outerShdw dist="101600" dir="2700000" algn="ctr" rotWithShape="0">
                    <a:srgbClr val="3333CC"/>
                  </a:outerShdw>
                </a:effectLst>
                <a:latin typeface="Comic Sans MS" panose="030F0702030302020204" pitchFamily="66" charset="0"/>
              </a:rPr>
              <a:t>DiscoveryNews1@aol.com </a:t>
            </a:r>
          </a:p>
          <a:p>
            <a:pPr algn="ctr"/>
            <a:r>
              <a:rPr lang="en-US" sz="8800" b="1" dirty="0">
                <a:solidFill>
                  <a:srgbClr val="00B0F0"/>
                </a:solidFill>
                <a:effectLst>
                  <a:outerShdw dist="101600" dir="2700000" algn="ctr" rotWithShape="0">
                    <a:srgbClr val="3333CC"/>
                  </a:outerShdw>
                </a:effectLst>
                <a:latin typeface="Comic Sans MS" panose="030F0702030302020204" pitchFamily="66" charset="0"/>
              </a:rPr>
              <a:t>(303) 564-7581</a:t>
            </a:r>
          </a:p>
        </p:txBody>
      </p:sp>
    </p:spTree>
    <p:extLst>
      <p:ext uri="{BB962C8B-B14F-4D97-AF65-F5344CB8AC3E}">
        <p14:creationId xmlns:p14="http://schemas.microsoft.com/office/powerpoint/2010/main" val="4076719067"/>
      </p:ext>
    </p:extLst>
  </p:cSld>
  <p:clrMapOvr>
    <a:masterClrMapping/>
  </p:clrMapOvr>
</p:sld>
</file>

<file path=ppt/theme/theme1.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Britannic Bold"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Britannic Bold"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Curtain Call</Template>
  <TotalTime>54392</TotalTime>
  <Words>1071</Words>
  <Application>Microsoft Office PowerPoint</Application>
  <PresentationFormat>Custom</PresentationFormat>
  <Paragraphs>139</Paragraphs>
  <Slides>46</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Britannic Bold</vt:lpstr>
      <vt:lpstr>Comic Sans MS</vt:lpstr>
      <vt:lpstr>Tahoma</vt:lpstr>
      <vt:lpstr>Times New Roman</vt:lpstr>
      <vt:lpstr>Wingdings</vt:lpstr>
      <vt:lpstr>Ocean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EMMANUEL</dc:title>
  <dc:creator>Charles S. Anderson</dc:creator>
  <cp:lastModifiedBy>CHARLES ANDERSON</cp:lastModifiedBy>
  <cp:revision>477</cp:revision>
  <cp:lastPrinted>2001-08-09T05:19:48Z</cp:lastPrinted>
  <dcterms:created xsi:type="dcterms:W3CDTF">2001-08-08T17:37:40Z</dcterms:created>
  <dcterms:modified xsi:type="dcterms:W3CDTF">2026-10-24T17:05:22Z</dcterms:modified>
</cp:coreProperties>
</file>