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0" r:id="rId2"/>
    <p:sldMasterId id="2147483664" r:id="rId3"/>
    <p:sldMasterId id="2147483648" r:id="rId4"/>
    <p:sldMasterId id="2147483669" r:id="rId5"/>
    <p:sldMasterId id="2147483680" r:id="rId6"/>
  </p:sldMasterIdLst>
  <p:notesMasterIdLst>
    <p:notesMasterId r:id="rId75"/>
  </p:notesMasterIdLst>
  <p:sldIdLst>
    <p:sldId id="256" r:id="rId7"/>
    <p:sldId id="257" r:id="rId8"/>
    <p:sldId id="2147475341" r:id="rId9"/>
    <p:sldId id="2147475342" r:id="rId10"/>
    <p:sldId id="2147475343" r:id="rId11"/>
    <p:sldId id="358" r:id="rId12"/>
    <p:sldId id="359" r:id="rId13"/>
    <p:sldId id="360" r:id="rId14"/>
    <p:sldId id="2147475344" r:id="rId15"/>
    <p:sldId id="361" r:id="rId16"/>
    <p:sldId id="354" r:id="rId17"/>
    <p:sldId id="355" r:id="rId18"/>
    <p:sldId id="2147475345" r:id="rId19"/>
    <p:sldId id="32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147475334" r:id="rId35"/>
    <p:sldId id="2147475335" r:id="rId36"/>
    <p:sldId id="2147475336" r:id="rId37"/>
    <p:sldId id="2147475337" r:id="rId38"/>
    <p:sldId id="2147475338" r:id="rId39"/>
    <p:sldId id="2147475339" r:id="rId40"/>
    <p:sldId id="2147475340" r:id="rId41"/>
    <p:sldId id="2147475346" r:id="rId42"/>
    <p:sldId id="2147475347" r:id="rId43"/>
    <p:sldId id="2147475349" r:id="rId44"/>
    <p:sldId id="2147475350" r:id="rId45"/>
    <p:sldId id="280" r:id="rId46"/>
    <p:sldId id="281" r:id="rId47"/>
    <p:sldId id="2147475351" r:id="rId48"/>
    <p:sldId id="2147475352" r:id="rId49"/>
    <p:sldId id="2147475353" r:id="rId50"/>
    <p:sldId id="2147475354" r:id="rId51"/>
    <p:sldId id="2147475355" r:id="rId52"/>
    <p:sldId id="2147475356" r:id="rId53"/>
    <p:sldId id="2147475357" r:id="rId54"/>
    <p:sldId id="2147475358" r:id="rId55"/>
    <p:sldId id="300" r:id="rId56"/>
    <p:sldId id="2147475359" r:id="rId57"/>
    <p:sldId id="285" r:id="rId58"/>
    <p:sldId id="286" r:id="rId59"/>
    <p:sldId id="301" r:id="rId60"/>
    <p:sldId id="288" r:id="rId61"/>
    <p:sldId id="289" r:id="rId62"/>
    <p:sldId id="290" r:id="rId63"/>
    <p:sldId id="291" r:id="rId64"/>
    <p:sldId id="279" r:id="rId65"/>
    <p:sldId id="292" r:id="rId66"/>
    <p:sldId id="302" r:id="rId67"/>
    <p:sldId id="299" r:id="rId68"/>
    <p:sldId id="272" r:id="rId69"/>
    <p:sldId id="435" r:id="rId70"/>
    <p:sldId id="2147475360" r:id="rId71"/>
    <p:sldId id="2147475361" r:id="rId72"/>
    <p:sldId id="2147475265" r:id="rId73"/>
    <p:sldId id="214747526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98560-5B6F-4C86-8A7F-FBD7A1642FF7}" v="42" dt="2025-12-03T14:40:33.825"/>
    <p1510:client id="{1DCC9C99-53E8-44C0-957A-64D226F0AAAA}" v="3" dt="2025-12-04T07:01:45.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1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Kennerley" userId="fd5663bb-1d09-4062-bd32-4fda051cbe8d" providerId="ADAL" clId="{21AC6242-D3AF-416D-92DE-A76693B99D2A}"/>
    <pc:docChg chg="undo custSel addSld delSld modSld sldOrd addMainMaster modMainMaster">
      <pc:chgData name="Lucy Kennerley" userId="fd5663bb-1d09-4062-bd32-4fda051cbe8d" providerId="ADAL" clId="{21AC6242-D3AF-416D-92DE-A76693B99D2A}" dt="2025-12-04T07:02:52.200" v="299" actId="1076"/>
      <pc:docMkLst>
        <pc:docMk/>
      </pc:docMkLst>
      <pc:sldChg chg="addSp modSp mod setBg">
        <pc:chgData name="Lucy Kennerley" userId="fd5663bb-1d09-4062-bd32-4fda051cbe8d" providerId="ADAL" clId="{21AC6242-D3AF-416D-92DE-A76693B99D2A}" dt="2025-11-29T09:21:02.972" v="149" actId="207"/>
        <pc:sldMkLst>
          <pc:docMk/>
          <pc:sldMk cId="2216120115" sldId="256"/>
        </pc:sldMkLst>
        <pc:spChg chg="mod">
          <ac:chgData name="Lucy Kennerley" userId="fd5663bb-1d09-4062-bd32-4fda051cbe8d" providerId="ADAL" clId="{21AC6242-D3AF-416D-92DE-A76693B99D2A}" dt="2025-11-29T09:20:57.659" v="148" actId="207"/>
          <ac:spMkLst>
            <pc:docMk/>
            <pc:sldMk cId="2216120115" sldId="256"/>
            <ac:spMk id="2" creationId="{D289C94A-AF97-07FE-9EEA-7E044972219C}"/>
          </ac:spMkLst>
        </pc:spChg>
        <pc:spChg chg="mod">
          <ac:chgData name="Lucy Kennerley" userId="fd5663bb-1d09-4062-bd32-4fda051cbe8d" providerId="ADAL" clId="{21AC6242-D3AF-416D-92DE-A76693B99D2A}" dt="2025-11-29T09:21:02.972" v="149" actId="207"/>
          <ac:spMkLst>
            <pc:docMk/>
            <pc:sldMk cId="2216120115" sldId="256"/>
            <ac:spMk id="3" creationId="{1A886BFC-38A3-470B-E94E-6749006CD761}"/>
          </ac:spMkLst>
        </pc:spChg>
        <pc:spChg chg="add">
          <ac:chgData name="Lucy Kennerley" userId="fd5663bb-1d09-4062-bd32-4fda051cbe8d" providerId="ADAL" clId="{21AC6242-D3AF-416D-92DE-A76693B99D2A}" dt="2025-11-29T09:20:52.351" v="147" actId="26606"/>
          <ac:spMkLst>
            <pc:docMk/>
            <pc:sldMk cId="2216120115" sldId="256"/>
            <ac:spMk id="10" creationId="{F0AED851-54B9-4765-92D2-F0BE443BEC91}"/>
          </ac:spMkLst>
        </pc:spChg>
        <pc:spChg chg="add">
          <ac:chgData name="Lucy Kennerley" userId="fd5663bb-1d09-4062-bd32-4fda051cbe8d" providerId="ADAL" clId="{21AC6242-D3AF-416D-92DE-A76693B99D2A}" dt="2025-11-29T09:20:52.351" v="147" actId="26606"/>
          <ac:spMkLst>
            <pc:docMk/>
            <pc:sldMk cId="2216120115" sldId="256"/>
            <ac:spMk id="12" creationId="{B81933D1-5615-42C7-9C0B-4EB7105CCE2D}"/>
          </ac:spMkLst>
        </pc:spChg>
        <pc:spChg chg="add">
          <ac:chgData name="Lucy Kennerley" userId="fd5663bb-1d09-4062-bd32-4fda051cbe8d" providerId="ADAL" clId="{21AC6242-D3AF-416D-92DE-A76693B99D2A}" dt="2025-11-29T09:20:52.351" v="147" actId="26606"/>
          <ac:spMkLst>
            <pc:docMk/>
            <pc:sldMk cId="2216120115" sldId="256"/>
            <ac:spMk id="14" creationId="{19C9EAEA-39D0-4B0E-A0EB-51E7B26740B1}"/>
          </ac:spMkLst>
        </pc:spChg>
        <pc:grpChg chg="add">
          <ac:chgData name="Lucy Kennerley" userId="fd5663bb-1d09-4062-bd32-4fda051cbe8d" providerId="ADAL" clId="{21AC6242-D3AF-416D-92DE-A76693B99D2A}" dt="2025-11-29T09:20:52.351" v="147" actId="26606"/>
          <ac:grpSpMkLst>
            <pc:docMk/>
            <pc:sldMk cId="2216120115" sldId="256"/>
            <ac:grpSpMk id="16" creationId="{032D8612-31EB-44CF-A1D0-14FD4C705424}"/>
          </ac:grpSpMkLst>
        </pc:grpChg>
        <pc:picChg chg="mod">
          <ac:chgData name="Lucy Kennerley" userId="fd5663bb-1d09-4062-bd32-4fda051cbe8d" providerId="ADAL" clId="{21AC6242-D3AF-416D-92DE-A76693B99D2A}" dt="2025-11-29T09:20:52.351" v="147" actId="26606"/>
          <ac:picMkLst>
            <pc:docMk/>
            <pc:sldMk cId="2216120115" sldId="256"/>
            <ac:picMk id="5" creationId="{6E26EE9F-6D2E-B7A2-04A8-AF644D7F45BE}"/>
          </ac:picMkLst>
        </pc:picChg>
      </pc:sldChg>
      <pc:sldChg chg="addSp modSp mod setBg">
        <pc:chgData name="Lucy Kennerley" userId="fd5663bb-1d09-4062-bd32-4fda051cbe8d" providerId="ADAL" clId="{21AC6242-D3AF-416D-92DE-A76693B99D2A}" dt="2025-11-29T09:20:27.120" v="146" actId="207"/>
        <pc:sldMkLst>
          <pc:docMk/>
          <pc:sldMk cId="1723025892" sldId="257"/>
        </pc:sldMkLst>
        <pc:spChg chg="mod">
          <ac:chgData name="Lucy Kennerley" userId="fd5663bb-1d09-4062-bd32-4fda051cbe8d" providerId="ADAL" clId="{21AC6242-D3AF-416D-92DE-A76693B99D2A}" dt="2025-11-29T09:20:23.839" v="145" actId="962"/>
          <ac:spMkLst>
            <pc:docMk/>
            <pc:sldMk cId="1723025892" sldId="257"/>
            <ac:spMk id="2" creationId="{55FBDDF4-9614-A936-3E7D-0DAECAC3CFE4}"/>
          </ac:spMkLst>
        </pc:spChg>
        <pc:spChg chg="mod ord">
          <ac:chgData name="Lucy Kennerley" userId="fd5663bb-1d09-4062-bd32-4fda051cbe8d" providerId="ADAL" clId="{21AC6242-D3AF-416D-92DE-A76693B99D2A}" dt="2025-11-29T09:20:27.120" v="146" actId="207"/>
          <ac:spMkLst>
            <pc:docMk/>
            <pc:sldMk cId="1723025892" sldId="257"/>
            <ac:spMk id="3" creationId="{F04D7A03-DB7D-6E60-ACC2-611588193F7A}"/>
          </ac:spMkLst>
        </pc:spChg>
        <pc:spChg chg="add">
          <ac:chgData name="Lucy Kennerley" userId="fd5663bb-1d09-4062-bd32-4fda051cbe8d" providerId="ADAL" clId="{21AC6242-D3AF-416D-92DE-A76693B99D2A}" dt="2025-11-29T09:20:16.115" v="142" actId="26606"/>
          <ac:spMkLst>
            <pc:docMk/>
            <pc:sldMk cId="1723025892" sldId="257"/>
            <ac:spMk id="9" creationId="{2EB492CD-616E-47F8-933B-5E2D952A0593}"/>
          </ac:spMkLst>
        </pc:spChg>
        <pc:spChg chg="add">
          <ac:chgData name="Lucy Kennerley" userId="fd5663bb-1d09-4062-bd32-4fda051cbe8d" providerId="ADAL" clId="{21AC6242-D3AF-416D-92DE-A76693B99D2A}" dt="2025-11-29T09:20:16.115" v="142" actId="26606"/>
          <ac:spMkLst>
            <pc:docMk/>
            <pc:sldMk cId="1723025892" sldId="257"/>
            <ac:spMk id="11" creationId="{59383CF9-23B5-4335-9B21-1791C4CF1C75}"/>
          </ac:spMkLst>
        </pc:spChg>
        <pc:spChg chg="add">
          <ac:chgData name="Lucy Kennerley" userId="fd5663bb-1d09-4062-bd32-4fda051cbe8d" providerId="ADAL" clId="{21AC6242-D3AF-416D-92DE-A76693B99D2A}" dt="2025-11-29T09:20:16.115" v="142" actId="26606"/>
          <ac:spMkLst>
            <pc:docMk/>
            <pc:sldMk cId="1723025892" sldId="257"/>
            <ac:spMk id="13" creationId="{0007FE00-9498-4706-B255-6437B0252C02}"/>
          </ac:spMkLst>
        </pc:spChg>
        <pc:picChg chg="add mod">
          <ac:chgData name="Lucy Kennerley" userId="fd5663bb-1d09-4062-bd32-4fda051cbe8d" providerId="ADAL" clId="{21AC6242-D3AF-416D-92DE-A76693B99D2A}" dt="2025-11-29T09:20:23.825" v="144" actId="27614"/>
          <ac:picMkLst>
            <pc:docMk/>
            <pc:sldMk cId="1723025892" sldId="257"/>
            <ac:picMk id="4" creationId="{A164E886-AED7-F658-A3EC-0312482F797C}"/>
          </ac:picMkLst>
        </pc:picChg>
      </pc:sldChg>
      <pc:sldChg chg="addSp delSp modSp new mod ord setBg">
        <pc:chgData name="Lucy Kennerley" userId="fd5663bb-1d09-4062-bd32-4fda051cbe8d" providerId="ADAL" clId="{21AC6242-D3AF-416D-92DE-A76693B99D2A}" dt="2025-12-03T14:42:57.617" v="283"/>
        <pc:sldMkLst>
          <pc:docMk/>
          <pc:sldMk cId="3545868987" sldId="272"/>
        </pc:sldMkLst>
        <pc:picChg chg="add mod">
          <ac:chgData name="Lucy Kennerley" userId="fd5663bb-1d09-4062-bd32-4fda051cbe8d" providerId="ADAL" clId="{21AC6242-D3AF-416D-92DE-A76693B99D2A}" dt="2025-12-01T09:49:29.401" v="201" actId="1076"/>
          <ac:picMkLst>
            <pc:docMk/>
            <pc:sldMk cId="3545868987" sldId="272"/>
            <ac:picMk id="10" creationId="{D896C84E-F2F0-7F3A-9A8A-C933B346F54D}"/>
          </ac:picMkLst>
        </pc:picChg>
        <pc:picChg chg="add mod ord">
          <ac:chgData name="Lucy Kennerley" userId="fd5663bb-1d09-4062-bd32-4fda051cbe8d" providerId="ADAL" clId="{21AC6242-D3AF-416D-92DE-A76693B99D2A}" dt="2025-12-01T09:49:22.596" v="199" actId="1076"/>
          <ac:picMkLst>
            <pc:docMk/>
            <pc:sldMk cId="3545868987" sldId="272"/>
            <ac:picMk id="12" creationId="{D16A8646-398D-56DC-FBFB-B8ADC7C3820D}"/>
          </ac:picMkLst>
        </pc:picChg>
        <pc:picChg chg="add mod">
          <ac:chgData name="Lucy Kennerley" userId="fd5663bb-1d09-4062-bd32-4fda051cbe8d" providerId="ADAL" clId="{21AC6242-D3AF-416D-92DE-A76693B99D2A}" dt="2025-12-01T09:49:26.238" v="200" actId="1076"/>
          <ac:picMkLst>
            <pc:docMk/>
            <pc:sldMk cId="3545868987" sldId="272"/>
            <ac:picMk id="15" creationId="{F2F518D1-570C-692A-3491-6D68EA0781A5}"/>
          </ac:picMkLst>
        </pc:picChg>
      </pc:sldChg>
      <pc:sldChg chg="addSp delSp add mod">
        <pc:chgData name="Lucy Kennerley" userId="fd5663bb-1d09-4062-bd32-4fda051cbe8d" providerId="ADAL" clId="{21AC6242-D3AF-416D-92DE-A76693B99D2A}" dt="2025-12-03T14:39:40.016" v="276" actId="478"/>
        <pc:sldMkLst>
          <pc:docMk/>
          <pc:sldMk cId="0" sldId="279"/>
        </pc:sldMkLst>
        <pc:picChg chg="add del">
          <ac:chgData name="Lucy Kennerley" userId="fd5663bb-1d09-4062-bd32-4fda051cbe8d" providerId="ADAL" clId="{21AC6242-D3AF-416D-92DE-A76693B99D2A}" dt="2025-12-03T14:39:40.016" v="276" actId="478"/>
          <ac:picMkLst>
            <pc:docMk/>
            <pc:sldMk cId="0" sldId="279"/>
            <ac:picMk id="6" creationId="{A5E7BD1B-5CC8-CAC9-4F70-472C63A1496A}"/>
          </ac:picMkLst>
        </pc:picChg>
      </pc:sldChg>
      <pc:sldChg chg="add">
        <pc:chgData name="Lucy Kennerley" userId="fd5663bb-1d09-4062-bd32-4fda051cbe8d" providerId="ADAL" clId="{21AC6242-D3AF-416D-92DE-A76693B99D2A}" dt="2025-12-03T14:31:46.460" v="255"/>
        <pc:sldMkLst>
          <pc:docMk/>
          <pc:sldMk cId="0" sldId="280"/>
        </pc:sldMkLst>
      </pc:sldChg>
      <pc:sldChg chg="add">
        <pc:chgData name="Lucy Kennerley" userId="fd5663bb-1d09-4062-bd32-4fda051cbe8d" providerId="ADAL" clId="{21AC6242-D3AF-416D-92DE-A76693B99D2A}" dt="2025-12-03T14:32:12.254" v="256"/>
        <pc:sldMkLst>
          <pc:docMk/>
          <pc:sldMk cId="0" sldId="281"/>
        </pc:sldMkLst>
      </pc:sldChg>
      <pc:sldChg chg="add">
        <pc:chgData name="Lucy Kennerley" userId="fd5663bb-1d09-4062-bd32-4fda051cbe8d" providerId="ADAL" clId="{21AC6242-D3AF-416D-92DE-A76693B99D2A}" dt="2025-12-03T14:36:25.638" v="267"/>
        <pc:sldMkLst>
          <pc:docMk/>
          <pc:sldMk cId="0" sldId="285"/>
        </pc:sldMkLst>
      </pc:sldChg>
      <pc:sldChg chg="add">
        <pc:chgData name="Lucy Kennerley" userId="fd5663bb-1d09-4062-bd32-4fda051cbe8d" providerId="ADAL" clId="{21AC6242-D3AF-416D-92DE-A76693B99D2A}" dt="2025-12-03T14:36:46.718" v="268"/>
        <pc:sldMkLst>
          <pc:docMk/>
          <pc:sldMk cId="0" sldId="286"/>
        </pc:sldMkLst>
      </pc:sldChg>
      <pc:sldChg chg="add">
        <pc:chgData name="Lucy Kennerley" userId="fd5663bb-1d09-4062-bd32-4fda051cbe8d" providerId="ADAL" clId="{21AC6242-D3AF-416D-92DE-A76693B99D2A}" dt="2025-12-03T14:37:24.983" v="270"/>
        <pc:sldMkLst>
          <pc:docMk/>
          <pc:sldMk cId="0" sldId="288"/>
        </pc:sldMkLst>
      </pc:sldChg>
      <pc:sldChg chg="add">
        <pc:chgData name="Lucy Kennerley" userId="fd5663bb-1d09-4062-bd32-4fda051cbe8d" providerId="ADAL" clId="{21AC6242-D3AF-416D-92DE-A76693B99D2A}" dt="2025-12-03T14:37:52.683" v="271"/>
        <pc:sldMkLst>
          <pc:docMk/>
          <pc:sldMk cId="0" sldId="289"/>
        </pc:sldMkLst>
      </pc:sldChg>
      <pc:sldChg chg="add">
        <pc:chgData name="Lucy Kennerley" userId="fd5663bb-1d09-4062-bd32-4fda051cbe8d" providerId="ADAL" clId="{21AC6242-D3AF-416D-92DE-A76693B99D2A}" dt="2025-12-03T14:38:11.300" v="272"/>
        <pc:sldMkLst>
          <pc:docMk/>
          <pc:sldMk cId="0" sldId="290"/>
        </pc:sldMkLst>
      </pc:sldChg>
      <pc:sldChg chg="add">
        <pc:chgData name="Lucy Kennerley" userId="fd5663bb-1d09-4062-bd32-4fda051cbe8d" providerId="ADAL" clId="{21AC6242-D3AF-416D-92DE-A76693B99D2A}" dt="2025-12-03T14:38:39.424" v="273"/>
        <pc:sldMkLst>
          <pc:docMk/>
          <pc:sldMk cId="0" sldId="291"/>
        </pc:sldMkLst>
      </pc:sldChg>
      <pc:sldChg chg="add">
        <pc:chgData name="Lucy Kennerley" userId="fd5663bb-1d09-4062-bd32-4fda051cbe8d" providerId="ADAL" clId="{21AC6242-D3AF-416D-92DE-A76693B99D2A}" dt="2025-12-03T14:39:43.975" v="277"/>
        <pc:sldMkLst>
          <pc:docMk/>
          <pc:sldMk cId="0" sldId="292"/>
        </pc:sldMkLst>
      </pc:sldChg>
      <pc:sldChg chg="add">
        <pc:chgData name="Lucy Kennerley" userId="fd5663bb-1d09-4062-bd32-4fda051cbe8d" providerId="ADAL" clId="{21AC6242-D3AF-416D-92DE-A76693B99D2A}" dt="2025-12-03T14:40:33.807" v="279"/>
        <pc:sldMkLst>
          <pc:docMk/>
          <pc:sldMk cId="0" sldId="299"/>
        </pc:sldMkLst>
      </pc:sldChg>
      <pc:sldChg chg="add">
        <pc:chgData name="Lucy Kennerley" userId="fd5663bb-1d09-4062-bd32-4fda051cbe8d" providerId="ADAL" clId="{21AC6242-D3AF-416D-92DE-A76693B99D2A}" dt="2025-12-03T14:35:40.781" v="265"/>
        <pc:sldMkLst>
          <pc:docMk/>
          <pc:sldMk cId="1028015524" sldId="300"/>
        </pc:sldMkLst>
      </pc:sldChg>
      <pc:sldChg chg="add">
        <pc:chgData name="Lucy Kennerley" userId="fd5663bb-1d09-4062-bd32-4fda051cbe8d" providerId="ADAL" clId="{21AC6242-D3AF-416D-92DE-A76693B99D2A}" dt="2025-12-03T14:37:02.800" v="269"/>
        <pc:sldMkLst>
          <pc:docMk/>
          <pc:sldMk cId="2138705369" sldId="301"/>
        </pc:sldMkLst>
      </pc:sldChg>
      <pc:sldChg chg="add">
        <pc:chgData name="Lucy Kennerley" userId="fd5663bb-1d09-4062-bd32-4fda051cbe8d" providerId="ADAL" clId="{21AC6242-D3AF-416D-92DE-A76693B99D2A}" dt="2025-12-03T14:40:08.287" v="278"/>
        <pc:sldMkLst>
          <pc:docMk/>
          <pc:sldMk cId="1328351594" sldId="302"/>
        </pc:sldMkLst>
      </pc:sldChg>
      <pc:sldChg chg="add">
        <pc:chgData name="Lucy Kennerley" userId="fd5663bb-1d09-4062-bd32-4fda051cbe8d" providerId="ADAL" clId="{21AC6242-D3AF-416D-92DE-A76693B99D2A}" dt="2025-12-02T16:16:15.952" v="247"/>
        <pc:sldMkLst>
          <pc:docMk/>
          <pc:sldMk cId="0" sldId="327"/>
        </pc:sldMkLst>
      </pc:sldChg>
      <pc:sldChg chg="add">
        <pc:chgData name="Lucy Kennerley" userId="fd5663bb-1d09-4062-bd32-4fda051cbe8d" providerId="ADAL" clId="{21AC6242-D3AF-416D-92DE-A76693B99D2A}" dt="2025-12-02T16:15:00.774" v="242"/>
        <pc:sldMkLst>
          <pc:docMk/>
          <pc:sldMk cId="3622545332" sldId="354"/>
        </pc:sldMkLst>
      </pc:sldChg>
      <pc:sldChg chg="delSp add setBg delDesignElem">
        <pc:chgData name="Lucy Kennerley" userId="fd5663bb-1d09-4062-bd32-4fda051cbe8d" providerId="ADAL" clId="{21AC6242-D3AF-416D-92DE-A76693B99D2A}" dt="2025-12-02T16:15:34.447" v="244"/>
        <pc:sldMkLst>
          <pc:docMk/>
          <pc:sldMk cId="1988496516" sldId="355"/>
        </pc:sldMkLst>
      </pc:sldChg>
      <pc:sldChg chg="add">
        <pc:chgData name="Lucy Kennerley" userId="fd5663bb-1d09-4062-bd32-4fda051cbe8d" providerId="ADAL" clId="{21AC6242-D3AF-416D-92DE-A76693B99D2A}" dt="2025-12-02T16:13:08.505" v="237"/>
        <pc:sldMkLst>
          <pc:docMk/>
          <pc:sldMk cId="516882482" sldId="358"/>
        </pc:sldMkLst>
      </pc:sldChg>
      <pc:sldChg chg="add">
        <pc:chgData name="Lucy Kennerley" userId="fd5663bb-1d09-4062-bd32-4fda051cbe8d" providerId="ADAL" clId="{21AC6242-D3AF-416D-92DE-A76693B99D2A}" dt="2025-12-02T16:13:34.023" v="238"/>
        <pc:sldMkLst>
          <pc:docMk/>
          <pc:sldMk cId="2801425887" sldId="359"/>
        </pc:sldMkLst>
      </pc:sldChg>
      <pc:sldChg chg="add">
        <pc:chgData name="Lucy Kennerley" userId="fd5663bb-1d09-4062-bd32-4fda051cbe8d" providerId="ADAL" clId="{21AC6242-D3AF-416D-92DE-A76693B99D2A}" dt="2025-12-02T16:13:50.418" v="239"/>
        <pc:sldMkLst>
          <pc:docMk/>
          <pc:sldMk cId="739939119" sldId="360"/>
        </pc:sldMkLst>
      </pc:sldChg>
      <pc:sldChg chg="add">
        <pc:chgData name="Lucy Kennerley" userId="fd5663bb-1d09-4062-bd32-4fda051cbe8d" providerId="ADAL" clId="{21AC6242-D3AF-416D-92DE-A76693B99D2A}" dt="2025-12-02T16:14:39.321" v="241"/>
        <pc:sldMkLst>
          <pc:docMk/>
          <pc:sldMk cId="1934024888" sldId="361"/>
        </pc:sldMkLst>
      </pc:sldChg>
      <pc:sldChg chg="addSp delSp modSp add del mod ord setBg delDesignElem">
        <pc:chgData name="Lucy Kennerley" userId="fd5663bb-1d09-4062-bd32-4fda051cbe8d" providerId="ADAL" clId="{21AC6242-D3AF-416D-92DE-A76693B99D2A}" dt="2025-12-04T07:01:45.742" v="289"/>
        <pc:sldMkLst>
          <pc:docMk/>
          <pc:sldMk cId="2145904123" sldId="435"/>
        </pc:sldMkLst>
        <pc:spChg chg="mod">
          <ac:chgData name="Lucy Kennerley" userId="fd5663bb-1d09-4062-bd32-4fda051cbe8d" providerId="ADAL" clId="{21AC6242-D3AF-416D-92DE-A76693B99D2A}" dt="2025-12-01T09:49:46.348" v="204" actId="1076"/>
          <ac:spMkLst>
            <pc:docMk/>
            <pc:sldMk cId="2145904123" sldId="435"/>
            <ac:spMk id="6" creationId="{C3C1CEEC-6562-0ABF-B011-6E3527F87AB4}"/>
          </ac:spMkLst>
        </pc:spChg>
        <pc:picChg chg="add mod">
          <ac:chgData name="Lucy Kennerley" userId="fd5663bb-1d09-4062-bd32-4fda051cbe8d" providerId="ADAL" clId="{21AC6242-D3AF-416D-92DE-A76693B99D2A}" dt="2025-12-01T09:49:55.038" v="207" actId="1076"/>
          <ac:picMkLst>
            <pc:docMk/>
            <pc:sldMk cId="2145904123" sldId="435"/>
            <ac:picMk id="5" creationId="{F4E8F290-F153-7E0A-AFEA-7581578327F2}"/>
          </ac:picMkLst>
        </pc:picChg>
      </pc:sldChg>
      <pc:sldChg chg="addSp delSp modSp add mod setBg">
        <pc:chgData name="Lucy Kennerley" userId="fd5663bb-1d09-4062-bd32-4fda051cbe8d" providerId="ADAL" clId="{21AC6242-D3AF-416D-92DE-A76693B99D2A}" dt="2025-12-04T07:02:52.200" v="299" actId="1076"/>
        <pc:sldMkLst>
          <pc:docMk/>
          <pc:sldMk cId="3866691045" sldId="2147475265"/>
        </pc:sldMkLst>
        <pc:picChg chg="add mod">
          <ac:chgData name="Lucy Kennerley" userId="fd5663bb-1d09-4062-bd32-4fda051cbe8d" providerId="ADAL" clId="{21AC6242-D3AF-416D-92DE-A76693B99D2A}" dt="2025-12-04T07:02:36.824" v="295" actId="1076"/>
          <ac:picMkLst>
            <pc:docMk/>
            <pc:sldMk cId="3866691045" sldId="2147475265"/>
            <ac:picMk id="4" creationId="{B06F3500-C9FC-66CE-7D08-CA8E368C9844}"/>
          </ac:picMkLst>
        </pc:picChg>
        <pc:picChg chg="mod">
          <ac:chgData name="Lucy Kennerley" userId="fd5663bb-1d09-4062-bd32-4fda051cbe8d" providerId="ADAL" clId="{21AC6242-D3AF-416D-92DE-A76693B99D2A}" dt="2025-12-04T07:02:52.200" v="299" actId="1076"/>
          <ac:picMkLst>
            <pc:docMk/>
            <pc:sldMk cId="3866691045" sldId="2147475265"/>
            <ac:picMk id="7" creationId="{6217A3C3-DF0D-457A-3AC1-A07B3F235298}"/>
          </ac:picMkLst>
        </pc:picChg>
        <pc:picChg chg="mod ord">
          <ac:chgData name="Lucy Kennerley" userId="fd5663bb-1d09-4062-bd32-4fda051cbe8d" providerId="ADAL" clId="{21AC6242-D3AF-416D-92DE-A76693B99D2A}" dt="2025-12-04T07:02:38.998" v="296" actId="1076"/>
          <ac:picMkLst>
            <pc:docMk/>
            <pc:sldMk cId="3866691045" sldId="2147475265"/>
            <ac:picMk id="11" creationId="{939E7BF9-77E7-CDC3-5085-E959727C0855}"/>
          </ac:picMkLst>
        </pc:picChg>
        <pc:picChg chg="mod ord">
          <ac:chgData name="Lucy Kennerley" userId="fd5663bb-1d09-4062-bd32-4fda051cbe8d" providerId="ADAL" clId="{21AC6242-D3AF-416D-92DE-A76693B99D2A}" dt="2025-12-04T07:02:47.001" v="298" actId="14100"/>
          <ac:picMkLst>
            <pc:docMk/>
            <pc:sldMk cId="3866691045" sldId="2147475265"/>
            <ac:picMk id="15" creationId="{BC3D5CFE-CD03-A485-CBC9-24AD63CF9C1B}"/>
          </ac:picMkLst>
        </pc:picChg>
      </pc:sldChg>
      <pc:sldChg chg="addSp delSp modSp add mod">
        <pc:chgData name="Lucy Kennerley" userId="fd5663bb-1d09-4062-bd32-4fda051cbe8d" providerId="ADAL" clId="{21AC6242-D3AF-416D-92DE-A76693B99D2A}" dt="2025-12-01T09:51:10.898" v="219" actId="1076"/>
        <pc:sldMkLst>
          <pc:docMk/>
          <pc:sldMk cId="362358654" sldId="2147475269"/>
        </pc:sldMkLst>
        <pc:spChg chg="mod">
          <ac:chgData name="Lucy Kennerley" userId="fd5663bb-1d09-4062-bd32-4fda051cbe8d" providerId="ADAL" clId="{21AC6242-D3AF-416D-92DE-A76693B99D2A}" dt="2025-11-29T09:30:39.997" v="182" actId="27636"/>
          <ac:spMkLst>
            <pc:docMk/>
            <pc:sldMk cId="362358654" sldId="2147475269"/>
            <ac:spMk id="3" creationId="{722B04B6-26A7-469D-B526-0B25BFA11871}"/>
          </ac:spMkLst>
        </pc:spChg>
        <pc:spChg chg="mod">
          <ac:chgData name="Lucy Kennerley" userId="fd5663bb-1d09-4062-bd32-4fda051cbe8d" providerId="ADAL" clId="{21AC6242-D3AF-416D-92DE-A76693B99D2A}" dt="2025-12-01T09:51:10.898" v="219" actId="1076"/>
          <ac:spMkLst>
            <pc:docMk/>
            <pc:sldMk cId="362358654" sldId="2147475269"/>
            <ac:spMk id="6" creationId="{F8340F81-8DB0-E2CE-6BF9-BF05446A9DAC}"/>
          </ac:spMkLst>
        </pc:spChg>
        <pc:spChg chg="mod">
          <ac:chgData name="Lucy Kennerley" userId="fd5663bb-1d09-4062-bd32-4fda051cbe8d" providerId="ADAL" clId="{21AC6242-D3AF-416D-92DE-A76693B99D2A}" dt="2025-11-29T09:35:41.059" v="189" actId="1076"/>
          <ac:spMkLst>
            <pc:docMk/>
            <pc:sldMk cId="362358654" sldId="2147475269"/>
            <ac:spMk id="8" creationId="{0F2F7738-16E1-BA81-C0AD-3A180AB692BE}"/>
          </ac:spMkLst>
        </pc:spChg>
        <pc:picChg chg="add mod">
          <ac:chgData name="Lucy Kennerley" userId="fd5663bb-1d09-4062-bd32-4fda051cbe8d" providerId="ADAL" clId="{21AC6242-D3AF-416D-92DE-A76693B99D2A}" dt="2025-11-29T09:35:29.359" v="187" actId="1076"/>
          <ac:picMkLst>
            <pc:docMk/>
            <pc:sldMk cId="362358654" sldId="2147475269"/>
            <ac:picMk id="5" creationId="{2A8767CA-683B-C4C1-05C7-6C601604A86C}"/>
          </ac:picMkLst>
        </pc:picChg>
      </pc:sldChg>
      <pc:sldChg chg="addSp delSp modSp add del mod">
        <pc:chgData name="Lucy Kennerley" userId="fd5663bb-1d09-4062-bd32-4fda051cbe8d" providerId="ADAL" clId="{21AC6242-D3AF-416D-92DE-A76693B99D2A}" dt="2025-12-03T14:43:11.298" v="284" actId="47"/>
        <pc:sldMkLst>
          <pc:docMk/>
          <pc:sldMk cId="154189938" sldId="2147475333"/>
        </pc:sldMkLst>
      </pc:sldChg>
      <pc:sldChg chg="add">
        <pc:chgData name="Lucy Kennerley" userId="fd5663bb-1d09-4062-bd32-4fda051cbe8d" providerId="ADAL" clId="{21AC6242-D3AF-416D-92DE-A76693B99D2A}" dt="2025-12-01T12:32:20.115" v="221"/>
        <pc:sldMkLst>
          <pc:docMk/>
          <pc:sldMk cId="1862530073" sldId="2147475334"/>
        </pc:sldMkLst>
      </pc:sldChg>
      <pc:sldChg chg="add">
        <pc:chgData name="Lucy Kennerley" userId="fd5663bb-1d09-4062-bd32-4fda051cbe8d" providerId="ADAL" clId="{21AC6242-D3AF-416D-92DE-A76693B99D2A}" dt="2025-12-01T12:32:23.560" v="223"/>
        <pc:sldMkLst>
          <pc:docMk/>
          <pc:sldMk cId="2439130019" sldId="2147475335"/>
        </pc:sldMkLst>
      </pc:sldChg>
      <pc:sldChg chg="add">
        <pc:chgData name="Lucy Kennerley" userId="fd5663bb-1d09-4062-bd32-4fda051cbe8d" providerId="ADAL" clId="{21AC6242-D3AF-416D-92DE-A76693B99D2A}" dt="2025-12-01T12:32:27.123" v="225"/>
        <pc:sldMkLst>
          <pc:docMk/>
          <pc:sldMk cId="4062255303" sldId="2147475336"/>
        </pc:sldMkLst>
      </pc:sldChg>
      <pc:sldChg chg="add">
        <pc:chgData name="Lucy Kennerley" userId="fd5663bb-1d09-4062-bd32-4fda051cbe8d" providerId="ADAL" clId="{21AC6242-D3AF-416D-92DE-A76693B99D2A}" dt="2025-12-01T12:32:30.540" v="227"/>
        <pc:sldMkLst>
          <pc:docMk/>
          <pc:sldMk cId="981232263" sldId="2147475337"/>
        </pc:sldMkLst>
      </pc:sldChg>
      <pc:sldChg chg="add">
        <pc:chgData name="Lucy Kennerley" userId="fd5663bb-1d09-4062-bd32-4fda051cbe8d" providerId="ADAL" clId="{21AC6242-D3AF-416D-92DE-A76693B99D2A}" dt="2025-12-01T12:32:34.853" v="229"/>
        <pc:sldMkLst>
          <pc:docMk/>
          <pc:sldMk cId="3033743546" sldId="2147475338"/>
        </pc:sldMkLst>
      </pc:sldChg>
      <pc:sldChg chg="add">
        <pc:chgData name="Lucy Kennerley" userId="fd5663bb-1d09-4062-bd32-4fda051cbe8d" providerId="ADAL" clId="{21AC6242-D3AF-416D-92DE-A76693B99D2A}" dt="2025-12-01T12:32:58.121" v="231"/>
        <pc:sldMkLst>
          <pc:docMk/>
          <pc:sldMk cId="2178932952" sldId="2147475339"/>
        </pc:sldMkLst>
      </pc:sldChg>
      <pc:sldChg chg="add">
        <pc:chgData name="Lucy Kennerley" userId="fd5663bb-1d09-4062-bd32-4fda051cbe8d" providerId="ADAL" clId="{21AC6242-D3AF-416D-92DE-A76693B99D2A}" dt="2025-12-01T12:33:01.898" v="233"/>
        <pc:sldMkLst>
          <pc:docMk/>
          <pc:sldMk cId="1687590365" sldId="2147475340"/>
        </pc:sldMkLst>
      </pc:sldChg>
      <pc:sldChg chg="add">
        <pc:chgData name="Lucy Kennerley" userId="fd5663bb-1d09-4062-bd32-4fda051cbe8d" providerId="ADAL" clId="{21AC6242-D3AF-416D-92DE-A76693B99D2A}" dt="2025-12-02T16:12:06.824" v="234"/>
        <pc:sldMkLst>
          <pc:docMk/>
          <pc:sldMk cId="0" sldId="2147475341"/>
        </pc:sldMkLst>
      </pc:sldChg>
      <pc:sldChg chg="add">
        <pc:chgData name="Lucy Kennerley" userId="fd5663bb-1d09-4062-bd32-4fda051cbe8d" providerId="ADAL" clId="{21AC6242-D3AF-416D-92DE-A76693B99D2A}" dt="2025-12-02T16:12:22.520" v="235"/>
        <pc:sldMkLst>
          <pc:docMk/>
          <pc:sldMk cId="0" sldId="2147475342"/>
        </pc:sldMkLst>
      </pc:sldChg>
      <pc:sldChg chg="add">
        <pc:chgData name="Lucy Kennerley" userId="fd5663bb-1d09-4062-bd32-4fda051cbe8d" providerId="ADAL" clId="{21AC6242-D3AF-416D-92DE-A76693B99D2A}" dt="2025-12-02T16:12:39.772" v="236"/>
        <pc:sldMkLst>
          <pc:docMk/>
          <pc:sldMk cId="0" sldId="2147475343"/>
        </pc:sldMkLst>
      </pc:sldChg>
      <pc:sldChg chg="add">
        <pc:chgData name="Lucy Kennerley" userId="fd5663bb-1d09-4062-bd32-4fda051cbe8d" providerId="ADAL" clId="{21AC6242-D3AF-416D-92DE-A76693B99D2A}" dt="2025-12-02T16:14:12.465" v="240"/>
        <pc:sldMkLst>
          <pc:docMk/>
          <pc:sldMk cId="893719787" sldId="2147475344"/>
        </pc:sldMkLst>
      </pc:sldChg>
      <pc:sldChg chg="delSp add setBg delDesignElem">
        <pc:chgData name="Lucy Kennerley" userId="fd5663bb-1d09-4062-bd32-4fda051cbe8d" providerId="ADAL" clId="{21AC6242-D3AF-416D-92DE-A76693B99D2A}" dt="2025-12-02T16:16:00.129" v="246"/>
        <pc:sldMkLst>
          <pc:docMk/>
          <pc:sldMk cId="3686148137" sldId="2147475345"/>
        </pc:sldMkLst>
      </pc:sldChg>
      <pc:sldChg chg="add del">
        <pc:chgData name="Lucy Kennerley" userId="fd5663bb-1d09-4062-bd32-4fda051cbe8d" providerId="ADAL" clId="{21AC6242-D3AF-416D-92DE-A76693B99D2A}" dt="2025-12-03T14:29:51.254" v="250"/>
        <pc:sldMkLst>
          <pc:docMk/>
          <pc:sldMk cId="1664564251" sldId="2147475346"/>
        </pc:sldMkLst>
      </pc:sldChg>
      <pc:sldChg chg="add">
        <pc:chgData name="Lucy Kennerley" userId="fd5663bb-1d09-4062-bd32-4fda051cbe8d" providerId="ADAL" clId="{21AC6242-D3AF-416D-92DE-A76693B99D2A}" dt="2025-12-03T14:30:19.265" v="251"/>
        <pc:sldMkLst>
          <pc:docMk/>
          <pc:sldMk cId="0" sldId="2147475347"/>
        </pc:sldMkLst>
      </pc:sldChg>
      <pc:sldChg chg="add del">
        <pc:chgData name="Lucy Kennerley" userId="fd5663bb-1d09-4062-bd32-4fda051cbe8d" providerId="ADAL" clId="{21AC6242-D3AF-416D-92DE-A76693B99D2A}" dt="2025-12-04T06:57:54.581" v="285" actId="47"/>
        <pc:sldMkLst>
          <pc:docMk/>
          <pc:sldMk cId="0" sldId="2147475348"/>
        </pc:sldMkLst>
      </pc:sldChg>
      <pc:sldChg chg="add">
        <pc:chgData name="Lucy Kennerley" userId="fd5663bb-1d09-4062-bd32-4fda051cbe8d" providerId="ADAL" clId="{21AC6242-D3AF-416D-92DE-A76693B99D2A}" dt="2025-12-03T14:31:08.227" v="253"/>
        <pc:sldMkLst>
          <pc:docMk/>
          <pc:sldMk cId="0" sldId="2147475349"/>
        </pc:sldMkLst>
      </pc:sldChg>
      <pc:sldChg chg="add">
        <pc:chgData name="Lucy Kennerley" userId="fd5663bb-1d09-4062-bd32-4fda051cbe8d" providerId="ADAL" clId="{21AC6242-D3AF-416D-92DE-A76693B99D2A}" dt="2025-12-03T14:31:25.836" v="254"/>
        <pc:sldMkLst>
          <pc:docMk/>
          <pc:sldMk cId="0" sldId="2147475350"/>
        </pc:sldMkLst>
      </pc:sldChg>
      <pc:sldChg chg="add">
        <pc:chgData name="Lucy Kennerley" userId="fd5663bb-1d09-4062-bd32-4fda051cbe8d" providerId="ADAL" clId="{21AC6242-D3AF-416D-92DE-A76693B99D2A}" dt="2025-12-03T14:32:34.394" v="257"/>
        <pc:sldMkLst>
          <pc:docMk/>
          <pc:sldMk cId="0" sldId="2147475351"/>
        </pc:sldMkLst>
      </pc:sldChg>
      <pc:sldChg chg="add">
        <pc:chgData name="Lucy Kennerley" userId="fd5663bb-1d09-4062-bd32-4fda051cbe8d" providerId="ADAL" clId="{21AC6242-D3AF-416D-92DE-A76693B99D2A}" dt="2025-12-03T14:32:55.943" v="258"/>
        <pc:sldMkLst>
          <pc:docMk/>
          <pc:sldMk cId="0" sldId="2147475352"/>
        </pc:sldMkLst>
      </pc:sldChg>
      <pc:sldChg chg="add">
        <pc:chgData name="Lucy Kennerley" userId="fd5663bb-1d09-4062-bd32-4fda051cbe8d" providerId="ADAL" clId="{21AC6242-D3AF-416D-92DE-A76693B99D2A}" dt="2025-12-03T14:33:11.876" v="259"/>
        <pc:sldMkLst>
          <pc:docMk/>
          <pc:sldMk cId="0" sldId="2147475353"/>
        </pc:sldMkLst>
      </pc:sldChg>
      <pc:sldChg chg="add">
        <pc:chgData name="Lucy Kennerley" userId="fd5663bb-1d09-4062-bd32-4fda051cbe8d" providerId="ADAL" clId="{21AC6242-D3AF-416D-92DE-A76693B99D2A}" dt="2025-12-03T14:33:42.839" v="260"/>
        <pc:sldMkLst>
          <pc:docMk/>
          <pc:sldMk cId="0" sldId="2147475354"/>
        </pc:sldMkLst>
      </pc:sldChg>
      <pc:sldChg chg="add">
        <pc:chgData name="Lucy Kennerley" userId="fd5663bb-1d09-4062-bd32-4fda051cbe8d" providerId="ADAL" clId="{21AC6242-D3AF-416D-92DE-A76693B99D2A}" dt="2025-12-03T14:33:57.916" v="261"/>
        <pc:sldMkLst>
          <pc:docMk/>
          <pc:sldMk cId="0" sldId="2147475355"/>
        </pc:sldMkLst>
      </pc:sldChg>
      <pc:sldChg chg="add">
        <pc:chgData name="Lucy Kennerley" userId="fd5663bb-1d09-4062-bd32-4fda051cbe8d" providerId="ADAL" clId="{21AC6242-D3AF-416D-92DE-A76693B99D2A}" dt="2025-12-03T14:34:21.245" v="262"/>
        <pc:sldMkLst>
          <pc:docMk/>
          <pc:sldMk cId="0" sldId="2147475356"/>
        </pc:sldMkLst>
      </pc:sldChg>
      <pc:sldChg chg="add">
        <pc:chgData name="Lucy Kennerley" userId="fd5663bb-1d09-4062-bd32-4fda051cbe8d" providerId="ADAL" clId="{21AC6242-D3AF-416D-92DE-A76693B99D2A}" dt="2025-12-03T14:34:51.579" v="263"/>
        <pc:sldMkLst>
          <pc:docMk/>
          <pc:sldMk cId="0" sldId="2147475357"/>
        </pc:sldMkLst>
      </pc:sldChg>
      <pc:sldChg chg="add">
        <pc:chgData name="Lucy Kennerley" userId="fd5663bb-1d09-4062-bd32-4fda051cbe8d" providerId="ADAL" clId="{21AC6242-D3AF-416D-92DE-A76693B99D2A}" dt="2025-12-03T14:35:19.462" v="264"/>
        <pc:sldMkLst>
          <pc:docMk/>
          <pc:sldMk cId="0" sldId="2147475358"/>
        </pc:sldMkLst>
      </pc:sldChg>
      <pc:sldChg chg="add">
        <pc:chgData name="Lucy Kennerley" userId="fd5663bb-1d09-4062-bd32-4fda051cbe8d" providerId="ADAL" clId="{21AC6242-D3AF-416D-92DE-A76693B99D2A}" dt="2025-12-03T14:36:04.569" v="266"/>
        <pc:sldMkLst>
          <pc:docMk/>
          <pc:sldMk cId="0" sldId="2147475359"/>
        </pc:sldMkLst>
      </pc:sldChg>
      <pc:sldChg chg="add">
        <pc:chgData name="Lucy Kennerley" userId="fd5663bb-1d09-4062-bd32-4fda051cbe8d" providerId="ADAL" clId="{21AC6242-D3AF-416D-92DE-A76693B99D2A}" dt="2025-12-04T06:59:19.301" v="287"/>
        <pc:sldMkLst>
          <pc:docMk/>
          <pc:sldMk cId="889250658" sldId="2147475360"/>
        </pc:sldMkLst>
      </pc:sldChg>
      <pc:sldChg chg="modSp add mod">
        <pc:chgData name="Lucy Kennerley" userId="fd5663bb-1d09-4062-bd32-4fda051cbe8d" providerId="ADAL" clId="{21AC6242-D3AF-416D-92DE-A76693B99D2A}" dt="2025-12-04T07:02:11.208" v="291" actId="14100"/>
        <pc:sldMkLst>
          <pc:docMk/>
          <pc:sldMk cId="2248648845" sldId="2147475361"/>
        </pc:sldMkLst>
        <pc:picChg chg="mod">
          <ac:chgData name="Lucy Kennerley" userId="fd5663bb-1d09-4062-bd32-4fda051cbe8d" providerId="ADAL" clId="{21AC6242-D3AF-416D-92DE-A76693B99D2A}" dt="2025-12-04T07:02:11.208" v="291" actId="14100"/>
          <ac:picMkLst>
            <pc:docMk/>
            <pc:sldMk cId="2248648845" sldId="2147475361"/>
            <ac:picMk id="22" creationId="{736F6C1C-98F2-DB63-8F44-ECADAB851D02}"/>
          </ac:picMkLst>
        </pc:picChg>
      </pc:sldChg>
      <pc:sldMasterChg chg="add addSldLayout">
        <pc:chgData name="Lucy Kennerley" userId="fd5663bb-1d09-4062-bd32-4fda051cbe8d" providerId="ADAL" clId="{21AC6242-D3AF-416D-92DE-A76693B99D2A}" dt="2025-12-01T12:32:23.560" v="222" actId="27028"/>
        <pc:sldMasterMkLst>
          <pc:docMk/>
          <pc:sldMasterMk cId="2209977519" sldId="2147483648"/>
        </pc:sldMasterMkLst>
        <pc:sldLayoutChg chg="add">
          <pc:chgData name="Lucy Kennerley" userId="fd5663bb-1d09-4062-bd32-4fda051cbe8d" providerId="ADAL" clId="{21AC6242-D3AF-416D-92DE-A76693B99D2A}" dt="2025-12-01T12:32:20.115" v="220" actId="27028"/>
          <pc:sldLayoutMkLst>
            <pc:docMk/>
            <pc:sldMasterMk cId="2209977519" sldId="2147483648"/>
            <pc:sldLayoutMk cId="3168075583" sldId="2147483649"/>
          </pc:sldLayoutMkLst>
        </pc:sldLayoutChg>
        <pc:sldLayoutChg chg="add">
          <pc:chgData name="Lucy Kennerley" userId="fd5663bb-1d09-4062-bd32-4fda051cbe8d" providerId="ADAL" clId="{21AC6242-D3AF-416D-92DE-A76693B99D2A}" dt="2025-12-01T12:32:23.560" v="222" actId="27028"/>
          <pc:sldLayoutMkLst>
            <pc:docMk/>
            <pc:sldMasterMk cId="2209977519" sldId="2147483648"/>
            <pc:sldLayoutMk cId="2614314258" sldId="2147483650"/>
          </pc:sldLayoutMkLst>
        </pc:sldLayoutChg>
      </pc:sldMasterChg>
      <pc:sldMasterChg chg="modSldLayout">
        <pc:chgData name="Lucy Kennerley" userId="fd5663bb-1d09-4062-bd32-4fda051cbe8d" providerId="ADAL" clId="{21AC6242-D3AF-416D-92DE-A76693B99D2A}" dt="2025-12-01T12:32:20.115" v="220" actId="27028"/>
        <pc:sldMasterMkLst>
          <pc:docMk/>
          <pc:sldMasterMk cId="752660956" sldId="2147483660"/>
        </pc:sldMasterMkLst>
        <pc:sldLayoutChg chg="replId">
          <pc:chgData name="Lucy Kennerley" userId="fd5663bb-1d09-4062-bd32-4fda051cbe8d" providerId="ADAL" clId="{21AC6242-D3AF-416D-92DE-A76693B99D2A}" dt="2025-12-01T12:32:20.115" v="220" actId="27028"/>
          <pc:sldLayoutMkLst>
            <pc:docMk/>
            <pc:sldMasterMk cId="752660956" sldId="2147483660"/>
            <pc:sldLayoutMk cId="6984989" sldId="2147483665"/>
          </pc:sldLayoutMkLst>
        </pc:sldLayoutChg>
      </pc:sldMasterChg>
      <pc:sldMasterChg chg="replId modSldLayout">
        <pc:chgData name="Lucy Kennerley" userId="fd5663bb-1d09-4062-bd32-4fda051cbe8d" providerId="ADAL" clId="{21AC6242-D3AF-416D-92DE-A76693B99D2A}" dt="2025-12-01T12:32:23.560" v="222" actId="27028"/>
        <pc:sldMasterMkLst>
          <pc:docMk/>
          <pc:sldMasterMk cId="2800911354" sldId="2147483664"/>
        </pc:sldMasterMkLst>
        <pc:sldLayoutChg chg="replId">
          <pc:chgData name="Lucy Kennerley" userId="fd5663bb-1d09-4062-bd32-4fda051cbe8d" providerId="ADAL" clId="{21AC6242-D3AF-416D-92DE-A76693B99D2A}" dt="2025-12-01T12:32:23.560" v="222" actId="27028"/>
          <pc:sldLayoutMkLst>
            <pc:docMk/>
            <pc:sldMasterMk cId="2800911354" sldId="2147483664"/>
            <pc:sldLayoutMk cId="463707189" sldId="2147483666"/>
          </pc:sldLayoutMkLst>
        </pc:sldLayoutChg>
      </pc:sldMaster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B0F21-2D84-41ED-A55A-9FEF186AC57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A2BEF20-A590-46E1-BACA-8E4AA5920405}">
      <dgm:prSet custT="1"/>
      <dgm:spPr/>
      <dgm:t>
        <a:bodyPr/>
        <a:lstStyle/>
        <a:p>
          <a:r>
            <a:rPr lang="en-GB" sz="2400" dirty="0"/>
            <a:t>Antenatal Contact</a:t>
          </a:r>
          <a:endParaRPr lang="en-US" sz="2400" dirty="0"/>
        </a:p>
      </dgm:t>
    </dgm:pt>
    <dgm:pt modelId="{C676AF85-60B7-4520-A4D5-B62D2ED4F6A2}" type="parTrans" cxnId="{10B57CCF-ABE8-46E2-81CB-A942E92B4D91}">
      <dgm:prSet/>
      <dgm:spPr/>
      <dgm:t>
        <a:bodyPr/>
        <a:lstStyle/>
        <a:p>
          <a:endParaRPr lang="en-US"/>
        </a:p>
      </dgm:t>
    </dgm:pt>
    <dgm:pt modelId="{2B461698-721B-40DB-970D-59F941C6EB5C}" type="sibTrans" cxnId="{10B57CCF-ABE8-46E2-81CB-A942E92B4D91}">
      <dgm:prSet/>
      <dgm:spPr/>
      <dgm:t>
        <a:bodyPr/>
        <a:lstStyle/>
        <a:p>
          <a:endParaRPr lang="en-US"/>
        </a:p>
      </dgm:t>
    </dgm:pt>
    <dgm:pt modelId="{A83DB926-C41D-44B0-BAEA-28AC275DD9FE}">
      <dgm:prSet custT="1"/>
      <dgm:spPr/>
      <dgm:t>
        <a:bodyPr/>
        <a:lstStyle/>
        <a:p>
          <a:r>
            <a:rPr lang="en-GB" sz="2400" dirty="0"/>
            <a:t>New Birth Visit (10-14 days)</a:t>
          </a:r>
          <a:endParaRPr lang="en-US" sz="2400" dirty="0"/>
        </a:p>
      </dgm:t>
    </dgm:pt>
    <dgm:pt modelId="{FCA27999-098A-4008-B56A-05B0974C7BEA}" type="parTrans" cxnId="{A218B600-ABF7-4895-9E6F-C42852FB8347}">
      <dgm:prSet/>
      <dgm:spPr/>
      <dgm:t>
        <a:bodyPr/>
        <a:lstStyle/>
        <a:p>
          <a:endParaRPr lang="en-US"/>
        </a:p>
      </dgm:t>
    </dgm:pt>
    <dgm:pt modelId="{88D584AD-8B97-4DA2-8C16-F40D9F7F2649}" type="sibTrans" cxnId="{A218B600-ABF7-4895-9E6F-C42852FB8347}">
      <dgm:prSet/>
      <dgm:spPr/>
      <dgm:t>
        <a:bodyPr/>
        <a:lstStyle/>
        <a:p>
          <a:endParaRPr lang="en-US"/>
        </a:p>
      </dgm:t>
    </dgm:pt>
    <dgm:pt modelId="{28AB1D3E-C81A-4D6B-914A-E1060999C637}">
      <dgm:prSet custT="1"/>
      <dgm:spPr/>
      <dgm:t>
        <a:bodyPr/>
        <a:lstStyle/>
        <a:p>
          <a:r>
            <a:rPr lang="en-GB" sz="2400" dirty="0"/>
            <a:t>6-8 week review</a:t>
          </a:r>
          <a:endParaRPr lang="en-US" sz="2400" dirty="0"/>
        </a:p>
      </dgm:t>
    </dgm:pt>
    <dgm:pt modelId="{28D2A3C3-CF3B-4281-89E1-04FFEDDD7D1F}" type="parTrans" cxnId="{F05E7C76-7914-4EE9-ABCE-DAA4F204B039}">
      <dgm:prSet/>
      <dgm:spPr/>
      <dgm:t>
        <a:bodyPr/>
        <a:lstStyle/>
        <a:p>
          <a:endParaRPr lang="en-US"/>
        </a:p>
      </dgm:t>
    </dgm:pt>
    <dgm:pt modelId="{2FE9F01F-4C1D-47CE-930B-BB7395BC1D73}" type="sibTrans" cxnId="{F05E7C76-7914-4EE9-ABCE-DAA4F204B039}">
      <dgm:prSet/>
      <dgm:spPr/>
      <dgm:t>
        <a:bodyPr/>
        <a:lstStyle/>
        <a:p>
          <a:endParaRPr lang="en-US"/>
        </a:p>
      </dgm:t>
    </dgm:pt>
    <dgm:pt modelId="{E64A29D1-92C8-43F8-A0F3-1E7C09014A22}">
      <dgm:prSet custT="1"/>
      <dgm:spPr/>
      <dgm:t>
        <a:bodyPr/>
        <a:lstStyle/>
        <a:p>
          <a:r>
            <a:rPr lang="en-GB" sz="2400" dirty="0"/>
            <a:t>1 - year developmental review</a:t>
          </a:r>
          <a:endParaRPr lang="en-US" sz="2400" dirty="0"/>
        </a:p>
      </dgm:t>
    </dgm:pt>
    <dgm:pt modelId="{2F5D420F-6BA1-471A-A52D-422820BBEC57}" type="parTrans" cxnId="{C563D57A-0F6F-4965-BDD6-F98A1A2180C1}">
      <dgm:prSet/>
      <dgm:spPr/>
      <dgm:t>
        <a:bodyPr/>
        <a:lstStyle/>
        <a:p>
          <a:endParaRPr lang="en-US"/>
        </a:p>
      </dgm:t>
    </dgm:pt>
    <dgm:pt modelId="{671C2114-683B-475F-960A-678512A3A02C}" type="sibTrans" cxnId="{C563D57A-0F6F-4965-BDD6-F98A1A2180C1}">
      <dgm:prSet/>
      <dgm:spPr/>
      <dgm:t>
        <a:bodyPr/>
        <a:lstStyle/>
        <a:p>
          <a:endParaRPr lang="en-US"/>
        </a:p>
      </dgm:t>
    </dgm:pt>
    <dgm:pt modelId="{FE6779CD-0D72-44E6-BA35-553E6475F390}">
      <dgm:prSet custT="1"/>
      <dgm:spPr/>
      <dgm:t>
        <a:bodyPr/>
        <a:lstStyle/>
        <a:p>
          <a:r>
            <a:rPr lang="en-GB" sz="2400" dirty="0"/>
            <a:t>2 - year developmental review</a:t>
          </a:r>
          <a:endParaRPr lang="en-US" sz="2400" dirty="0"/>
        </a:p>
      </dgm:t>
    </dgm:pt>
    <dgm:pt modelId="{55508BA7-959F-4B03-8C64-06469AC2794A}" type="parTrans" cxnId="{995F0A8A-8CE3-49BE-9AFF-B907590A062A}">
      <dgm:prSet/>
      <dgm:spPr/>
      <dgm:t>
        <a:bodyPr/>
        <a:lstStyle/>
        <a:p>
          <a:endParaRPr lang="en-US"/>
        </a:p>
      </dgm:t>
    </dgm:pt>
    <dgm:pt modelId="{B6D8A56D-59F5-4EC3-888F-472EAB962226}" type="sibTrans" cxnId="{995F0A8A-8CE3-49BE-9AFF-B907590A062A}">
      <dgm:prSet/>
      <dgm:spPr/>
      <dgm:t>
        <a:bodyPr/>
        <a:lstStyle/>
        <a:p>
          <a:endParaRPr lang="en-US"/>
        </a:p>
      </dgm:t>
    </dgm:pt>
    <dgm:pt modelId="{D2AED87E-9F37-480A-8294-80DE61C10517}" type="pres">
      <dgm:prSet presAssocID="{584B0F21-2D84-41ED-A55A-9FEF186AC57C}" presName="vert0" presStyleCnt="0">
        <dgm:presLayoutVars>
          <dgm:dir/>
          <dgm:animOne val="branch"/>
          <dgm:animLvl val="lvl"/>
        </dgm:presLayoutVars>
      </dgm:prSet>
      <dgm:spPr/>
    </dgm:pt>
    <dgm:pt modelId="{39FF11E5-5414-4E2B-935D-ABED4C58FC9D}" type="pres">
      <dgm:prSet presAssocID="{8A2BEF20-A590-46E1-BACA-8E4AA5920405}" presName="thickLine" presStyleLbl="alignNode1" presStyleIdx="0" presStyleCnt="5"/>
      <dgm:spPr/>
    </dgm:pt>
    <dgm:pt modelId="{3788EAC6-809C-48DD-97A6-8CF8C747A48A}" type="pres">
      <dgm:prSet presAssocID="{8A2BEF20-A590-46E1-BACA-8E4AA5920405}" presName="horz1" presStyleCnt="0"/>
      <dgm:spPr/>
    </dgm:pt>
    <dgm:pt modelId="{DA8AAF94-29F4-434F-A31A-726E811EF20F}" type="pres">
      <dgm:prSet presAssocID="{8A2BEF20-A590-46E1-BACA-8E4AA5920405}" presName="tx1" presStyleLbl="revTx" presStyleIdx="0" presStyleCnt="5"/>
      <dgm:spPr/>
    </dgm:pt>
    <dgm:pt modelId="{6DC7B39E-D8A5-47BE-BED3-B9C679F223A1}" type="pres">
      <dgm:prSet presAssocID="{8A2BEF20-A590-46E1-BACA-8E4AA5920405}" presName="vert1" presStyleCnt="0"/>
      <dgm:spPr/>
    </dgm:pt>
    <dgm:pt modelId="{569111D7-6E5C-440D-9BE5-A4B7A8F9DC7B}" type="pres">
      <dgm:prSet presAssocID="{A83DB926-C41D-44B0-BAEA-28AC275DD9FE}" presName="thickLine" presStyleLbl="alignNode1" presStyleIdx="1" presStyleCnt="5"/>
      <dgm:spPr/>
    </dgm:pt>
    <dgm:pt modelId="{1C3CB386-3EA9-4558-A730-50DB33463C65}" type="pres">
      <dgm:prSet presAssocID="{A83DB926-C41D-44B0-BAEA-28AC275DD9FE}" presName="horz1" presStyleCnt="0"/>
      <dgm:spPr/>
    </dgm:pt>
    <dgm:pt modelId="{5F47B9E2-4E77-4136-AF4C-4E26A6DFAAD8}" type="pres">
      <dgm:prSet presAssocID="{A83DB926-C41D-44B0-BAEA-28AC275DD9FE}" presName="tx1" presStyleLbl="revTx" presStyleIdx="1" presStyleCnt="5"/>
      <dgm:spPr/>
    </dgm:pt>
    <dgm:pt modelId="{462AE628-1A48-4125-82CD-694B713E2336}" type="pres">
      <dgm:prSet presAssocID="{A83DB926-C41D-44B0-BAEA-28AC275DD9FE}" presName="vert1" presStyleCnt="0"/>
      <dgm:spPr/>
    </dgm:pt>
    <dgm:pt modelId="{3B9CF311-E754-4A27-A9ED-DEDFB675D59E}" type="pres">
      <dgm:prSet presAssocID="{28AB1D3E-C81A-4D6B-914A-E1060999C637}" presName="thickLine" presStyleLbl="alignNode1" presStyleIdx="2" presStyleCnt="5"/>
      <dgm:spPr/>
    </dgm:pt>
    <dgm:pt modelId="{E73D8450-F6A5-4DEA-9DC5-0DA080CD73E3}" type="pres">
      <dgm:prSet presAssocID="{28AB1D3E-C81A-4D6B-914A-E1060999C637}" presName="horz1" presStyleCnt="0"/>
      <dgm:spPr/>
    </dgm:pt>
    <dgm:pt modelId="{6290B2E1-BF61-477B-ACD0-7E4B7A274787}" type="pres">
      <dgm:prSet presAssocID="{28AB1D3E-C81A-4D6B-914A-E1060999C637}" presName="tx1" presStyleLbl="revTx" presStyleIdx="2" presStyleCnt="5"/>
      <dgm:spPr/>
    </dgm:pt>
    <dgm:pt modelId="{ED11C47C-B0E1-438F-AF9A-6BD2967BAC36}" type="pres">
      <dgm:prSet presAssocID="{28AB1D3E-C81A-4D6B-914A-E1060999C637}" presName="vert1" presStyleCnt="0"/>
      <dgm:spPr/>
    </dgm:pt>
    <dgm:pt modelId="{9173352F-A2E0-436B-A903-1B0C530C58CD}" type="pres">
      <dgm:prSet presAssocID="{E64A29D1-92C8-43F8-A0F3-1E7C09014A22}" presName="thickLine" presStyleLbl="alignNode1" presStyleIdx="3" presStyleCnt="5"/>
      <dgm:spPr/>
    </dgm:pt>
    <dgm:pt modelId="{755D9E12-6492-488A-AAF2-13C1641D9A46}" type="pres">
      <dgm:prSet presAssocID="{E64A29D1-92C8-43F8-A0F3-1E7C09014A22}" presName="horz1" presStyleCnt="0"/>
      <dgm:spPr/>
    </dgm:pt>
    <dgm:pt modelId="{F63CFA27-3E76-47FB-8A0E-BD66A4ED1838}" type="pres">
      <dgm:prSet presAssocID="{E64A29D1-92C8-43F8-A0F3-1E7C09014A22}" presName="tx1" presStyleLbl="revTx" presStyleIdx="3" presStyleCnt="5"/>
      <dgm:spPr/>
    </dgm:pt>
    <dgm:pt modelId="{819832C8-325D-486D-B806-04D262EEB6CA}" type="pres">
      <dgm:prSet presAssocID="{E64A29D1-92C8-43F8-A0F3-1E7C09014A22}" presName="vert1" presStyleCnt="0"/>
      <dgm:spPr/>
    </dgm:pt>
    <dgm:pt modelId="{2FB3EDD9-67BB-4EBB-81CD-00E45C89F32C}" type="pres">
      <dgm:prSet presAssocID="{FE6779CD-0D72-44E6-BA35-553E6475F390}" presName="thickLine" presStyleLbl="alignNode1" presStyleIdx="4" presStyleCnt="5"/>
      <dgm:spPr/>
    </dgm:pt>
    <dgm:pt modelId="{5CA202E5-BD0E-49E1-9A31-E4DB4981FE65}" type="pres">
      <dgm:prSet presAssocID="{FE6779CD-0D72-44E6-BA35-553E6475F390}" presName="horz1" presStyleCnt="0"/>
      <dgm:spPr/>
    </dgm:pt>
    <dgm:pt modelId="{B3C3BEF7-A690-4744-BE74-3CDA435CBFA4}" type="pres">
      <dgm:prSet presAssocID="{FE6779CD-0D72-44E6-BA35-553E6475F390}" presName="tx1" presStyleLbl="revTx" presStyleIdx="4" presStyleCnt="5"/>
      <dgm:spPr/>
    </dgm:pt>
    <dgm:pt modelId="{D9472396-75AD-4424-9824-40338669AF5B}" type="pres">
      <dgm:prSet presAssocID="{FE6779CD-0D72-44E6-BA35-553E6475F390}" presName="vert1" presStyleCnt="0"/>
      <dgm:spPr/>
    </dgm:pt>
  </dgm:ptLst>
  <dgm:cxnLst>
    <dgm:cxn modelId="{A218B600-ABF7-4895-9E6F-C42852FB8347}" srcId="{584B0F21-2D84-41ED-A55A-9FEF186AC57C}" destId="{A83DB926-C41D-44B0-BAEA-28AC275DD9FE}" srcOrd="1" destOrd="0" parTransId="{FCA27999-098A-4008-B56A-05B0974C7BEA}" sibTransId="{88D584AD-8B97-4DA2-8C16-F40D9F7F2649}"/>
    <dgm:cxn modelId="{1AD42E04-391C-46A8-B59D-BCF25AFE3EC5}" type="presOf" srcId="{E64A29D1-92C8-43F8-A0F3-1E7C09014A22}" destId="{F63CFA27-3E76-47FB-8A0E-BD66A4ED1838}" srcOrd="0" destOrd="0" presId="urn:microsoft.com/office/officeart/2008/layout/LinedList"/>
    <dgm:cxn modelId="{4BE99F11-0028-4FC8-9453-B814A6E73B22}" type="presOf" srcId="{8A2BEF20-A590-46E1-BACA-8E4AA5920405}" destId="{DA8AAF94-29F4-434F-A31A-726E811EF20F}" srcOrd="0" destOrd="0" presId="urn:microsoft.com/office/officeart/2008/layout/LinedList"/>
    <dgm:cxn modelId="{5707CC15-EE2B-4C3C-BA45-3FD872603E98}" type="presOf" srcId="{584B0F21-2D84-41ED-A55A-9FEF186AC57C}" destId="{D2AED87E-9F37-480A-8294-80DE61C10517}" srcOrd="0" destOrd="0" presId="urn:microsoft.com/office/officeart/2008/layout/LinedList"/>
    <dgm:cxn modelId="{F05E7C76-7914-4EE9-ABCE-DAA4F204B039}" srcId="{584B0F21-2D84-41ED-A55A-9FEF186AC57C}" destId="{28AB1D3E-C81A-4D6B-914A-E1060999C637}" srcOrd="2" destOrd="0" parTransId="{28D2A3C3-CF3B-4281-89E1-04FFEDDD7D1F}" sibTransId="{2FE9F01F-4C1D-47CE-930B-BB7395BC1D73}"/>
    <dgm:cxn modelId="{3E71B777-D6BC-4F59-9740-9E804C1355D0}" type="presOf" srcId="{FE6779CD-0D72-44E6-BA35-553E6475F390}" destId="{B3C3BEF7-A690-4744-BE74-3CDA435CBFA4}" srcOrd="0" destOrd="0" presId="urn:microsoft.com/office/officeart/2008/layout/LinedList"/>
    <dgm:cxn modelId="{C563D57A-0F6F-4965-BDD6-F98A1A2180C1}" srcId="{584B0F21-2D84-41ED-A55A-9FEF186AC57C}" destId="{E64A29D1-92C8-43F8-A0F3-1E7C09014A22}" srcOrd="3" destOrd="0" parTransId="{2F5D420F-6BA1-471A-A52D-422820BBEC57}" sibTransId="{671C2114-683B-475F-960A-678512A3A02C}"/>
    <dgm:cxn modelId="{B3194684-80D1-4260-9884-211E4FFF1CC7}" type="presOf" srcId="{28AB1D3E-C81A-4D6B-914A-E1060999C637}" destId="{6290B2E1-BF61-477B-ACD0-7E4B7A274787}" srcOrd="0" destOrd="0" presId="urn:microsoft.com/office/officeart/2008/layout/LinedList"/>
    <dgm:cxn modelId="{995F0A8A-8CE3-49BE-9AFF-B907590A062A}" srcId="{584B0F21-2D84-41ED-A55A-9FEF186AC57C}" destId="{FE6779CD-0D72-44E6-BA35-553E6475F390}" srcOrd="4" destOrd="0" parTransId="{55508BA7-959F-4B03-8C64-06469AC2794A}" sibTransId="{B6D8A56D-59F5-4EC3-888F-472EAB962226}"/>
    <dgm:cxn modelId="{EE241FBA-1D34-48E8-892B-A251D33E9A65}" type="presOf" srcId="{A83DB926-C41D-44B0-BAEA-28AC275DD9FE}" destId="{5F47B9E2-4E77-4136-AF4C-4E26A6DFAAD8}" srcOrd="0" destOrd="0" presId="urn:microsoft.com/office/officeart/2008/layout/LinedList"/>
    <dgm:cxn modelId="{10B57CCF-ABE8-46E2-81CB-A942E92B4D91}" srcId="{584B0F21-2D84-41ED-A55A-9FEF186AC57C}" destId="{8A2BEF20-A590-46E1-BACA-8E4AA5920405}" srcOrd="0" destOrd="0" parTransId="{C676AF85-60B7-4520-A4D5-B62D2ED4F6A2}" sibTransId="{2B461698-721B-40DB-970D-59F941C6EB5C}"/>
    <dgm:cxn modelId="{47114538-85C0-4463-B813-F01442333810}" type="presParOf" srcId="{D2AED87E-9F37-480A-8294-80DE61C10517}" destId="{39FF11E5-5414-4E2B-935D-ABED4C58FC9D}" srcOrd="0" destOrd="0" presId="urn:microsoft.com/office/officeart/2008/layout/LinedList"/>
    <dgm:cxn modelId="{E1D925E2-49AB-4196-BEA1-22F84531FAE5}" type="presParOf" srcId="{D2AED87E-9F37-480A-8294-80DE61C10517}" destId="{3788EAC6-809C-48DD-97A6-8CF8C747A48A}" srcOrd="1" destOrd="0" presId="urn:microsoft.com/office/officeart/2008/layout/LinedList"/>
    <dgm:cxn modelId="{DE260BA5-01B4-44D7-B102-86BD67C00EAD}" type="presParOf" srcId="{3788EAC6-809C-48DD-97A6-8CF8C747A48A}" destId="{DA8AAF94-29F4-434F-A31A-726E811EF20F}" srcOrd="0" destOrd="0" presId="urn:microsoft.com/office/officeart/2008/layout/LinedList"/>
    <dgm:cxn modelId="{0BA69D50-DB15-4503-BD19-2C603565BC71}" type="presParOf" srcId="{3788EAC6-809C-48DD-97A6-8CF8C747A48A}" destId="{6DC7B39E-D8A5-47BE-BED3-B9C679F223A1}" srcOrd="1" destOrd="0" presId="urn:microsoft.com/office/officeart/2008/layout/LinedList"/>
    <dgm:cxn modelId="{7E8BDAAE-E7D0-4708-A11A-7EA5C123EF91}" type="presParOf" srcId="{D2AED87E-9F37-480A-8294-80DE61C10517}" destId="{569111D7-6E5C-440D-9BE5-A4B7A8F9DC7B}" srcOrd="2" destOrd="0" presId="urn:microsoft.com/office/officeart/2008/layout/LinedList"/>
    <dgm:cxn modelId="{EC7322F7-18FE-479B-9A2C-23779E7303E3}" type="presParOf" srcId="{D2AED87E-9F37-480A-8294-80DE61C10517}" destId="{1C3CB386-3EA9-4558-A730-50DB33463C65}" srcOrd="3" destOrd="0" presId="urn:microsoft.com/office/officeart/2008/layout/LinedList"/>
    <dgm:cxn modelId="{129B9A54-532C-4779-A8D8-EEC0C8540638}" type="presParOf" srcId="{1C3CB386-3EA9-4558-A730-50DB33463C65}" destId="{5F47B9E2-4E77-4136-AF4C-4E26A6DFAAD8}" srcOrd="0" destOrd="0" presId="urn:microsoft.com/office/officeart/2008/layout/LinedList"/>
    <dgm:cxn modelId="{4D0F86BD-3D0B-4617-85E9-6021EF849051}" type="presParOf" srcId="{1C3CB386-3EA9-4558-A730-50DB33463C65}" destId="{462AE628-1A48-4125-82CD-694B713E2336}" srcOrd="1" destOrd="0" presId="urn:microsoft.com/office/officeart/2008/layout/LinedList"/>
    <dgm:cxn modelId="{1CAF9D1F-F374-47C4-B77D-043026BF77FE}" type="presParOf" srcId="{D2AED87E-9F37-480A-8294-80DE61C10517}" destId="{3B9CF311-E754-4A27-A9ED-DEDFB675D59E}" srcOrd="4" destOrd="0" presId="urn:microsoft.com/office/officeart/2008/layout/LinedList"/>
    <dgm:cxn modelId="{81B022FC-F604-4D12-88A2-91814B89353B}" type="presParOf" srcId="{D2AED87E-9F37-480A-8294-80DE61C10517}" destId="{E73D8450-F6A5-4DEA-9DC5-0DA080CD73E3}" srcOrd="5" destOrd="0" presId="urn:microsoft.com/office/officeart/2008/layout/LinedList"/>
    <dgm:cxn modelId="{B42BDBC6-EF32-403B-861E-DC3C49A941E8}" type="presParOf" srcId="{E73D8450-F6A5-4DEA-9DC5-0DA080CD73E3}" destId="{6290B2E1-BF61-477B-ACD0-7E4B7A274787}" srcOrd="0" destOrd="0" presId="urn:microsoft.com/office/officeart/2008/layout/LinedList"/>
    <dgm:cxn modelId="{1642536E-E4E2-4F4D-86D3-766DE9D3B8C4}" type="presParOf" srcId="{E73D8450-F6A5-4DEA-9DC5-0DA080CD73E3}" destId="{ED11C47C-B0E1-438F-AF9A-6BD2967BAC36}" srcOrd="1" destOrd="0" presId="urn:microsoft.com/office/officeart/2008/layout/LinedList"/>
    <dgm:cxn modelId="{13E6433B-CD08-4A95-A93A-5D456963466B}" type="presParOf" srcId="{D2AED87E-9F37-480A-8294-80DE61C10517}" destId="{9173352F-A2E0-436B-A903-1B0C530C58CD}" srcOrd="6" destOrd="0" presId="urn:microsoft.com/office/officeart/2008/layout/LinedList"/>
    <dgm:cxn modelId="{5FEFEBD4-0AA8-4C7D-BAC8-FC8666F63CE1}" type="presParOf" srcId="{D2AED87E-9F37-480A-8294-80DE61C10517}" destId="{755D9E12-6492-488A-AAF2-13C1641D9A46}" srcOrd="7" destOrd="0" presId="urn:microsoft.com/office/officeart/2008/layout/LinedList"/>
    <dgm:cxn modelId="{2657F9FC-54B8-4224-BC2C-4427B9D9B788}" type="presParOf" srcId="{755D9E12-6492-488A-AAF2-13C1641D9A46}" destId="{F63CFA27-3E76-47FB-8A0E-BD66A4ED1838}" srcOrd="0" destOrd="0" presId="urn:microsoft.com/office/officeart/2008/layout/LinedList"/>
    <dgm:cxn modelId="{50FD4B7F-DD65-4299-A92D-CC642DD89511}" type="presParOf" srcId="{755D9E12-6492-488A-AAF2-13C1641D9A46}" destId="{819832C8-325D-486D-B806-04D262EEB6CA}" srcOrd="1" destOrd="0" presId="urn:microsoft.com/office/officeart/2008/layout/LinedList"/>
    <dgm:cxn modelId="{2952675B-C726-4C7B-90E3-8821BBE00CC4}" type="presParOf" srcId="{D2AED87E-9F37-480A-8294-80DE61C10517}" destId="{2FB3EDD9-67BB-4EBB-81CD-00E45C89F32C}" srcOrd="8" destOrd="0" presId="urn:microsoft.com/office/officeart/2008/layout/LinedList"/>
    <dgm:cxn modelId="{4464CF4D-6E4D-4063-9524-31356E6FDFED}" type="presParOf" srcId="{D2AED87E-9F37-480A-8294-80DE61C10517}" destId="{5CA202E5-BD0E-49E1-9A31-E4DB4981FE65}" srcOrd="9" destOrd="0" presId="urn:microsoft.com/office/officeart/2008/layout/LinedList"/>
    <dgm:cxn modelId="{3C5D5E8A-5DA4-4691-A243-4CF952932A13}" type="presParOf" srcId="{5CA202E5-BD0E-49E1-9A31-E4DB4981FE65}" destId="{B3C3BEF7-A690-4744-BE74-3CDA435CBFA4}" srcOrd="0" destOrd="0" presId="urn:microsoft.com/office/officeart/2008/layout/LinedList"/>
    <dgm:cxn modelId="{01B5EACA-9950-4C4C-965E-DB067907695E}" type="presParOf" srcId="{5CA202E5-BD0E-49E1-9A31-E4DB4981FE65}" destId="{D9472396-75AD-4424-9824-40338669AF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E84C8E-F9D3-43CD-A47D-7F454C53DB97}"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E65EB83B-F0D4-4054-9BB3-17F4FA2696BF}">
      <dgm:prSet/>
      <dgm:spPr/>
      <dgm:t>
        <a:bodyPr/>
        <a:lstStyle/>
        <a:p>
          <a:r>
            <a:rPr lang="en-GB"/>
            <a:t>Duty 09.00-17.00</a:t>
          </a:r>
          <a:endParaRPr lang="en-US"/>
        </a:p>
      </dgm:t>
    </dgm:pt>
    <dgm:pt modelId="{F8187661-68A0-4DB7-8256-847D2BC709B8}" type="parTrans" cxnId="{DC67247F-D2DC-4D5F-BD4B-A4DB1A3E08E9}">
      <dgm:prSet/>
      <dgm:spPr/>
      <dgm:t>
        <a:bodyPr/>
        <a:lstStyle/>
        <a:p>
          <a:endParaRPr lang="en-US"/>
        </a:p>
      </dgm:t>
    </dgm:pt>
    <dgm:pt modelId="{D024EE0F-7CF5-499B-A671-B5DAFDA2545E}" type="sibTrans" cxnId="{DC67247F-D2DC-4D5F-BD4B-A4DB1A3E08E9}">
      <dgm:prSet/>
      <dgm:spPr/>
      <dgm:t>
        <a:bodyPr/>
        <a:lstStyle/>
        <a:p>
          <a:endParaRPr lang="en-US"/>
        </a:p>
      </dgm:t>
    </dgm:pt>
    <dgm:pt modelId="{FAAEB4F5-9590-40BD-82ED-3A2080F93A6A}">
      <dgm:prSet/>
      <dgm:spPr/>
      <dgm:t>
        <a:bodyPr/>
        <a:lstStyle/>
        <a:p>
          <a:r>
            <a:rPr lang="en-GB"/>
            <a:t>Open Advice Clinics</a:t>
          </a:r>
          <a:endParaRPr lang="en-US"/>
        </a:p>
      </dgm:t>
    </dgm:pt>
    <dgm:pt modelId="{49270358-DFA9-4644-B829-2CAFD74D1626}" type="parTrans" cxnId="{2C475BE4-DF00-405C-9078-8FDA169516A0}">
      <dgm:prSet/>
      <dgm:spPr/>
      <dgm:t>
        <a:bodyPr/>
        <a:lstStyle/>
        <a:p>
          <a:endParaRPr lang="en-US"/>
        </a:p>
      </dgm:t>
    </dgm:pt>
    <dgm:pt modelId="{A3E4BE57-BB6D-4CCE-97A6-A7017CE720C1}" type="sibTrans" cxnId="{2C475BE4-DF00-405C-9078-8FDA169516A0}">
      <dgm:prSet/>
      <dgm:spPr/>
      <dgm:t>
        <a:bodyPr/>
        <a:lstStyle/>
        <a:p>
          <a:endParaRPr lang="en-US"/>
        </a:p>
      </dgm:t>
    </dgm:pt>
    <dgm:pt modelId="{6DCC1737-B3E9-46D6-A2B2-00B310957BCF}">
      <dgm:prSet/>
      <dgm:spPr/>
      <dgm:t>
        <a:bodyPr/>
        <a:lstStyle/>
        <a:p>
          <a:r>
            <a:rPr lang="en-GB"/>
            <a:t>Chat health – parent and young person text messaging service</a:t>
          </a:r>
          <a:endParaRPr lang="en-US"/>
        </a:p>
      </dgm:t>
    </dgm:pt>
    <dgm:pt modelId="{F8CC8C38-543E-47CB-82CE-53BA1C12F591}" type="parTrans" cxnId="{DC642EB4-009C-4B2F-8AC6-13EF6B1DFE69}">
      <dgm:prSet/>
      <dgm:spPr/>
      <dgm:t>
        <a:bodyPr/>
        <a:lstStyle/>
        <a:p>
          <a:endParaRPr lang="en-US"/>
        </a:p>
      </dgm:t>
    </dgm:pt>
    <dgm:pt modelId="{FE958BD6-B934-49B0-933B-4D1D40C0811B}" type="sibTrans" cxnId="{DC642EB4-009C-4B2F-8AC6-13EF6B1DFE69}">
      <dgm:prSet/>
      <dgm:spPr/>
      <dgm:t>
        <a:bodyPr/>
        <a:lstStyle/>
        <a:p>
          <a:endParaRPr lang="en-US"/>
        </a:p>
      </dgm:t>
    </dgm:pt>
    <dgm:pt modelId="{7962AC96-E33B-4B4C-B6A0-C9035F7FC3B1}">
      <dgm:prSet/>
      <dgm:spPr/>
      <dgm:t>
        <a:bodyPr/>
        <a:lstStyle/>
        <a:p>
          <a:r>
            <a:rPr lang="en-GB"/>
            <a:t>Baby Massage</a:t>
          </a:r>
          <a:endParaRPr lang="en-US"/>
        </a:p>
      </dgm:t>
    </dgm:pt>
    <dgm:pt modelId="{8041656C-F54D-4730-A9B5-16C01EB96325}" type="parTrans" cxnId="{C41F394E-A84B-49B4-999C-4BE4B538B477}">
      <dgm:prSet/>
      <dgm:spPr/>
      <dgm:t>
        <a:bodyPr/>
        <a:lstStyle/>
        <a:p>
          <a:endParaRPr lang="en-US"/>
        </a:p>
      </dgm:t>
    </dgm:pt>
    <dgm:pt modelId="{405A1D4B-CE93-4F17-8663-3F578B004C42}" type="sibTrans" cxnId="{C41F394E-A84B-49B4-999C-4BE4B538B477}">
      <dgm:prSet/>
      <dgm:spPr/>
      <dgm:t>
        <a:bodyPr/>
        <a:lstStyle/>
        <a:p>
          <a:endParaRPr lang="en-US"/>
        </a:p>
      </dgm:t>
    </dgm:pt>
    <dgm:pt modelId="{3B5C8029-1EC0-4A66-BCE2-07FEC4A0C495}">
      <dgm:prSet/>
      <dgm:spPr/>
      <dgm:t>
        <a:bodyPr/>
        <a:lstStyle/>
        <a:p>
          <a:r>
            <a:rPr lang="en-GB"/>
            <a:t>Introduction to solid foods – workshop</a:t>
          </a:r>
          <a:endParaRPr lang="en-US"/>
        </a:p>
      </dgm:t>
    </dgm:pt>
    <dgm:pt modelId="{8F46BD69-3CA2-40DF-B40C-53542C7C3E5F}" type="parTrans" cxnId="{B8B155A5-D997-4C82-8948-9AAAE9DBE9CD}">
      <dgm:prSet/>
      <dgm:spPr/>
      <dgm:t>
        <a:bodyPr/>
        <a:lstStyle/>
        <a:p>
          <a:endParaRPr lang="en-US"/>
        </a:p>
      </dgm:t>
    </dgm:pt>
    <dgm:pt modelId="{3C6D389A-7B67-4250-AA9B-4F66783CAF22}" type="sibTrans" cxnId="{B8B155A5-D997-4C82-8948-9AAAE9DBE9CD}">
      <dgm:prSet/>
      <dgm:spPr/>
      <dgm:t>
        <a:bodyPr/>
        <a:lstStyle/>
        <a:p>
          <a:endParaRPr lang="en-US"/>
        </a:p>
      </dgm:t>
    </dgm:pt>
    <dgm:pt modelId="{9432C466-694A-4616-8748-16F687DA02C4}">
      <dgm:prSet/>
      <dgm:spPr/>
      <dgm:t>
        <a:bodyPr/>
        <a:lstStyle/>
        <a:p>
          <a:r>
            <a:rPr lang="en-GB"/>
            <a:t>Sleep – workshop</a:t>
          </a:r>
          <a:endParaRPr lang="en-US"/>
        </a:p>
      </dgm:t>
    </dgm:pt>
    <dgm:pt modelId="{A467FE1F-2E33-4C8F-86C2-BC91E3B43000}" type="parTrans" cxnId="{F7E0C732-DCEA-45FD-80FA-94183ECCC172}">
      <dgm:prSet/>
      <dgm:spPr/>
      <dgm:t>
        <a:bodyPr/>
        <a:lstStyle/>
        <a:p>
          <a:endParaRPr lang="en-US"/>
        </a:p>
      </dgm:t>
    </dgm:pt>
    <dgm:pt modelId="{1FD63E00-F2FF-4888-BF66-5263EA1BF6A3}" type="sibTrans" cxnId="{F7E0C732-DCEA-45FD-80FA-94183ECCC172}">
      <dgm:prSet/>
      <dgm:spPr/>
      <dgm:t>
        <a:bodyPr/>
        <a:lstStyle/>
        <a:p>
          <a:endParaRPr lang="en-US"/>
        </a:p>
      </dgm:t>
    </dgm:pt>
    <dgm:pt modelId="{2D712598-1268-4D6C-A687-A78C09C2CCA1}">
      <dgm:prSet/>
      <dgm:spPr/>
      <dgm:t>
        <a:bodyPr/>
        <a:lstStyle/>
        <a:p>
          <a:r>
            <a:rPr lang="en-GB"/>
            <a:t>Parenting Puzzle</a:t>
          </a:r>
          <a:endParaRPr lang="en-US"/>
        </a:p>
      </dgm:t>
    </dgm:pt>
    <dgm:pt modelId="{152F5530-0A7C-4621-8D9C-6896ECCFFAA0}" type="parTrans" cxnId="{E49D949E-F7AF-4BBB-98DB-EF51A823B630}">
      <dgm:prSet/>
      <dgm:spPr/>
      <dgm:t>
        <a:bodyPr/>
        <a:lstStyle/>
        <a:p>
          <a:endParaRPr lang="en-US"/>
        </a:p>
      </dgm:t>
    </dgm:pt>
    <dgm:pt modelId="{ED36F1D4-28D0-4E8E-8C6B-F0E9B58FA938}" type="sibTrans" cxnId="{E49D949E-F7AF-4BBB-98DB-EF51A823B630}">
      <dgm:prSet/>
      <dgm:spPr/>
      <dgm:t>
        <a:bodyPr/>
        <a:lstStyle/>
        <a:p>
          <a:endParaRPr lang="en-US"/>
        </a:p>
      </dgm:t>
    </dgm:pt>
    <dgm:pt modelId="{31CDB0B0-5C0C-40D9-9BE1-6E60A8D8CD05}" type="pres">
      <dgm:prSet presAssocID="{F6E84C8E-F9D3-43CD-A47D-7F454C53DB97}" presName="vert0" presStyleCnt="0">
        <dgm:presLayoutVars>
          <dgm:dir/>
          <dgm:animOne val="branch"/>
          <dgm:animLvl val="lvl"/>
        </dgm:presLayoutVars>
      </dgm:prSet>
      <dgm:spPr/>
    </dgm:pt>
    <dgm:pt modelId="{1B8CBCD8-7CF7-405C-9FF5-3D7C51CDE89B}" type="pres">
      <dgm:prSet presAssocID="{E65EB83B-F0D4-4054-9BB3-17F4FA2696BF}" presName="thickLine" presStyleLbl="alignNode1" presStyleIdx="0" presStyleCnt="7"/>
      <dgm:spPr/>
    </dgm:pt>
    <dgm:pt modelId="{6A52AE46-4034-40E0-8E1E-CD68C40A4845}" type="pres">
      <dgm:prSet presAssocID="{E65EB83B-F0D4-4054-9BB3-17F4FA2696BF}" presName="horz1" presStyleCnt="0"/>
      <dgm:spPr/>
    </dgm:pt>
    <dgm:pt modelId="{AA8753C0-8043-4EDD-8854-E20A3103B4A1}" type="pres">
      <dgm:prSet presAssocID="{E65EB83B-F0D4-4054-9BB3-17F4FA2696BF}" presName="tx1" presStyleLbl="revTx" presStyleIdx="0" presStyleCnt="7"/>
      <dgm:spPr/>
    </dgm:pt>
    <dgm:pt modelId="{35AA8D31-5497-44D2-8065-2D0D3200B9F0}" type="pres">
      <dgm:prSet presAssocID="{E65EB83B-F0D4-4054-9BB3-17F4FA2696BF}" presName="vert1" presStyleCnt="0"/>
      <dgm:spPr/>
    </dgm:pt>
    <dgm:pt modelId="{58AC141D-A40E-459E-B450-219F853E13A2}" type="pres">
      <dgm:prSet presAssocID="{FAAEB4F5-9590-40BD-82ED-3A2080F93A6A}" presName="thickLine" presStyleLbl="alignNode1" presStyleIdx="1" presStyleCnt="7"/>
      <dgm:spPr/>
    </dgm:pt>
    <dgm:pt modelId="{D12E7A3B-A53F-4BA8-AB59-19E3ABFE508B}" type="pres">
      <dgm:prSet presAssocID="{FAAEB4F5-9590-40BD-82ED-3A2080F93A6A}" presName="horz1" presStyleCnt="0"/>
      <dgm:spPr/>
    </dgm:pt>
    <dgm:pt modelId="{1C92DE31-37E9-4538-B83E-11AE225F1FA1}" type="pres">
      <dgm:prSet presAssocID="{FAAEB4F5-9590-40BD-82ED-3A2080F93A6A}" presName="tx1" presStyleLbl="revTx" presStyleIdx="1" presStyleCnt="7"/>
      <dgm:spPr/>
    </dgm:pt>
    <dgm:pt modelId="{98FF861B-E27D-4995-8A3E-8680E179764A}" type="pres">
      <dgm:prSet presAssocID="{FAAEB4F5-9590-40BD-82ED-3A2080F93A6A}" presName="vert1" presStyleCnt="0"/>
      <dgm:spPr/>
    </dgm:pt>
    <dgm:pt modelId="{87E2F0F1-FAA8-477D-86DB-0F1CFB08F39E}" type="pres">
      <dgm:prSet presAssocID="{6DCC1737-B3E9-46D6-A2B2-00B310957BCF}" presName="thickLine" presStyleLbl="alignNode1" presStyleIdx="2" presStyleCnt="7"/>
      <dgm:spPr/>
    </dgm:pt>
    <dgm:pt modelId="{0280AC13-8E8D-4FAD-9A0C-45AB27005AE9}" type="pres">
      <dgm:prSet presAssocID="{6DCC1737-B3E9-46D6-A2B2-00B310957BCF}" presName="horz1" presStyleCnt="0"/>
      <dgm:spPr/>
    </dgm:pt>
    <dgm:pt modelId="{BEF4D1D5-383F-4A68-BF57-849DC291376F}" type="pres">
      <dgm:prSet presAssocID="{6DCC1737-B3E9-46D6-A2B2-00B310957BCF}" presName="tx1" presStyleLbl="revTx" presStyleIdx="2" presStyleCnt="7"/>
      <dgm:spPr/>
    </dgm:pt>
    <dgm:pt modelId="{98C5548F-B2DF-4695-8FE7-0B056063649B}" type="pres">
      <dgm:prSet presAssocID="{6DCC1737-B3E9-46D6-A2B2-00B310957BCF}" presName="vert1" presStyleCnt="0"/>
      <dgm:spPr/>
    </dgm:pt>
    <dgm:pt modelId="{66050D41-ABC0-4A4D-B846-22DE978B7A55}" type="pres">
      <dgm:prSet presAssocID="{7962AC96-E33B-4B4C-B6A0-C9035F7FC3B1}" presName="thickLine" presStyleLbl="alignNode1" presStyleIdx="3" presStyleCnt="7"/>
      <dgm:spPr/>
    </dgm:pt>
    <dgm:pt modelId="{84448FA3-B271-47F2-9072-F32082B68AA3}" type="pres">
      <dgm:prSet presAssocID="{7962AC96-E33B-4B4C-B6A0-C9035F7FC3B1}" presName="horz1" presStyleCnt="0"/>
      <dgm:spPr/>
    </dgm:pt>
    <dgm:pt modelId="{66767D66-331B-439B-94AF-DACD1375D7BD}" type="pres">
      <dgm:prSet presAssocID="{7962AC96-E33B-4B4C-B6A0-C9035F7FC3B1}" presName="tx1" presStyleLbl="revTx" presStyleIdx="3" presStyleCnt="7"/>
      <dgm:spPr/>
    </dgm:pt>
    <dgm:pt modelId="{51505129-DAC8-4529-8DB3-0D8479E89AFE}" type="pres">
      <dgm:prSet presAssocID="{7962AC96-E33B-4B4C-B6A0-C9035F7FC3B1}" presName="vert1" presStyleCnt="0"/>
      <dgm:spPr/>
    </dgm:pt>
    <dgm:pt modelId="{93C4595B-368A-4D95-BFA7-6DEE3B876697}" type="pres">
      <dgm:prSet presAssocID="{3B5C8029-1EC0-4A66-BCE2-07FEC4A0C495}" presName="thickLine" presStyleLbl="alignNode1" presStyleIdx="4" presStyleCnt="7"/>
      <dgm:spPr/>
    </dgm:pt>
    <dgm:pt modelId="{C2FBF489-0696-4CF6-BE5B-378227463416}" type="pres">
      <dgm:prSet presAssocID="{3B5C8029-1EC0-4A66-BCE2-07FEC4A0C495}" presName="horz1" presStyleCnt="0"/>
      <dgm:spPr/>
    </dgm:pt>
    <dgm:pt modelId="{6149AD9E-DE1A-48E5-BDFC-30393463F0F9}" type="pres">
      <dgm:prSet presAssocID="{3B5C8029-1EC0-4A66-BCE2-07FEC4A0C495}" presName="tx1" presStyleLbl="revTx" presStyleIdx="4" presStyleCnt="7"/>
      <dgm:spPr/>
    </dgm:pt>
    <dgm:pt modelId="{9873CCB8-B9F9-4E58-AC5B-377921FF0EC1}" type="pres">
      <dgm:prSet presAssocID="{3B5C8029-1EC0-4A66-BCE2-07FEC4A0C495}" presName="vert1" presStyleCnt="0"/>
      <dgm:spPr/>
    </dgm:pt>
    <dgm:pt modelId="{301FBD23-1477-421E-8180-DCEF5D4F276D}" type="pres">
      <dgm:prSet presAssocID="{9432C466-694A-4616-8748-16F687DA02C4}" presName="thickLine" presStyleLbl="alignNode1" presStyleIdx="5" presStyleCnt="7"/>
      <dgm:spPr/>
    </dgm:pt>
    <dgm:pt modelId="{2665C2EB-E53F-4091-B9D7-4C2CE71D514D}" type="pres">
      <dgm:prSet presAssocID="{9432C466-694A-4616-8748-16F687DA02C4}" presName="horz1" presStyleCnt="0"/>
      <dgm:spPr/>
    </dgm:pt>
    <dgm:pt modelId="{43D97427-2B57-4AB7-8E5D-EAB1AE56C109}" type="pres">
      <dgm:prSet presAssocID="{9432C466-694A-4616-8748-16F687DA02C4}" presName="tx1" presStyleLbl="revTx" presStyleIdx="5" presStyleCnt="7"/>
      <dgm:spPr/>
    </dgm:pt>
    <dgm:pt modelId="{54B19975-CF6C-4AA9-8B49-DA02848FF66A}" type="pres">
      <dgm:prSet presAssocID="{9432C466-694A-4616-8748-16F687DA02C4}" presName="vert1" presStyleCnt="0"/>
      <dgm:spPr/>
    </dgm:pt>
    <dgm:pt modelId="{0397B4FE-495F-41C3-9252-72E57154C496}" type="pres">
      <dgm:prSet presAssocID="{2D712598-1268-4D6C-A687-A78C09C2CCA1}" presName="thickLine" presStyleLbl="alignNode1" presStyleIdx="6" presStyleCnt="7"/>
      <dgm:spPr/>
    </dgm:pt>
    <dgm:pt modelId="{B134950A-71C3-4D59-AA44-FE6BAAD93190}" type="pres">
      <dgm:prSet presAssocID="{2D712598-1268-4D6C-A687-A78C09C2CCA1}" presName="horz1" presStyleCnt="0"/>
      <dgm:spPr/>
    </dgm:pt>
    <dgm:pt modelId="{ED2D9C99-B472-45B4-937C-C9310F1771DD}" type="pres">
      <dgm:prSet presAssocID="{2D712598-1268-4D6C-A687-A78C09C2CCA1}" presName="tx1" presStyleLbl="revTx" presStyleIdx="6" presStyleCnt="7"/>
      <dgm:spPr/>
    </dgm:pt>
    <dgm:pt modelId="{094809B3-72C5-40C4-8F6B-4BC0ECE49744}" type="pres">
      <dgm:prSet presAssocID="{2D712598-1268-4D6C-A687-A78C09C2CCA1}" presName="vert1" presStyleCnt="0"/>
      <dgm:spPr/>
    </dgm:pt>
  </dgm:ptLst>
  <dgm:cxnLst>
    <dgm:cxn modelId="{F7E0C732-DCEA-45FD-80FA-94183ECCC172}" srcId="{F6E84C8E-F9D3-43CD-A47D-7F454C53DB97}" destId="{9432C466-694A-4616-8748-16F687DA02C4}" srcOrd="5" destOrd="0" parTransId="{A467FE1F-2E33-4C8F-86C2-BC91E3B43000}" sibTransId="{1FD63E00-F2FF-4888-BF66-5263EA1BF6A3}"/>
    <dgm:cxn modelId="{85A6BE3C-8144-4774-B2D2-0B7F9F6FBC9A}" type="presOf" srcId="{FAAEB4F5-9590-40BD-82ED-3A2080F93A6A}" destId="{1C92DE31-37E9-4538-B83E-11AE225F1FA1}" srcOrd="0" destOrd="0" presId="urn:microsoft.com/office/officeart/2008/layout/LinedList"/>
    <dgm:cxn modelId="{C41F394E-A84B-49B4-999C-4BE4B538B477}" srcId="{F6E84C8E-F9D3-43CD-A47D-7F454C53DB97}" destId="{7962AC96-E33B-4B4C-B6A0-C9035F7FC3B1}" srcOrd="3" destOrd="0" parTransId="{8041656C-F54D-4730-A9B5-16C01EB96325}" sibTransId="{405A1D4B-CE93-4F17-8663-3F578B004C42}"/>
    <dgm:cxn modelId="{A5DA206F-4D3F-4FE3-9E7A-8BB7BACC3B9C}" type="presOf" srcId="{2D712598-1268-4D6C-A687-A78C09C2CCA1}" destId="{ED2D9C99-B472-45B4-937C-C9310F1771DD}" srcOrd="0" destOrd="0" presId="urn:microsoft.com/office/officeart/2008/layout/LinedList"/>
    <dgm:cxn modelId="{436C7878-C7B5-4776-A205-B1C6F90E11EF}" type="presOf" srcId="{9432C466-694A-4616-8748-16F687DA02C4}" destId="{43D97427-2B57-4AB7-8E5D-EAB1AE56C109}" srcOrd="0" destOrd="0" presId="urn:microsoft.com/office/officeart/2008/layout/LinedList"/>
    <dgm:cxn modelId="{DC67247F-D2DC-4D5F-BD4B-A4DB1A3E08E9}" srcId="{F6E84C8E-F9D3-43CD-A47D-7F454C53DB97}" destId="{E65EB83B-F0D4-4054-9BB3-17F4FA2696BF}" srcOrd="0" destOrd="0" parTransId="{F8187661-68A0-4DB7-8256-847D2BC709B8}" sibTransId="{D024EE0F-7CF5-499B-A671-B5DAFDA2545E}"/>
    <dgm:cxn modelId="{5D347E84-40F6-4E00-B4A8-267F3137578C}" type="presOf" srcId="{3B5C8029-1EC0-4A66-BCE2-07FEC4A0C495}" destId="{6149AD9E-DE1A-48E5-BDFC-30393463F0F9}" srcOrd="0" destOrd="0" presId="urn:microsoft.com/office/officeart/2008/layout/LinedList"/>
    <dgm:cxn modelId="{71D50F95-E23D-47D5-94DD-E80720E5412E}" type="presOf" srcId="{E65EB83B-F0D4-4054-9BB3-17F4FA2696BF}" destId="{AA8753C0-8043-4EDD-8854-E20A3103B4A1}" srcOrd="0" destOrd="0" presId="urn:microsoft.com/office/officeart/2008/layout/LinedList"/>
    <dgm:cxn modelId="{E49D949E-F7AF-4BBB-98DB-EF51A823B630}" srcId="{F6E84C8E-F9D3-43CD-A47D-7F454C53DB97}" destId="{2D712598-1268-4D6C-A687-A78C09C2CCA1}" srcOrd="6" destOrd="0" parTransId="{152F5530-0A7C-4621-8D9C-6896ECCFFAA0}" sibTransId="{ED36F1D4-28D0-4E8E-8C6B-F0E9B58FA938}"/>
    <dgm:cxn modelId="{D9C2F0A2-7099-4305-B89A-9C818896BAB3}" type="presOf" srcId="{F6E84C8E-F9D3-43CD-A47D-7F454C53DB97}" destId="{31CDB0B0-5C0C-40D9-9BE1-6E60A8D8CD05}" srcOrd="0" destOrd="0" presId="urn:microsoft.com/office/officeart/2008/layout/LinedList"/>
    <dgm:cxn modelId="{B8B155A5-D997-4C82-8948-9AAAE9DBE9CD}" srcId="{F6E84C8E-F9D3-43CD-A47D-7F454C53DB97}" destId="{3B5C8029-1EC0-4A66-BCE2-07FEC4A0C495}" srcOrd="4" destOrd="0" parTransId="{8F46BD69-3CA2-40DF-B40C-53542C7C3E5F}" sibTransId="{3C6D389A-7B67-4250-AA9B-4F66783CAF22}"/>
    <dgm:cxn modelId="{DC642EB4-009C-4B2F-8AC6-13EF6B1DFE69}" srcId="{F6E84C8E-F9D3-43CD-A47D-7F454C53DB97}" destId="{6DCC1737-B3E9-46D6-A2B2-00B310957BCF}" srcOrd="2" destOrd="0" parTransId="{F8CC8C38-543E-47CB-82CE-53BA1C12F591}" sibTransId="{FE958BD6-B934-49B0-933B-4D1D40C0811B}"/>
    <dgm:cxn modelId="{C4DEFCB5-25C3-4C43-96B7-7F49F27033C6}" type="presOf" srcId="{7962AC96-E33B-4B4C-B6A0-C9035F7FC3B1}" destId="{66767D66-331B-439B-94AF-DACD1375D7BD}" srcOrd="0" destOrd="0" presId="urn:microsoft.com/office/officeart/2008/layout/LinedList"/>
    <dgm:cxn modelId="{88170BC4-D508-4975-A4B9-4844FFF0D78D}" type="presOf" srcId="{6DCC1737-B3E9-46D6-A2B2-00B310957BCF}" destId="{BEF4D1D5-383F-4A68-BF57-849DC291376F}" srcOrd="0" destOrd="0" presId="urn:microsoft.com/office/officeart/2008/layout/LinedList"/>
    <dgm:cxn modelId="{2C475BE4-DF00-405C-9078-8FDA169516A0}" srcId="{F6E84C8E-F9D3-43CD-A47D-7F454C53DB97}" destId="{FAAEB4F5-9590-40BD-82ED-3A2080F93A6A}" srcOrd="1" destOrd="0" parTransId="{49270358-DFA9-4644-B829-2CAFD74D1626}" sibTransId="{A3E4BE57-BB6D-4CCE-97A6-A7017CE720C1}"/>
    <dgm:cxn modelId="{FF1B9CC4-D5FD-492C-8433-F2DA8EFD179A}" type="presParOf" srcId="{31CDB0B0-5C0C-40D9-9BE1-6E60A8D8CD05}" destId="{1B8CBCD8-7CF7-405C-9FF5-3D7C51CDE89B}" srcOrd="0" destOrd="0" presId="urn:microsoft.com/office/officeart/2008/layout/LinedList"/>
    <dgm:cxn modelId="{95146BE6-4750-48D2-9B3A-2DFD595B4042}" type="presParOf" srcId="{31CDB0B0-5C0C-40D9-9BE1-6E60A8D8CD05}" destId="{6A52AE46-4034-40E0-8E1E-CD68C40A4845}" srcOrd="1" destOrd="0" presId="urn:microsoft.com/office/officeart/2008/layout/LinedList"/>
    <dgm:cxn modelId="{5E3A180D-77EB-41A2-81D8-0BCDAD475A40}" type="presParOf" srcId="{6A52AE46-4034-40E0-8E1E-CD68C40A4845}" destId="{AA8753C0-8043-4EDD-8854-E20A3103B4A1}" srcOrd="0" destOrd="0" presId="urn:microsoft.com/office/officeart/2008/layout/LinedList"/>
    <dgm:cxn modelId="{2EEB0CD0-48AE-4B31-B521-485606699720}" type="presParOf" srcId="{6A52AE46-4034-40E0-8E1E-CD68C40A4845}" destId="{35AA8D31-5497-44D2-8065-2D0D3200B9F0}" srcOrd="1" destOrd="0" presId="urn:microsoft.com/office/officeart/2008/layout/LinedList"/>
    <dgm:cxn modelId="{93DA4E4B-D0F7-47C5-B263-41B41D358DE8}" type="presParOf" srcId="{31CDB0B0-5C0C-40D9-9BE1-6E60A8D8CD05}" destId="{58AC141D-A40E-459E-B450-219F853E13A2}" srcOrd="2" destOrd="0" presId="urn:microsoft.com/office/officeart/2008/layout/LinedList"/>
    <dgm:cxn modelId="{37CB8A68-67F4-424F-B0AA-BADEEA34D1F5}" type="presParOf" srcId="{31CDB0B0-5C0C-40D9-9BE1-6E60A8D8CD05}" destId="{D12E7A3B-A53F-4BA8-AB59-19E3ABFE508B}" srcOrd="3" destOrd="0" presId="urn:microsoft.com/office/officeart/2008/layout/LinedList"/>
    <dgm:cxn modelId="{585365B4-128D-4E8C-9142-34D69F249B78}" type="presParOf" srcId="{D12E7A3B-A53F-4BA8-AB59-19E3ABFE508B}" destId="{1C92DE31-37E9-4538-B83E-11AE225F1FA1}" srcOrd="0" destOrd="0" presId="urn:microsoft.com/office/officeart/2008/layout/LinedList"/>
    <dgm:cxn modelId="{07EAE30F-625E-4DCC-BA01-FC8F0F960208}" type="presParOf" srcId="{D12E7A3B-A53F-4BA8-AB59-19E3ABFE508B}" destId="{98FF861B-E27D-4995-8A3E-8680E179764A}" srcOrd="1" destOrd="0" presId="urn:microsoft.com/office/officeart/2008/layout/LinedList"/>
    <dgm:cxn modelId="{066AD34E-E916-42D9-A939-68795DC6322C}" type="presParOf" srcId="{31CDB0B0-5C0C-40D9-9BE1-6E60A8D8CD05}" destId="{87E2F0F1-FAA8-477D-86DB-0F1CFB08F39E}" srcOrd="4" destOrd="0" presId="urn:microsoft.com/office/officeart/2008/layout/LinedList"/>
    <dgm:cxn modelId="{4A4E5BA9-1D07-4B9B-AC0A-E4E033809995}" type="presParOf" srcId="{31CDB0B0-5C0C-40D9-9BE1-6E60A8D8CD05}" destId="{0280AC13-8E8D-4FAD-9A0C-45AB27005AE9}" srcOrd="5" destOrd="0" presId="urn:microsoft.com/office/officeart/2008/layout/LinedList"/>
    <dgm:cxn modelId="{C44D2E7D-BACF-4F6D-B581-3DF76A017420}" type="presParOf" srcId="{0280AC13-8E8D-4FAD-9A0C-45AB27005AE9}" destId="{BEF4D1D5-383F-4A68-BF57-849DC291376F}" srcOrd="0" destOrd="0" presId="urn:microsoft.com/office/officeart/2008/layout/LinedList"/>
    <dgm:cxn modelId="{F4507FAB-C5AB-4B3C-9C28-DDC852C96DB2}" type="presParOf" srcId="{0280AC13-8E8D-4FAD-9A0C-45AB27005AE9}" destId="{98C5548F-B2DF-4695-8FE7-0B056063649B}" srcOrd="1" destOrd="0" presId="urn:microsoft.com/office/officeart/2008/layout/LinedList"/>
    <dgm:cxn modelId="{C47F5177-F8CD-49F2-99A2-F2DB6993782C}" type="presParOf" srcId="{31CDB0B0-5C0C-40D9-9BE1-6E60A8D8CD05}" destId="{66050D41-ABC0-4A4D-B846-22DE978B7A55}" srcOrd="6" destOrd="0" presId="urn:microsoft.com/office/officeart/2008/layout/LinedList"/>
    <dgm:cxn modelId="{F0312D8C-A225-48FC-9A8B-463D4FC3A17E}" type="presParOf" srcId="{31CDB0B0-5C0C-40D9-9BE1-6E60A8D8CD05}" destId="{84448FA3-B271-47F2-9072-F32082B68AA3}" srcOrd="7" destOrd="0" presId="urn:microsoft.com/office/officeart/2008/layout/LinedList"/>
    <dgm:cxn modelId="{0B726CB3-D130-4B1E-B9C5-9B1C943539B2}" type="presParOf" srcId="{84448FA3-B271-47F2-9072-F32082B68AA3}" destId="{66767D66-331B-439B-94AF-DACD1375D7BD}" srcOrd="0" destOrd="0" presId="urn:microsoft.com/office/officeart/2008/layout/LinedList"/>
    <dgm:cxn modelId="{CAFDE294-D2C6-48EF-AFB6-39CF142ECFF3}" type="presParOf" srcId="{84448FA3-B271-47F2-9072-F32082B68AA3}" destId="{51505129-DAC8-4529-8DB3-0D8479E89AFE}" srcOrd="1" destOrd="0" presId="urn:microsoft.com/office/officeart/2008/layout/LinedList"/>
    <dgm:cxn modelId="{CF2577DE-58C5-4AF1-99A7-007DEC7FBF51}" type="presParOf" srcId="{31CDB0B0-5C0C-40D9-9BE1-6E60A8D8CD05}" destId="{93C4595B-368A-4D95-BFA7-6DEE3B876697}" srcOrd="8" destOrd="0" presId="urn:microsoft.com/office/officeart/2008/layout/LinedList"/>
    <dgm:cxn modelId="{D97C1BC3-A42C-4ADE-8590-605A546A0C34}" type="presParOf" srcId="{31CDB0B0-5C0C-40D9-9BE1-6E60A8D8CD05}" destId="{C2FBF489-0696-4CF6-BE5B-378227463416}" srcOrd="9" destOrd="0" presId="urn:microsoft.com/office/officeart/2008/layout/LinedList"/>
    <dgm:cxn modelId="{3F0B0F26-9C3B-4333-ACF5-4C32B972D4EE}" type="presParOf" srcId="{C2FBF489-0696-4CF6-BE5B-378227463416}" destId="{6149AD9E-DE1A-48E5-BDFC-30393463F0F9}" srcOrd="0" destOrd="0" presId="urn:microsoft.com/office/officeart/2008/layout/LinedList"/>
    <dgm:cxn modelId="{A29E5A58-3D30-490D-8CF4-3335F0322665}" type="presParOf" srcId="{C2FBF489-0696-4CF6-BE5B-378227463416}" destId="{9873CCB8-B9F9-4E58-AC5B-377921FF0EC1}" srcOrd="1" destOrd="0" presId="urn:microsoft.com/office/officeart/2008/layout/LinedList"/>
    <dgm:cxn modelId="{C77EC357-B5DD-4FD3-8A57-76108B4403C7}" type="presParOf" srcId="{31CDB0B0-5C0C-40D9-9BE1-6E60A8D8CD05}" destId="{301FBD23-1477-421E-8180-DCEF5D4F276D}" srcOrd="10" destOrd="0" presId="urn:microsoft.com/office/officeart/2008/layout/LinedList"/>
    <dgm:cxn modelId="{12B98C72-D40D-482F-868C-EBC33F9FDB47}" type="presParOf" srcId="{31CDB0B0-5C0C-40D9-9BE1-6E60A8D8CD05}" destId="{2665C2EB-E53F-4091-B9D7-4C2CE71D514D}" srcOrd="11" destOrd="0" presId="urn:microsoft.com/office/officeart/2008/layout/LinedList"/>
    <dgm:cxn modelId="{C2B0C34F-FBCF-47A2-8442-ECE4C10C52D4}" type="presParOf" srcId="{2665C2EB-E53F-4091-B9D7-4C2CE71D514D}" destId="{43D97427-2B57-4AB7-8E5D-EAB1AE56C109}" srcOrd="0" destOrd="0" presId="urn:microsoft.com/office/officeart/2008/layout/LinedList"/>
    <dgm:cxn modelId="{2CF5EB4F-7025-4763-9613-B6009A0C401E}" type="presParOf" srcId="{2665C2EB-E53F-4091-B9D7-4C2CE71D514D}" destId="{54B19975-CF6C-4AA9-8B49-DA02848FF66A}" srcOrd="1" destOrd="0" presId="urn:microsoft.com/office/officeart/2008/layout/LinedList"/>
    <dgm:cxn modelId="{E9045FD1-CB9E-4F68-AA15-61F76ADDAFA4}" type="presParOf" srcId="{31CDB0B0-5C0C-40D9-9BE1-6E60A8D8CD05}" destId="{0397B4FE-495F-41C3-9252-72E57154C496}" srcOrd="12" destOrd="0" presId="urn:microsoft.com/office/officeart/2008/layout/LinedList"/>
    <dgm:cxn modelId="{5D6576A2-38EC-4D34-8458-67AF8C9A8824}" type="presParOf" srcId="{31CDB0B0-5C0C-40D9-9BE1-6E60A8D8CD05}" destId="{B134950A-71C3-4D59-AA44-FE6BAAD93190}" srcOrd="13" destOrd="0" presId="urn:microsoft.com/office/officeart/2008/layout/LinedList"/>
    <dgm:cxn modelId="{AF6DC082-721C-4CA2-8A14-88D4C78D52B4}" type="presParOf" srcId="{B134950A-71C3-4D59-AA44-FE6BAAD93190}" destId="{ED2D9C99-B472-45B4-937C-C9310F1771DD}" srcOrd="0" destOrd="0" presId="urn:microsoft.com/office/officeart/2008/layout/LinedList"/>
    <dgm:cxn modelId="{DB3613A7-C9A3-451D-BAF4-B677D701E3D7}" type="presParOf" srcId="{B134950A-71C3-4D59-AA44-FE6BAAD93190}" destId="{094809B3-72C5-40C4-8F6B-4BC0ECE4974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414067-9581-41BE-AA9D-C52B6606AA9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FB27815-1B33-4FA7-AFCF-17D0B1DC8864}">
      <dgm:prSet/>
      <dgm:spPr/>
      <dgm:t>
        <a:bodyPr/>
        <a:lstStyle/>
        <a:p>
          <a:r>
            <a:rPr lang="en-GB"/>
            <a:t>Focus Groups</a:t>
          </a:r>
          <a:endParaRPr lang="en-US"/>
        </a:p>
      </dgm:t>
    </dgm:pt>
    <dgm:pt modelId="{8D35E15D-0124-40EC-9865-DFF48687E18E}" type="parTrans" cxnId="{E7F6D84E-9268-400D-A432-92D17DADDAC2}">
      <dgm:prSet/>
      <dgm:spPr/>
      <dgm:t>
        <a:bodyPr/>
        <a:lstStyle/>
        <a:p>
          <a:endParaRPr lang="en-US"/>
        </a:p>
      </dgm:t>
    </dgm:pt>
    <dgm:pt modelId="{DFF078EF-F83B-4BC8-8405-FBFC300A113D}" type="sibTrans" cxnId="{E7F6D84E-9268-400D-A432-92D17DADDAC2}">
      <dgm:prSet/>
      <dgm:spPr/>
      <dgm:t>
        <a:bodyPr/>
        <a:lstStyle/>
        <a:p>
          <a:endParaRPr lang="en-US"/>
        </a:p>
      </dgm:t>
    </dgm:pt>
    <dgm:pt modelId="{E13921C7-CFA9-43B0-8DD7-A2F6E742AACA}">
      <dgm:prSet/>
      <dgm:spPr/>
      <dgm:t>
        <a:bodyPr/>
        <a:lstStyle/>
        <a:p>
          <a:r>
            <a:rPr lang="en-GB"/>
            <a:t>Home Learning </a:t>
          </a:r>
          <a:endParaRPr lang="en-US"/>
        </a:p>
      </dgm:t>
    </dgm:pt>
    <dgm:pt modelId="{9F9858DA-FFB3-4687-A180-8895B825E4C0}" type="parTrans" cxnId="{51860368-EB93-4488-B2A7-27664E2F86B0}">
      <dgm:prSet/>
      <dgm:spPr/>
      <dgm:t>
        <a:bodyPr/>
        <a:lstStyle/>
        <a:p>
          <a:endParaRPr lang="en-US"/>
        </a:p>
      </dgm:t>
    </dgm:pt>
    <dgm:pt modelId="{96C281D8-4D92-4C05-B870-F65622AA7EB2}" type="sibTrans" cxnId="{51860368-EB93-4488-B2A7-27664E2F86B0}">
      <dgm:prSet/>
      <dgm:spPr/>
      <dgm:t>
        <a:bodyPr/>
        <a:lstStyle/>
        <a:p>
          <a:endParaRPr lang="en-US"/>
        </a:p>
      </dgm:t>
    </dgm:pt>
    <dgm:pt modelId="{FD7DE933-6291-4D75-9050-FB628B86D9D6}">
      <dgm:prSet/>
      <dgm:spPr/>
      <dgm:t>
        <a:bodyPr/>
        <a:lstStyle/>
        <a:p>
          <a:r>
            <a:rPr lang="en-GB"/>
            <a:t>Let’s Explore</a:t>
          </a:r>
          <a:endParaRPr lang="en-US"/>
        </a:p>
      </dgm:t>
    </dgm:pt>
    <dgm:pt modelId="{EB18041A-6B4A-4B82-83C4-E5FD567B09D8}" type="parTrans" cxnId="{C9827B0A-C1AC-44FF-B5EA-4DF8CDF95470}">
      <dgm:prSet/>
      <dgm:spPr/>
      <dgm:t>
        <a:bodyPr/>
        <a:lstStyle/>
        <a:p>
          <a:endParaRPr lang="en-US"/>
        </a:p>
      </dgm:t>
    </dgm:pt>
    <dgm:pt modelId="{72637F81-F4F9-4295-8955-2E84C2D6A428}" type="sibTrans" cxnId="{C9827B0A-C1AC-44FF-B5EA-4DF8CDF95470}">
      <dgm:prSet/>
      <dgm:spPr/>
      <dgm:t>
        <a:bodyPr/>
        <a:lstStyle/>
        <a:p>
          <a:endParaRPr lang="en-US"/>
        </a:p>
      </dgm:t>
    </dgm:pt>
    <dgm:pt modelId="{E2BE495E-126B-4EF9-99F9-24F3C7F02E7D}">
      <dgm:prSet/>
      <dgm:spPr/>
      <dgm:t>
        <a:bodyPr/>
        <a:lstStyle/>
        <a:p>
          <a:r>
            <a:rPr lang="en-GB"/>
            <a:t>Allocated Health Visitor </a:t>
          </a:r>
          <a:endParaRPr lang="en-US"/>
        </a:p>
      </dgm:t>
    </dgm:pt>
    <dgm:pt modelId="{FAC9F568-8F86-4B40-AFDC-45902FFACD15}" type="parTrans" cxnId="{67DB4C8D-4883-408A-A7D0-EBA39DE3F5DD}">
      <dgm:prSet/>
      <dgm:spPr/>
      <dgm:t>
        <a:bodyPr/>
        <a:lstStyle/>
        <a:p>
          <a:endParaRPr lang="en-US"/>
        </a:p>
      </dgm:t>
    </dgm:pt>
    <dgm:pt modelId="{EEF644A2-3350-4970-9133-7B492DD3037A}" type="sibTrans" cxnId="{67DB4C8D-4883-408A-A7D0-EBA39DE3F5DD}">
      <dgm:prSet/>
      <dgm:spPr/>
      <dgm:t>
        <a:bodyPr/>
        <a:lstStyle/>
        <a:p>
          <a:endParaRPr lang="en-US"/>
        </a:p>
      </dgm:t>
    </dgm:pt>
    <dgm:pt modelId="{B011C4AA-DB2E-4158-A10D-9EF1F461D6ED}">
      <dgm:prSet/>
      <dgm:spPr/>
      <dgm:t>
        <a:bodyPr/>
        <a:lstStyle/>
        <a:p>
          <a:r>
            <a:rPr lang="en-GB"/>
            <a:t>SEND Practitioner– bespoke pieces of allocated work </a:t>
          </a:r>
          <a:endParaRPr lang="en-US"/>
        </a:p>
      </dgm:t>
    </dgm:pt>
    <dgm:pt modelId="{32B1C45F-B70E-4E89-8AED-6907466A126A}" type="parTrans" cxnId="{AF1293FF-2535-4169-AD96-590EED543F42}">
      <dgm:prSet/>
      <dgm:spPr/>
      <dgm:t>
        <a:bodyPr/>
        <a:lstStyle/>
        <a:p>
          <a:endParaRPr lang="en-US"/>
        </a:p>
      </dgm:t>
    </dgm:pt>
    <dgm:pt modelId="{79E73D63-F34B-4A2C-8D91-D3132954186F}" type="sibTrans" cxnId="{AF1293FF-2535-4169-AD96-590EED543F42}">
      <dgm:prSet/>
      <dgm:spPr/>
      <dgm:t>
        <a:bodyPr/>
        <a:lstStyle/>
        <a:p>
          <a:endParaRPr lang="en-US"/>
        </a:p>
      </dgm:t>
    </dgm:pt>
    <dgm:pt modelId="{D700BB56-6329-4A01-9671-511A50EC26EF}" type="pres">
      <dgm:prSet presAssocID="{4A414067-9581-41BE-AA9D-C52B6606AA96}" presName="root" presStyleCnt="0">
        <dgm:presLayoutVars>
          <dgm:dir/>
          <dgm:resizeHandles val="exact"/>
        </dgm:presLayoutVars>
      </dgm:prSet>
      <dgm:spPr/>
    </dgm:pt>
    <dgm:pt modelId="{CC14018F-1650-4695-B8B5-84D3FBA6A4AB}" type="pres">
      <dgm:prSet presAssocID="{2FB27815-1B33-4FA7-AFCF-17D0B1DC8864}" presName="compNode" presStyleCnt="0"/>
      <dgm:spPr/>
    </dgm:pt>
    <dgm:pt modelId="{EC5501D4-CF34-490F-B073-ED17C452E053}" type="pres">
      <dgm:prSet presAssocID="{2FB27815-1B33-4FA7-AFCF-17D0B1DC8864}" presName="bgRect" presStyleLbl="bgShp" presStyleIdx="0" presStyleCnt="5"/>
      <dgm:spPr/>
    </dgm:pt>
    <dgm:pt modelId="{E14E7761-3A59-4914-82AA-5D185878DD01}" type="pres">
      <dgm:prSet presAssocID="{2FB27815-1B33-4FA7-AFCF-17D0B1DC886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7026BFDF-3F13-4D5F-99CB-6BA397DAF409}" type="pres">
      <dgm:prSet presAssocID="{2FB27815-1B33-4FA7-AFCF-17D0B1DC8864}" presName="spaceRect" presStyleCnt="0"/>
      <dgm:spPr/>
    </dgm:pt>
    <dgm:pt modelId="{63F3A32D-0E62-4D0E-91E2-F9A7125BE72F}" type="pres">
      <dgm:prSet presAssocID="{2FB27815-1B33-4FA7-AFCF-17D0B1DC8864}" presName="parTx" presStyleLbl="revTx" presStyleIdx="0" presStyleCnt="5">
        <dgm:presLayoutVars>
          <dgm:chMax val="0"/>
          <dgm:chPref val="0"/>
        </dgm:presLayoutVars>
      </dgm:prSet>
      <dgm:spPr/>
    </dgm:pt>
    <dgm:pt modelId="{62769981-FC50-4A18-B8BD-10518CF71C61}" type="pres">
      <dgm:prSet presAssocID="{DFF078EF-F83B-4BC8-8405-FBFC300A113D}" presName="sibTrans" presStyleCnt="0"/>
      <dgm:spPr/>
    </dgm:pt>
    <dgm:pt modelId="{2881CF5E-0B78-4F16-8F21-6DC36EBDED37}" type="pres">
      <dgm:prSet presAssocID="{E13921C7-CFA9-43B0-8DD7-A2F6E742AACA}" presName="compNode" presStyleCnt="0"/>
      <dgm:spPr/>
    </dgm:pt>
    <dgm:pt modelId="{9C0A4AA9-4738-4577-B1BE-62A4AECF9E8A}" type="pres">
      <dgm:prSet presAssocID="{E13921C7-CFA9-43B0-8DD7-A2F6E742AACA}" presName="bgRect" presStyleLbl="bgShp" presStyleIdx="1" presStyleCnt="5"/>
      <dgm:spPr/>
    </dgm:pt>
    <dgm:pt modelId="{883750CC-1CC2-41D4-8CC2-A4144BFBFB7D}" type="pres">
      <dgm:prSet presAssocID="{E13921C7-CFA9-43B0-8DD7-A2F6E742AA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me"/>
        </a:ext>
      </dgm:extLst>
    </dgm:pt>
    <dgm:pt modelId="{56B7CD89-2E5C-4845-982C-7F8183177E4A}" type="pres">
      <dgm:prSet presAssocID="{E13921C7-CFA9-43B0-8DD7-A2F6E742AACA}" presName="spaceRect" presStyleCnt="0"/>
      <dgm:spPr/>
    </dgm:pt>
    <dgm:pt modelId="{0E4477C4-80D5-4AA5-B2AF-CF2D176D0590}" type="pres">
      <dgm:prSet presAssocID="{E13921C7-CFA9-43B0-8DD7-A2F6E742AACA}" presName="parTx" presStyleLbl="revTx" presStyleIdx="1" presStyleCnt="5">
        <dgm:presLayoutVars>
          <dgm:chMax val="0"/>
          <dgm:chPref val="0"/>
        </dgm:presLayoutVars>
      </dgm:prSet>
      <dgm:spPr/>
    </dgm:pt>
    <dgm:pt modelId="{892D7D5C-496D-4915-AAD9-5EDA36D33A9E}" type="pres">
      <dgm:prSet presAssocID="{96C281D8-4D92-4C05-B870-F65622AA7EB2}" presName="sibTrans" presStyleCnt="0"/>
      <dgm:spPr/>
    </dgm:pt>
    <dgm:pt modelId="{9A906DE0-845C-4C36-A1AB-BF2E8D73C8E3}" type="pres">
      <dgm:prSet presAssocID="{FD7DE933-6291-4D75-9050-FB628B86D9D6}" presName="compNode" presStyleCnt="0"/>
      <dgm:spPr/>
    </dgm:pt>
    <dgm:pt modelId="{36811519-AE75-4C2A-8B5A-CA6088786A21}" type="pres">
      <dgm:prSet presAssocID="{FD7DE933-6291-4D75-9050-FB628B86D9D6}" presName="bgRect" presStyleLbl="bgShp" presStyleIdx="2" presStyleCnt="5"/>
      <dgm:spPr/>
    </dgm:pt>
    <dgm:pt modelId="{BBB30267-0675-4813-B78A-8D6B1E51FAF4}" type="pres">
      <dgm:prSet presAssocID="{FD7DE933-6291-4D75-9050-FB628B86D9D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89F8014C-49A3-40E1-A09D-E1DFA8470689}" type="pres">
      <dgm:prSet presAssocID="{FD7DE933-6291-4D75-9050-FB628B86D9D6}" presName="spaceRect" presStyleCnt="0"/>
      <dgm:spPr/>
    </dgm:pt>
    <dgm:pt modelId="{7E9EF30D-6125-417F-BE5E-E3B63593281D}" type="pres">
      <dgm:prSet presAssocID="{FD7DE933-6291-4D75-9050-FB628B86D9D6}" presName="parTx" presStyleLbl="revTx" presStyleIdx="2" presStyleCnt="5">
        <dgm:presLayoutVars>
          <dgm:chMax val="0"/>
          <dgm:chPref val="0"/>
        </dgm:presLayoutVars>
      </dgm:prSet>
      <dgm:spPr/>
    </dgm:pt>
    <dgm:pt modelId="{FB798BA0-C91F-4691-B1CC-665171DC50ED}" type="pres">
      <dgm:prSet presAssocID="{72637F81-F4F9-4295-8955-2E84C2D6A428}" presName="sibTrans" presStyleCnt="0"/>
      <dgm:spPr/>
    </dgm:pt>
    <dgm:pt modelId="{C26E1077-9AC2-4738-90F2-0D69E62B89F5}" type="pres">
      <dgm:prSet presAssocID="{E2BE495E-126B-4EF9-99F9-24F3C7F02E7D}" presName="compNode" presStyleCnt="0"/>
      <dgm:spPr/>
    </dgm:pt>
    <dgm:pt modelId="{0E10A683-061D-4A20-BC3D-46B6C9E3AC6F}" type="pres">
      <dgm:prSet presAssocID="{E2BE495E-126B-4EF9-99F9-24F3C7F02E7D}" presName="bgRect" presStyleLbl="bgShp" presStyleIdx="3" presStyleCnt="5"/>
      <dgm:spPr/>
    </dgm:pt>
    <dgm:pt modelId="{0468C4B5-9C79-4A0F-B9F2-5C1F6139919E}" type="pres">
      <dgm:prSet presAssocID="{E2BE495E-126B-4EF9-99F9-24F3C7F02E7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0BC3EA4A-2DA5-48D5-9DA2-EFDCC10984DD}" type="pres">
      <dgm:prSet presAssocID="{E2BE495E-126B-4EF9-99F9-24F3C7F02E7D}" presName="spaceRect" presStyleCnt="0"/>
      <dgm:spPr/>
    </dgm:pt>
    <dgm:pt modelId="{A832C444-E42F-49B5-A1E4-7EACE5B10A36}" type="pres">
      <dgm:prSet presAssocID="{E2BE495E-126B-4EF9-99F9-24F3C7F02E7D}" presName="parTx" presStyleLbl="revTx" presStyleIdx="3" presStyleCnt="5">
        <dgm:presLayoutVars>
          <dgm:chMax val="0"/>
          <dgm:chPref val="0"/>
        </dgm:presLayoutVars>
      </dgm:prSet>
      <dgm:spPr/>
    </dgm:pt>
    <dgm:pt modelId="{6A263B9A-768C-4483-8FD0-5C738E6D9755}" type="pres">
      <dgm:prSet presAssocID="{EEF644A2-3350-4970-9133-7B492DD3037A}" presName="sibTrans" presStyleCnt="0"/>
      <dgm:spPr/>
    </dgm:pt>
    <dgm:pt modelId="{42C8FE23-9253-42D3-8D95-62AE62804D92}" type="pres">
      <dgm:prSet presAssocID="{B011C4AA-DB2E-4158-A10D-9EF1F461D6ED}" presName="compNode" presStyleCnt="0"/>
      <dgm:spPr/>
    </dgm:pt>
    <dgm:pt modelId="{1050D30E-A9B7-4D5B-BAE9-1EFC3F5571FA}" type="pres">
      <dgm:prSet presAssocID="{B011C4AA-DB2E-4158-A10D-9EF1F461D6ED}" presName="bgRect" presStyleLbl="bgShp" presStyleIdx="4" presStyleCnt="5"/>
      <dgm:spPr/>
    </dgm:pt>
    <dgm:pt modelId="{43BB9234-BFE2-4718-B4EC-43EF5D41A047}" type="pres">
      <dgm:prSet presAssocID="{B011C4AA-DB2E-4158-A10D-9EF1F461D6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uzzle"/>
        </a:ext>
      </dgm:extLst>
    </dgm:pt>
    <dgm:pt modelId="{026CB69B-77AB-4F11-91D9-34CE05BAA625}" type="pres">
      <dgm:prSet presAssocID="{B011C4AA-DB2E-4158-A10D-9EF1F461D6ED}" presName="spaceRect" presStyleCnt="0"/>
      <dgm:spPr/>
    </dgm:pt>
    <dgm:pt modelId="{FE0EAB38-B698-42D2-B7DC-F25B6255104C}" type="pres">
      <dgm:prSet presAssocID="{B011C4AA-DB2E-4158-A10D-9EF1F461D6ED}" presName="parTx" presStyleLbl="revTx" presStyleIdx="4" presStyleCnt="5">
        <dgm:presLayoutVars>
          <dgm:chMax val="0"/>
          <dgm:chPref val="0"/>
        </dgm:presLayoutVars>
      </dgm:prSet>
      <dgm:spPr/>
    </dgm:pt>
  </dgm:ptLst>
  <dgm:cxnLst>
    <dgm:cxn modelId="{C9827B0A-C1AC-44FF-B5EA-4DF8CDF95470}" srcId="{4A414067-9581-41BE-AA9D-C52B6606AA96}" destId="{FD7DE933-6291-4D75-9050-FB628B86D9D6}" srcOrd="2" destOrd="0" parTransId="{EB18041A-6B4A-4B82-83C4-E5FD567B09D8}" sibTransId="{72637F81-F4F9-4295-8955-2E84C2D6A428}"/>
    <dgm:cxn modelId="{920BCE16-5E83-4346-B0F8-11DF883A109A}" type="presOf" srcId="{B011C4AA-DB2E-4158-A10D-9EF1F461D6ED}" destId="{FE0EAB38-B698-42D2-B7DC-F25B6255104C}" srcOrd="0" destOrd="0" presId="urn:microsoft.com/office/officeart/2018/2/layout/IconVerticalSolidList"/>
    <dgm:cxn modelId="{2A1EDD43-4445-46AA-97FB-52BE45875F57}" type="presOf" srcId="{FD7DE933-6291-4D75-9050-FB628B86D9D6}" destId="{7E9EF30D-6125-417F-BE5E-E3B63593281D}" srcOrd="0" destOrd="0" presId="urn:microsoft.com/office/officeart/2018/2/layout/IconVerticalSolidList"/>
    <dgm:cxn modelId="{51860368-EB93-4488-B2A7-27664E2F86B0}" srcId="{4A414067-9581-41BE-AA9D-C52B6606AA96}" destId="{E13921C7-CFA9-43B0-8DD7-A2F6E742AACA}" srcOrd="1" destOrd="0" parTransId="{9F9858DA-FFB3-4687-A180-8895B825E4C0}" sibTransId="{96C281D8-4D92-4C05-B870-F65622AA7EB2}"/>
    <dgm:cxn modelId="{E7F6D84E-9268-400D-A432-92D17DADDAC2}" srcId="{4A414067-9581-41BE-AA9D-C52B6606AA96}" destId="{2FB27815-1B33-4FA7-AFCF-17D0B1DC8864}" srcOrd="0" destOrd="0" parTransId="{8D35E15D-0124-40EC-9865-DFF48687E18E}" sibTransId="{DFF078EF-F83B-4BC8-8405-FBFC300A113D}"/>
    <dgm:cxn modelId="{B5D71259-32FE-4743-9C38-9BBC82E73A47}" type="presOf" srcId="{E13921C7-CFA9-43B0-8DD7-A2F6E742AACA}" destId="{0E4477C4-80D5-4AA5-B2AF-CF2D176D0590}" srcOrd="0" destOrd="0" presId="urn:microsoft.com/office/officeart/2018/2/layout/IconVerticalSolidList"/>
    <dgm:cxn modelId="{67DB4C8D-4883-408A-A7D0-EBA39DE3F5DD}" srcId="{4A414067-9581-41BE-AA9D-C52B6606AA96}" destId="{E2BE495E-126B-4EF9-99F9-24F3C7F02E7D}" srcOrd="3" destOrd="0" parTransId="{FAC9F568-8F86-4B40-AFDC-45902FFACD15}" sibTransId="{EEF644A2-3350-4970-9133-7B492DD3037A}"/>
    <dgm:cxn modelId="{75184A9B-0B17-4C62-8CE7-1899F6F37DFC}" type="presOf" srcId="{E2BE495E-126B-4EF9-99F9-24F3C7F02E7D}" destId="{A832C444-E42F-49B5-A1E4-7EACE5B10A36}" srcOrd="0" destOrd="0" presId="urn:microsoft.com/office/officeart/2018/2/layout/IconVerticalSolidList"/>
    <dgm:cxn modelId="{49A48A9B-9409-4880-9646-A2AB9E2BC390}" type="presOf" srcId="{2FB27815-1B33-4FA7-AFCF-17D0B1DC8864}" destId="{63F3A32D-0E62-4D0E-91E2-F9A7125BE72F}" srcOrd="0" destOrd="0" presId="urn:microsoft.com/office/officeart/2018/2/layout/IconVerticalSolidList"/>
    <dgm:cxn modelId="{AE7D48D6-423E-4AAE-9AAE-A59025846903}" type="presOf" srcId="{4A414067-9581-41BE-AA9D-C52B6606AA96}" destId="{D700BB56-6329-4A01-9671-511A50EC26EF}" srcOrd="0" destOrd="0" presId="urn:microsoft.com/office/officeart/2018/2/layout/IconVerticalSolidList"/>
    <dgm:cxn modelId="{AF1293FF-2535-4169-AD96-590EED543F42}" srcId="{4A414067-9581-41BE-AA9D-C52B6606AA96}" destId="{B011C4AA-DB2E-4158-A10D-9EF1F461D6ED}" srcOrd="4" destOrd="0" parTransId="{32B1C45F-B70E-4E89-8AED-6907466A126A}" sibTransId="{79E73D63-F34B-4A2C-8D91-D3132954186F}"/>
    <dgm:cxn modelId="{DA8810C2-CA99-4530-8DC8-568BC181F6EE}" type="presParOf" srcId="{D700BB56-6329-4A01-9671-511A50EC26EF}" destId="{CC14018F-1650-4695-B8B5-84D3FBA6A4AB}" srcOrd="0" destOrd="0" presId="urn:microsoft.com/office/officeart/2018/2/layout/IconVerticalSolidList"/>
    <dgm:cxn modelId="{E0A56DFC-A8D6-424E-8974-85D476D7398B}" type="presParOf" srcId="{CC14018F-1650-4695-B8B5-84D3FBA6A4AB}" destId="{EC5501D4-CF34-490F-B073-ED17C452E053}" srcOrd="0" destOrd="0" presId="urn:microsoft.com/office/officeart/2018/2/layout/IconVerticalSolidList"/>
    <dgm:cxn modelId="{057B0542-83FC-4693-A544-7FE5DDB3A1EC}" type="presParOf" srcId="{CC14018F-1650-4695-B8B5-84D3FBA6A4AB}" destId="{E14E7761-3A59-4914-82AA-5D185878DD01}" srcOrd="1" destOrd="0" presId="urn:microsoft.com/office/officeart/2018/2/layout/IconVerticalSolidList"/>
    <dgm:cxn modelId="{7CA702DC-D558-4C8F-9CA4-7DC2E304A54F}" type="presParOf" srcId="{CC14018F-1650-4695-B8B5-84D3FBA6A4AB}" destId="{7026BFDF-3F13-4D5F-99CB-6BA397DAF409}" srcOrd="2" destOrd="0" presId="urn:microsoft.com/office/officeart/2018/2/layout/IconVerticalSolidList"/>
    <dgm:cxn modelId="{5701096B-3AD1-4818-A816-37B9C9A5C1B8}" type="presParOf" srcId="{CC14018F-1650-4695-B8B5-84D3FBA6A4AB}" destId="{63F3A32D-0E62-4D0E-91E2-F9A7125BE72F}" srcOrd="3" destOrd="0" presId="urn:microsoft.com/office/officeart/2018/2/layout/IconVerticalSolidList"/>
    <dgm:cxn modelId="{2BFD557B-EFD9-42D0-8ACD-8B181E781F69}" type="presParOf" srcId="{D700BB56-6329-4A01-9671-511A50EC26EF}" destId="{62769981-FC50-4A18-B8BD-10518CF71C61}" srcOrd="1" destOrd="0" presId="urn:microsoft.com/office/officeart/2018/2/layout/IconVerticalSolidList"/>
    <dgm:cxn modelId="{6DF6F532-4DBD-4524-A1D1-A26AF3421D3C}" type="presParOf" srcId="{D700BB56-6329-4A01-9671-511A50EC26EF}" destId="{2881CF5E-0B78-4F16-8F21-6DC36EBDED37}" srcOrd="2" destOrd="0" presId="urn:microsoft.com/office/officeart/2018/2/layout/IconVerticalSolidList"/>
    <dgm:cxn modelId="{F6BD6BDE-30B0-4A1A-98BD-BE45B6241DFF}" type="presParOf" srcId="{2881CF5E-0B78-4F16-8F21-6DC36EBDED37}" destId="{9C0A4AA9-4738-4577-B1BE-62A4AECF9E8A}" srcOrd="0" destOrd="0" presId="urn:microsoft.com/office/officeart/2018/2/layout/IconVerticalSolidList"/>
    <dgm:cxn modelId="{8B7B89DB-7834-43CE-9CBC-1C1612DA1090}" type="presParOf" srcId="{2881CF5E-0B78-4F16-8F21-6DC36EBDED37}" destId="{883750CC-1CC2-41D4-8CC2-A4144BFBFB7D}" srcOrd="1" destOrd="0" presId="urn:microsoft.com/office/officeart/2018/2/layout/IconVerticalSolidList"/>
    <dgm:cxn modelId="{988270CC-7B73-4BD5-BE40-7CB2B8AF357B}" type="presParOf" srcId="{2881CF5E-0B78-4F16-8F21-6DC36EBDED37}" destId="{56B7CD89-2E5C-4845-982C-7F8183177E4A}" srcOrd="2" destOrd="0" presId="urn:microsoft.com/office/officeart/2018/2/layout/IconVerticalSolidList"/>
    <dgm:cxn modelId="{CC65CF8A-B5AA-4F1A-B320-9D645BA6B2F7}" type="presParOf" srcId="{2881CF5E-0B78-4F16-8F21-6DC36EBDED37}" destId="{0E4477C4-80D5-4AA5-B2AF-CF2D176D0590}" srcOrd="3" destOrd="0" presId="urn:microsoft.com/office/officeart/2018/2/layout/IconVerticalSolidList"/>
    <dgm:cxn modelId="{94DDD8AF-BE42-4009-9B05-E9A3A6B6E035}" type="presParOf" srcId="{D700BB56-6329-4A01-9671-511A50EC26EF}" destId="{892D7D5C-496D-4915-AAD9-5EDA36D33A9E}" srcOrd="3" destOrd="0" presId="urn:microsoft.com/office/officeart/2018/2/layout/IconVerticalSolidList"/>
    <dgm:cxn modelId="{939B4591-DD74-434F-8F5E-94DF913918CE}" type="presParOf" srcId="{D700BB56-6329-4A01-9671-511A50EC26EF}" destId="{9A906DE0-845C-4C36-A1AB-BF2E8D73C8E3}" srcOrd="4" destOrd="0" presId="urn:microsoft.com/office/officeart/2018/2/layout/IconVerticalSolidList"/>
    <dgm:cxn modelId="{FA552E5C-DB5E-4B3C-943B-B20F5E415066}" type="presParOf" srcId="{9A906DE0-845C-4C36-A1AB-BF2E8D73C8E3}" destId="{36811519-AE75-4C2A-8B5A-CA6088786A21}" srcOrd="0" destOrd="0" presId="urn:microsoft.com/office/officeart/2018/2/layout/IconVerticalSolidList"/>
    <dgm:cxn modelId="{A3006229-A6F9-40E6-89F4-71228C792D81}" type="presParOf" srcId="{9A906DE0-845C-4C36-A1AB-BF2E8D73C8E3}" destId="{BBB30267-0675-4813-B78A-8D6B1E51FAF4}" srcOrd="1" destOrd="0" presId="urn:microsoft.com/office/officeart/2018/2/layout/IconVerticalSolidList"/>
    <dgm:cxn modelId="{DB56608B-5BFF-402E-9E7D-2DB578C2CC81}" type="presParOf" srcId="{9A906DE0-845C-4C36-A1AB-BF2E8D73C8E3}" destId="{89F8014C-49A3-40E1-A09D-E1DFA8470689}" srcOrd="2" destOrd="0" presId="urn:microsoft.com/office/officeart/2018/2/layout/IconVerticalSolidList"/>
    <dgm:cxn modelId="{B5913F04-2ECE-4C58-A727-59949092A210}" type="presParOf" srcId="{9A906DE0-845C-4C36-A1AB-BF2E8D73C8E3}" destId="{7E9EF30D-6125-417F-BE5E-E3B63593281D}" srcOrd="3" destOrd="0" presId="urn:microsoft.com/office/officeart/2018/2/layout/IconVerticalSolidList"/>
    <dgm:cxn modelId="{985E9FB2-4D60-4826-BE92-A33A4B83FEE1}" type="presParOf" srcId="{D700BB56-6329-4A01-9671-511A50EC26EF}" destId="{FB798BA0-C91F-4691-B1CC-665171DC50ED}" srcOrd="5" destOrd="0" presId="urn:microsoft.com/office/officeart/2018/2/layout/IconVerticalSolidList"/>
    <dgm:cxn modelId="{0A198F81-0566-4A25-8F55-BBEA35FF4050}" type="presParOf" srcId="{D700BB56-6329-4A01-9671-511A50EC26EF}" destId="{C26E1077-9AC2-4738-90F2-0D69E62B89F5}" srcOrd="6" destOrd="0" presId="urn:microsoft.com/office/officeart/2018/2/layout/IconVerticalSolidList"/>
    <dgm:cxn modelId="{9CC1AE01-A6B4-4AB9-A261-26C9438894C2}" type="presParOf" srcId="{C26E1077-9AC2-4738-90F2-0D69E62B89F5}" destId="{0E10A683-061D-4A20-BC3D-46B6C9E3AC6F}" srcOrd="0" destOrd="0" presId="urn:microsoft.com/office/officeart/2018/2/layout/IconVerticalSolidList"/>
    <dgm:cxn modelId="{6208D9FE-F10C-4BF5-A676-E5E6F1E6DFD8}" type="presParOf" srcId="{C26E1077-9AC2-4738-90F2-0D69E62B89F5}" destId="{0468C4B5-9C79-4A0F-B9F2-5C1F6139919E}" srcOrd="1" destOrd="0" presId="urn:microsoft.com/office/officeart/2018/2/layout/IconVerticalSolidList"/>
    <dgm:cxn modelId="{184611AC-8978-4B35-BBF4-6F7CC0BC4DA9}" type="presParOf" srcId="{C26E1077-9AC2-4738-90F2-0D69E62B89F5}" destId="{0BC3EA4A-2DA5-48D5-9DA2-EFDCC10984DD}" srcOrd="2" destOrd="0" presId="urn:microsoft.com/office/officeart/2018/2/layout/IconVerticalSolidList"/>
    <dgm:cxn modelId="{DB2EBE13-DD37-4756-80B1-2B0C4090C2EB}" type="presParOf" srcId="{C26E1077-9AC2-4738-90F2-0D69E62B89F5}" destId="{A832C444-E42F-49B5-A1E4-7EACE5B10A36}" srcOrd="3" destOrd="0" presId="urn:microsoft.com/office/officeart/2018/2/layout/IconVerticalSolidList"/>
    <dgm:cxn modelId="{44B3299C-03C1-4846-B231-3208423BE2B8}" type="presParOf" srcId="{D700BB56-6329-4A01-9671-511A50EC26EF}" destId="{6A263B9A-768C-4483-8FD0-5C738E6D9755}" srcOrd="7" destOrd="0" presId="urn:microsoft.com/office/officeart/2018/2/layout/IconVerticalSolidList"/>
    <dgm:cxn modelId="{25CE6B59-64FD-4085-BA1A-2B9029E1D8FD}" type="presParOf" srcId="{D700BB56-6329-4A01-9671-511A50EC26EF}" destId="{42C8FE23-9253-42D3-8D95-62AE62804D92}" srcOrd="8" destOrd="0" presId="urn:microsoft.com/office/officeart/2018/2/layout/IconVerticalSolidList"/>
    <dgm:cxn modelId="{9BB791BB-237E-4AEC-9413-F4EA551E32CC}" type="presParOf" srcId="{42C8FE23-9253-42D3-8D95-62AE62804D92}" destId="{1050D30E-A9B7-4D5B-BAE9-1EFC3F5571FA}" srcOrd="0" destOrd="0" presId="urn:microsoft.com/office/officeart/2018/2/layout/IconVerticalSolidList"/>
    <dgm:cxn modelId="{FBF3C128-0E6A-43B4-B1AF-B55EAE3A4B0D}" type="presParOf" srcId="{42C8FE23-9253-42D3-8D95-62AE62804D92}" destId="{43BB9234-BFE2-4718-B4EC-43EF5D41A047}" srcOrd="1" destOrd="0" presId="urn:microsoft.com/office/officeart/2018/2/layout/IconVerticalSolidList"/>
    <dgm:cxn modelId="{727E95CC-637C-46E2-A899-BC7E855166E0}" type="presParOf" srcId="{42C8FE23-9253-42D3-8D95-62AE62804D92}" destId="{026CB69B-77AB-4F11-91D9-34CE05BAA625}" srcOrd="2" destOrd="0" presId="urn:microsoft.com/office/officeart/2018/2/layout/IconVerticalSolidList"/>
    <dgm:cxn modelId="{54204FFF-64E5-4418-8FB9-DDE3D58CFA8E}" type="presParOf" srcId="{42C8FE23-9253-42D3-8D95-62AE62804D92}" destId="{FE0EAB38-B698-42D2-B7DC-F25B6255104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F11E5-5414-4E2B-935D-ABED4C58FC9D}">
      <dsp:nvSpPr>
        <dsp:cNvPr id="0" name=""/>
        <dsp:cNvSpPr/>
      </dsp:nvSpPr>
      <dsp:spPr>
        <a:xfrm>
          <a:off x="0" y="59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8AAF94-29F4-434F-A31A-726E811EF20F}">
      <dsp:nvSpPr>
        <dsp:cNvPr id="0" name=""/>
        <dsp:cNvSpPr/>
      </dsp:nvSpPr>
      <dsp:spPr>
        <a:xfrm>
          <a:off x="0" y="594"/>
          <a:ext cx="6172199" cy="974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Antenatal Contact</a:t>
          </a:r>
          <a:endParaRPr lang="en-US" sz="2400" kern="1200" dirty="0"/>
        </a:p>
      </dsp:txBody>
      <dsp:txXfrm>
        <a:off x="0" y="594"/>
        <a:ext cx="6172199" cy="974487"/>
      </dsp:txXfrm>
    </dsp:sp>
    <dsp:sp modelId="{569111D7-6E5C-440D-9BE5-A4B7A8F9DC7B}">
      <dsp:nvSpPr>
        <dsp:cNvPr id="0" name=""/>
        <dsp:cNvSpPr/>
      </dsp:nvSpPr>
      <dsp:spPr>
        <a:xfrm>
          <a:off x="0" y="975081"/>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7B9E2-4E77-4136-AF4C-4E26A6DFAAD8}">
      <dsp:nvSpPr>
        <dsp:cNvPr id="0" name=""/>
        <dsp:cNvSpPr/>
      </dsp:nvSpPr>
      <dsp:spPr>
        <a:xfrm>
          <a:off x="0" y="975081"/>
          <a:ext cx="6172199" cy="974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New Birth Visit (10-14 days)</a:t>
          </a:r>
          <a:endParaRPr lang="en-US" sz="2400" kern="1200" dirty="0"/>
        </a:p>
      </dsp:txBody>
      <dsp:txXfrm>
        <a:off x="0" y="975081"/>
        <a:ext cx="6172199" cy="974487"/>
      </dsp:txXfrm>
    </dsp:sp>
    <dsp:sp modelId="{3B9CF311-E754-4A27-A9ED-DEDFB675D59E}">
      <dsp:nvSpPr>
        <dsp:cNvPr id="0" name=""/>
        <dsp:cNvSpPr/>
      </dsp:nvSpPr>
      <dsp:spPr>
        <a:xfrm>
          <a:off x="0" y="1949568"/>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0B2E1-BF61-477B-ACD0-7E4B7A274787}">
      <dsp:nvSpPr>
        <dsp:cNvPr id="0" name=""/>
        <dsp:cNvSpPr/>
      </dsp:nvSpPr>
      <dsp:spPr>
        <a:xfrm>
          <a:off x="0" y="1949568"/>
          <a:ext cx="6172199" cy="974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6-8 week review</a:t>
          </a:r>
          <a:endParaRPr lang="en-US" sz="2400" kern="1200" dirty="0"/>
        </a:p>
      </dsp:txBody>
      <dsp:txXfrm>
        <a:off x="0" y="1949568"/>
        <a:ext cx="6172199" cy="974487"/>
      </dsp:txXfrm>
    </dsp:sp>
    <dsp:sp modelId="{9173352F-A2E0-436B-A903-1B0C530C58CD}">
      <dsp:nvSpPr>
        <dsp:cNvPr id="0" name=""/>
        <dsp:cNvSpPr/>
      </dsp:nvSpPr>
      <dsp:spPr>
        <a:xfrm>
          <a:off x="0" y="2924056"/>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CFA27-3E76-47FB-8A0E-BD66A4ED1838}">
      <dsp:nvSpPr>
        <dsp:cNvPr id="0" name=""/>
        <dsp:cNvSpPr/>
      </dsp:nvSpPr>
      <dsp:spPr>
        <a:xfrm>
          <a:off x="0" y="2924056"/>
          <a:ext cx="6172199" cy="974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1 - year developmental review</a:t>
          </a:r>
          <a:endParaRPr lang="en-US" sz="2400" kern="1200" dirty="0"/>
        </a:p>
      </dsp:txBody>
      <dsp:txXfrm>
        <a:off x="0" y="2924056"/>
        <a:ext cx="6172199" cy="974487"/>
      </dsp:txXfrm>
    </dsp:sp>
    <dsp:sp modelId="{2FB3EDD9-67BB-4EBB-81CD-00E45C89F32C}">
      <dsp:nvSpPr>
        <dsp:cNvPr id="0" name=""/>
        <dsp:cNvSpPr/>
      </dsp:nvSpPr>
      <dsp:spPr>
        <a:xfrm>
          <a:off x="0" y="3898543"/>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3BEF7-A690-4744-BE74-3CDA435CBFA4}">
      <dsp:nvSpPr>
        <dsp:cNvPr id="0" name=""/>
        <dsp:cNvSpPr/>
      </dsp:nvSpPr>
      <dsp:spPr>
        <a:xfrm>
          <a:off x="0" y="3898543"/>
          <a:ext cx="6172199" cy="974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2 - year developmental review</a:t>
          </a:r>
          <a:endParaRPr lang="en-US" sz="2400" kern="1200" dirty="0"/>
        </a:p>
      </dsp:txBody>
      <dsp:txXfrm>
        <a:off x="0" y="3898543"/>
        <a:ext cx="6172199" cy="974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CBCD8-7CF7-405C-9FF5-3D7C51CDE89B}">
      <dsp:nvSpPr>
        <dsp:cNvPr id="0" name=""/>
        <dsp:cNvSpPr/>
      </dsp:nvSpPr>
      <dsp:spPr>
        <a:xfrm>
          <a:off x="0" y="59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753C0-8043-4EDD-8854-E20A3103B4A1}">
      <dsp:nvSpPr>
        <dsp:cNvPr id="0" name=""/>
        <dsp:cNvSpPr/>
      </dsp:nvSpPr>
      <dsp:spPr>
        <a:xfrm>
          <a:off x="0" y="594"/>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Duty 09.00-17.00</a:t>
          </a:r>
          <a:endParaRPr lang="en-US" sz="1900" kern="1200"/>
        </a:p>
      </dsp:txBody>
      <dsp:txXfrm>
        <a:off x="0" y="594"/>
        <a:ext cx="6172199" cy="696062"/>
      </dsp:txXfrm>
    </dsp:sp>
    <dsp:sp modelId="{58AC141D-A40E-459E-B450-219F853E13A2}">
      <dsp:nvSpPr>
        <dsp:cNvPr id="0" name=""/>
        <dsp:cNvSpPr/>
      </dsp:nvSpPr>
      <dsp:spPr>
        <a:xfrm>
          <a:off x="0" y="69665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2DE31-37E9-4538-B83E-11AE225F1FA1}">
      <dsp:nvSpPr>
        <dsp:cNvPr id="0" name=""/>
        <dsp:cNvSpPr/>
      </dsp:nvSpPr>
      <dsp:spPr>
        <a:xfrm>
          <a:off x="0" y="696657"/>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Open Advice Clinics</a:t>
          </a:r>
          <a:endParaRPr lang="en-US" sz="1900" kern="1200"/>
        </a:p>
      </dsp:txBody>
      <dsp:txXfrm>
        <a:off x="0" y="696657"/>
        <a:ext cx="6172199" cy="696062"/>
      </dsp:txXfrm>
    </dsp:sp>
    <dsp:sp modelId="{87E2F0F1-FAA8-477D-86DB-0F1CFB08F39E}">
      <dsp:nvSpPr>
        <dsp:cNvPr id="0" name=""/>
        <dsp:cNvSpPr/>
      </dsp:nvSpPr>
      <dsp:spPr>
        <a:xfrm>
          <a:off x="0" y="139271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F4D1D5-383F-4A68-BF57-849DC291376F}">
      <dsp:nvSpPr>
        <dsp:cNvPr id="0" name=""/>
        <dsp:cNvSpPr/>
      </dsp:nvSpPr>
      <dsp:spPr>
        <a:xfrm>
          <a:off x="0" y="1392719"/>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Chat health – parent and young person text messaging service</a:t>
          </a:r>
          <a:endParaRPr lang="en-US" sz="1900" kern="1200"/>
        </a:p>
      </dsp:txBody>
      <dsp:txXfrm>
        <a:off x="0" y="1392719"/>
        <a:ext cx="6172199" cy="696062"/>
      </dsp:txXfrm>
    </dsp:sp>
    <dsp:sp modelId="{66050D41-ABC0-4A4D-B846-22DE978B7A55}">
      <dsp:nvSpPr>
        <dsp:cNvPr id="0" name=""/>
        <dsp:cNvSpPr/>
      </dsp:nvSpPr>
      <dsp:spPr>
        <a:xfrm>
          <a:off x="0" y="2088781"/>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67D66-331B-439B-94AF-DACD1375D7BD}">
      <dsp:nvSpPr>
        <dsp:cNvPr id="0" name=""/>
        <dsp:cNvSpPr/>
      </dsp:nvSpPr>
      <dsp:spPr>
        <a:xfrm>
          <a:off x="0" y="2088781"/>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Baby Massage</a:t>
          </a:r>
          <a:endParaRPr lang="en-US" sz="1900" kern="1200"/>
        </a:p>
      </dsp:txBody>
      <dsp:txXfrm>
        <a:off x="0" y="2088781"/>
        <a:ext cx="6172199" cy="696062"/>
      </dsp:txXfrm>
    </dsp:sp>
    <dsp:sp modelId="{93C4595B-368A-4D95-BFA7-6DEE3B876697}">
      <dsp:nvSpPr>
        <dsp:cNvPr id="0" name=""/>
        <dsp:cNvSpPr/>
      </dsp:nvSpPr>
      <dsp:spPr>
        <a:xfrm>
          <a:off x="0" y="2784843"/>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9AD9E-DE1A-48E5-BDFC-30393463F0F9}">
      <dsp:nvSpPr>
        <dsp:cNvPr id="0" name=""/>
        <dsp:cNvSpPr/>
      </dsp:nvSpPr>
      <dsp:spPr>
        <a:xfrm>
          <a:off x="0" y="2784843"/>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Introduction to solid foods – workshop</a:t>
          </a:r>
          <a:endParaRPr lang="en-US" sz="1900" kern="1200"/>
        </a:p>
      </dsp:txBody>
      <dsp:txXfrm>
        <a:off x="0" y="2784843"/>
        <a:ext cx="6172199" cy="696062"/>
      </dsp:txXfrm>
    </dsp:sp>
    <dsp:sp modelId="{301FBD23-1477-421E-8180-DCEF5D4F276D}">
      <dsp:nvSpPr>
        <dsp:cNvPr id="0" name=""/>
        <dsp:cNvSpPr/>
      </dsp:nvSpPr>
      <dsp:spPr>
        <a:xfrm>
          <a:off x="0" y="3480905"/>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97427-2B57-4AB7-8E5D-EAB1AE56C109}">
      <dsp:nvSpPr>
        <dsp:cNvPr id="0" name=""/>
        <dsp:cNvSpPr/>
      </dsp:nvSpPr>
      <dsp:spPr>
        <a:xfrm>
          <a:off x="0" y="3480905"/>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Sleep – workshop</a:t>
          </a:r>
          <a:endParaRPr lang="en-US" sz="1900" kern="1200"/>
        </a:p>
      </dsp:txBody>
      <dsp:txXfrm>
        <a:off x="0" y="3480905"/>
        <a:ext cx="6172199" cy="696062"/>
      </dsp:txXfrm>
    </dsp:sp>
    <dsp:sp modelId="{0397B4FE-495F-41C3-9252-72E57154C496}">
      <dsp:nvSpPr>
        <dsp:cNvPr id="0" name=""/>
        <dsp:cNvSpPr/>
      </dsp:nvSpPr>
      <dsp:spPr>
        <a:xfrm>
          <a:off x="0" y="417696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D9C99-B472-45B4-937C-C9310F1771DD}">
      <dsp:nvSpPr>
        <dsp:cNvPr id="0" name=""/>
        <dsp:cNvSpPr/>
      </dsp:nvSpPr>
      <dsp:spPr>
        <a:xfrm>
          <a:off x="0" y="4176967"/>
          <a:ext cx="6172199" cy="69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Parenting Puzzle</a:t>
          </a:r>
          <a:endParaRPr lang="en-US" sz="1900" kern="1200"/>
        </a:p>
      </dsp:txBody>
      <dsp:txXfrm>
        <a:off x="0" y="4176967"/>
        <a:ext cx="6172199" cy="696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501D4-CF34-490F-B073-ED17C452E053}">
      <dsp:nvSpPr>
        <dsp:cNvPr id="0" name=""/>
        <dsp:cNvSpPr/>
      </dsp:nvSpPr>
      <dsp:spPr>
        <a:xfrm>
          <a:off x="0" y="3807"/>
          <a:ext cx="6172199" cy="8110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4E7761-3A59-4914-82AA-5D185878DD01}">
      <dsp:nvSpPr>
        <dsp:cNvPr id="0" name=""/>
        <dsp:cNvSpPr/>
      </dsp:nvSpPr>
      <dsp:spPr>
        <a:xfrm>
          <a:off x="245328" y="186282"/>
          <a:ext cx="446050" cy="446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F3A32D-0E62-4D0E-91E2-F9A7125BE72F}">
      <dsp:nvSpPr>
        <dsp:cNvPr id="0" name=""/>
        <dsp:cNvSpPr/>
      </dsp:nvSpPr>
      <dsp:spPr>
        <a:xfrm>
          <a:off x="936706" y="3807"/>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90000"/>
            </a:lnSpc>
            <a:spcBef>
              <a:spcPct val="0"/>
            </a:spcBef>
            <a:spcAft>
              <a:spcPct val="35000"/>
            </a:spcAft>
            <a:buNone/>
          </a:pPr>
          <a:r>
            <a:rPr lang="en-GB" sz="1900" kern="1200"/>
            <a:t>Focus Groups</a:t>
          </a:r>
          <a:endParaRPr lang="en-US" sz="1900" kern="1200"/>
        </a:p>
      </dsp:txBody>
      <dsp:txXfrm>
        <a:off x="936706" y="3807"/>
        <a:ext cx="5235493" cy="811001"/>
      </dsp:txXfrm>
    </dsp:sp>
    <dsp:sp modelId="{9C0A4AA9-4738-4577-B1BE-62A4AECF9E8A}">
      <dsp:nvSpPr>
        <dsp:cNvPr id="0" name=""/>
        <dsp:cNvSpPr/>
      </dsp:nvSpPr>
      <dsp:spPr>
        <a:xfrm>
          <a:off x="0" y="1017559"/>
          <a:ext cx="6172199" cy="8110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750CC-1CC2-41D4-8CC2-A4144BFBFB7D}">
      <dsp:nvSpPr>
        <dsp:cNvPr id="0" name=""/>
        <dsp:cNvSpPr/>
      </dsp:nvSpPr>
      <dsp:spPr>
        <a:xfrm>
          <a:off x="245328" y="1200034"/>
          <a:ext cx="446050" cy="446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477C4-80D5-4AA5-B2AF-CF2D176D0590}">
      <dsp:nvSpPr>
        <dsp:cNvPr id="0" name=""/>
        <dsp:cNvSpPr/>
      </dsp:nvSpPr>
      <dsp:spPr>
        <a:xfrm>
          <a:off x="936706" y="1017559"/>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90000"/>
            </a:lnSpc>
            <a:spcBef>
              <a:spcPct val="0"/>
            </a:spcBef>
            <a:spcAft>
              <a:spcPct val="35000"/>
            </a:spcAft>
            <a:buNone/>
          </a:pPr>
          <a:r>
            <a:rPr lang="en-GB" sz="1900" kern="1200"/>
            <a:t>Home Learning </a:t>
          </a:r>
          <a:endParaRPr lang="en-US" sz="1900" kern="1200"/>
        </a:p>
      </dsp:txBody>
      <dsp:txXfrm>
        <a:off x="936706" y="1017559"/>
        <a:ext cx="5235493" cy="811001"/>
      </dsp:txXfrm>
    </dsp:sp>
    <dsp:sp modelId="{36811519-AE75-4C2A-8B5A-CA6088786A21}">
      <dsp:nvSpPr>
        <dsp:cNvPr id="0" name=""/>
        <dsp:cNvSpPr/>
      </dsp:nvSpPr>
      <dsp:spPr>
        <a:xfrm>
          <a:off x="0" y="2031311"/>
          <a:ext cx="6172199" cy="8110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B30267-0675-4813-B78A-8D6B1E51FAF4}">
      <dsp:nvSpPr>
        <dsp:cNvPr id="0" name=""/>
        <dsp:cNvSpPr/>
      </dsp:nvSpPr>
      <dsp:spPr>
        <a:xfrm>
          <a:off x="245328" y="2213787"/>
          <a:ext cx="446050" cy="446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9EF30D-6125-417F-BE5E-E3B63593281D}">
      <dsp:nvSpPr>
        <dsp:cNvPr id="0" name=""/>
        <dsp:cNvSpPr/>
      </dsp:nvSpPr>
      <dsp:spPr>
        <a:xfrm>
          <a:off x="936706" y="2031311"/>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90000"/>
            </a:lnSpc>
            <a:spcBef>
              <a:spcPct val="0"/>
            </a:spcBef>
            <a:spcAft>
              <a:spcPct val="35000"/>
            </a:spcAft>
            <a:buNone/>
          </a:pPr>
          <a:r>
            <a:rPr lang="en-GB" sz="1900" kern="1200"/>
            <a:t>Let’s Explore</a:t>
          </a:r>
          <a:endParaRPr lang="en-US" sz="1900" kern="1200"/>
        </a:p>
      </dsp:txBody>
      <dsp:txXfrm>
        <a:off x="936706" y="2031311"/>
        <a:ext cx="5235493" cy="811001"/>
      </dsp:txXfrm>
    </dsp:sp>
    <dsp:sp modelId="{0E10A683-061D-4A20-BC3D-46B6C9E3AC6F}">
      <dsp:nvSpPr>
        <dsp:cNvPr id="0" name=""/>
        <dsp:cNvSpPr/>
      </dsp:nvSpPr>
      <dsp:spPr>
        <a:xfrm>
          <a:off x="0" y="3045063"/>
          <a:ext cx="6172199" cy="8110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8C4B5-9C79-4A0F-B9F2-5C1F6139919E}">
      <dsp:nvSpPr>
        <dsp:cNvPr id="0" name=""/>
        <dsp:cNvSpPr/>
      </dsp:nvSpPr>
      <dsp:spPr>
        <a:xfrm>
          <a:off x="245328" y="3227539"/>
          <a:ext cx="446050" cy="446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32C444-E42F-49B5-A1E4-7EACE5B10A36}">
      <dsp:nvSpPr>
        <dsp:cNvPr id="0" name=""/>
        <dsp:cNvSpPr/>
      </dsp:nvSpPr>
      <dsp:spPr>
        <a:xfrm>
          <a:off x="936706" y="3045063"/>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90000"/>
            </a:lnSpc>
            <a:spcBef>
              <a:spcPct val="0"/>
            </a:spcBef>
            <a:spcAft>
              <a:spcPct val="35000"/>
            </a:spcAft>
            <a:buNone/>
          </a:pPr>
          <a:r>
            <a:rPr lang="en-GB" sz="1900" kern="1200"/>
            <a:t>Allocated Health Visitor </a:t>
          </a:r>
          <a:endParaRPr lang="en-US" sz="1900" kern="1200"/>
        </a:p>
      </dsp:txBody>
      <dsp:txXfrm>
        <a:off x="936706" y="3045063"/>
        <a:ext cx="5235493" cy="811001"/>
      </dsp:txXfrm>
    </dsp:sp>
    <dsp:sp modelId="{1050D30E-A9B7-4D5B-BAE9-1EFC3F5571FA}">
      <dsp:nvSpPr>
        <dsp:cNvPr id="0" name=""/>
        <dsp:cNvSpPr/>
      </dsp:nvSpPr>
      <dsp:spPr>
        <a:xfrm>
          <a:off x="0" y="4058815"/>
          <a:ext cx="6172199" cy="8110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B9234-BFE2-4718-B4EC-43EF5D41A047}">
      <dsp:nvSpPr>
        <dsp:cNvPr id="0" name=""/>
        <dsp:cNvSpPr/>
      </dsp:nvSpPr>
      <dsp:spPr>
        <a:xfrm>
          <a:off x="245328" y="4241291"/>
          <a:ext cx="446050" cy="4460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0EAB38-B698-42D2-B7DC-F25B6255104C}">
      <dsp:nvSpPr>
        <dsp:cNvPr id="0" name=""/>
        <dsp:cNvSpPr/>
      </dsp:nvSpPr>
      <dsp:spPr>
        <a:xfrm>
          <a:off x="936706" y="4058815"/>
          <a:ext cx="523549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90000"/>
            </a:lnSpc>
            <a:spcBef>
              <a:spcPct val="0"/>
            </a:spcBef>
            <a:spcAft>
              <a:spcPct val="35000"/>
            </a:spcAft>
            <a:buNone/>
          </a:pPr>
          <a:r>
            <a:rPr lang="en-GB" sz="1900" kern="1200"/>
            <a:t>SEND Practitioner– bespoke pieces of allocated work </a:t>
          </a:r>
          <a:endParaRPr lang="en-US" sz="1900" kern="1200"/>
        </a:p>
      </dsp:txBody>
      <dsp:txXfrm>
        <a:off x="936706" y="4058815"/>
        <a:ext cx="5235493" cy="8110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90E0D-08BB-46C3-AB16-01492F230C4A}" type="datetimeFigureOut">
              <a:rPr lang="en-GB" smtClean="0"/>
              <a:t>04/12/2025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2F0D9-9009-4FDD-876C-C9ABB0AA80BF}" type="slidenum">
              <a:rPr lang="en-GB" smtClean="0"/>
              <a:t>‹#›</a:t>
            </a:fld>
            <a:endParaRPr lang="en-GB"/>
          </a:p>
        </p:txBody>
      </p:sp>
    </p:spTree>
    <p:extLst>
      <p:ext uri="{BB962C8B-B14F-4D97-AF65-F5344CB8AC3E}">
        <p14:creationId xmlns:p14="http://schemas.microsoft.com/office/powerpoint/2010/main" val="372229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255CA78-CD24-018E-F5D0-29DE42435A6E}"/>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033DFDB-A98C-7A57-B53B-2BC7BDA0B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1508" name="Slide Number Placeholder 3">
            <a:extLst>
              <a:ext uri="{FF2B5EF4-FFF2-40B4-BE49-F238E27FC236}">
                <a16:creationId xmlns:a16="http://schemas.microsoft.com/office/drawing/2014/main" id="{4FB30773-5E78-F353-992D-C914B2102A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14353AEA-FD2F-44D3-9B47-ABDC5C7E4183}" type="slidenum">
              <a:rPr lang="en-GB" altLang="en-US" smtClean="0">
                <a:ea typeface="Helvetica Neue Medium"/>
              </a:rPr>
              <a:pPr fontAlgn="base">
                <a:spcBef>
                  <a:spcPct val="0"/>
                </a:spcBef>
                <a:spcAft>
                  <a:spcPct val="0"/>
                </a:spcAft>
              </a:pPr>
              <a:t>3</a:t>
            </a:fld>
            <a:endParaRPr lang="en-GB" altLang="en-US">
              <a:ea typeface="Helvetica Neue Medium"/>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58E4C78-6CBE-444F-AE4F-FE90BCF5F3C7}" type="slidenum">
              <a:rPr lang="en-GB" altLang="en-US" smtClean="0"/>
              <a:pPr>
                <a:defRPr/>
              </a:pPr>
              <a:t>12</a:t>
            </a:fld>
            <a:endParaRPr lang="en-GB" altLang="en-US"/>
          </a:p>
        </p:txBody>
      </p:sp>
    </p:spTree>
    <p:extLst>
      <p:ext uri="{BB962C8B-B14F-4D97-AF65-F5344CB8AC3E}">
        <p14:creationId xmlns:p14="http://schemas.microsoft.com/office/powerpoint/2010/main" val="27504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0AC9-D4C8-4A49-95F4-53CACD6A6B5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639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D3C7AA63-4395-FAE3-1E33-A73FA91E6850}"/>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4C386382-2AB0-23A0-3BE8-1147B4931C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Slide Number Placeholder 3">
            <a:extLst>
              <a:ext uri="{FF2B5EF4-FFF2-40B4-BE49-F238E27FC236}">
                <a16:creationId xmlns:a16="http://schemas.microsoft.com/office/drawing/2014/main" id="{8082A0A4-A39C-FF5B-CA35-171FD01AE974}"/>
              </a:ext>
            </a:extLst>
          </p:cNvPr>
          <p:cNvSpPr>
            <a:spLocks noGrp="1"/>
          </p:cNvSpPr>
          <p:nvPr>
            <p:ph type="sldNum" sz="quarter" idx="5"/>
          </p:nvPr>
        </p:nvSpPr>
        <p:spPr/>
        <p:txBody>
          <a:bodyPr/>
          <a:lstStyle/>
          <a:p>
            <a:pPr>
              <a:defRPr/>
            </a:pPr>
            <a:fld id="{3A9A287F-DE03-42CC-B94A-537026217B86}" type="slidenum">
              <a:rPr lang="en-GB" altLang="en-US" smtClean="0"/>
              <a:pPr>
                <a:defRPr/>
              </a:pPr>
              <a:t>14</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15</a:t>
            </a:fld>
            <a:endParaRPr lang="en-GB"/>
          </a:p>
        </p:txBody>
      </p:sp>
    </p:spTree>
    <p:extLst>
      <p:ext uri="{BB962C8B-B14F-4D97-AF65-F5344CB8AC3E}">
        <p14:creationId xmlns:p14="http://schemas.microsoft.com/office/powerpoint/2010/main" val="100866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A9B6-B467-478E-957C-32A89134D3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13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ED19-88F8-643A-73BB-A2D3A80E0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EC4C8-3606-C6AD-4BE3-57DC18096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1939A-1182-4475-066B-035C0ED5060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a:extLst>
              <a:ext uri="{FF2B5EF4-FFF2-40B4-BE49-F238E27FC236}">
                <a16:creationId xmlns:a16="http://schemas.microsoft.com/office/drawing/2014/main" id="{1694FD14-04FE-15D2-27FC-5F97667B5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A9B6-B467-478E-957C-32A89134D3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57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18</a:t>
            </a:fld>
            <a:endParaRPr lang="en-GB"/>
          </a:p>
        </p:txBody>
      </p:sp>
    </p:spTree>
    <p:extLst>
      <p:ext uri="{BB962C8B-B14F-4D97-AF65-F5344CB8AC3E}">
        <p14:creationId xmlns:p14="http://schemas.microsoft.com/office/powerpoint/2010/main" val="2207259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4A55-15B3-5F58-2EEC-18623264F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CB32E-2841-9A8D-8DA1-B8012A0BC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4A1B1-BE1D-8B4B-1BB8-9637985CB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46E41FC-560C-8873-BA67-D8CF9FD60C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A9B6-B467-478E-957C-32A89134D3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5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20</a:t>
            </a:fld>
            <a:endParaRPr lang="en-GB"/>
          </a:p>
        </p:txBody>
      </p:sp>
    </p:spTree>
    <p:extLst>
      <p:ext uri="{BB962C8B-B14F-4D97-AF65-F5344CB8AC3E}">
        <p14:creationId xmlns:p14="http://schemas.microsoft.com/office/powerpoint/2010/main" val="3941384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21</a:t>
            </a:fld>
            <a:endParaRPr lang="en-GB"/>
          </a:p>
        </p:txBody>
      </p:sp>
    </p:spTree>
    <p:extLst>
      <p:ext uri="{BB962C8B-B14F-4D97-AF65-F5344CB8AC3E}">
        <p14:creationId xmlns:p14="http://schemas.microsoft.com/office/powerpoint/2010/main" val="401499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endParaRPr lang="en-GB" altLang="en-US" sz="1200" dirty="0"/>
          </a:p>
          <a:p>
            <a:pPr>
              <a:buFontTx/>
              <a:buChar char="-"/>
            </a:pPr>
            <a:endParaRPr lang="en-GB" altLang="en-US" sz="1000" dirty="0"/>
          </a:p>
          <a:p>
            <a:endParaRPr lang="en-GB" dirty="0"/>
          </a:p>
        </p:txBody>
      </p:sp>
      <p:sp>
        <p:nvSpPr>
          <p:cNvPr id="4" name="Slide Number Placeholder 3"/>
          <p:cNvSpPr>
            <a:spLocks noGrp="1"/>
          </p:cNvSpPr>
          <p:nvPr>
            <p:ph type="sldNum" sz="quarter" idx="5"/>
          </p:nvPr>
        </p:nvSpPr>
        <p:spPr/>
        <p:txBody>
          <a:bodyPr/>
          <a:lstStyle/>
          <a:p>
            <a:pPr>
              <a:defRPr/>
            </a:pPr>
            <a:fld id="{F58E4C78-6CBE-444F-AE4F-FE90BCF5F3C7}" type="slidenum">
              <a:rPr lang="en-GB" altLang="en-US" smtClean="0"/>
              <a:pPr>
                <a:defRPr/>
              </a:pPr>
              <a:t>4</a:t>
            </a:fld>
            <a:endParaRPr lang="en-GB" altLang="en-US"/>
          </a:p>
        </p:txBody>
      </p:sp>
    </p:spTree>
    <p:extLst>
      <p:ext uri="{BB962C8B-B14F-4D97-AF65-F5344CB8AC3E}">
        <p14:creationId xmlns:p14="http://schemas.microsoft.com/office/powerpoint/2010/main" val="1022620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37DE-0EF9-1F10-25AC-2179E4D76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7950D-0BFF-6018-8901-CF5B891C2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A75F8-E7AF-5EC5-DF3C-C9C934EA8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E442F28-045B-3366-D67F-643A15105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A9B6-B467-478E-957C-32A89134D3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062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D8D76-7EBE-7857-EBB0-296019353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D4FA0-3FD7-D6C3-7B16-2EEA44098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11E37-6178-7C7A-4AF0-B9CF9C4F70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dirty="0"/>
          </a:p>
        </p:txBody>
      </p:sp>
      <p:sp>
        <p:nvSpPr>
          <p:cNvPr id="4" name="Slide Number Placeholder 3">
            <a:extLst>
              <a:ext uri="{FF2B5EF4-FFF2-40B4-BE49-F238E27FC236}">
                <a16:creationId xmlns:a16="http://schemas.microsoft.com/office/drawing/2014/main" id="{1DCC06C8-3600-59FF-85E7-2F47AE84E4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A9B6-B467-478E-957C-32A89134D3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12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8013-7848-170A-B093-B61CE14D5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204B0-6A6B-FA15-F5A5-A8822ACFB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2967D-6C95-8C68-B738-42BEEBCB6D8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a:extLst>
              <a:ext uri="{FF2B5EF4-FFF2-40B4-BE49-F238E27FC236}">
                <a16:creationId xmlns:a16="http://schemas.microsoft.com/office/drawing/2014/main" id="{50CC0371-21EF-2428-BD6C-C16BD17CB7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0A9B6-B467-478E-957C-32A89134D3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327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25</a:t>
            </a:fld>
            <a:endParaRPr lang="en-GB"/>
          </a:p>
        </p:txBody>
      </p:sp>
    </p:spTree>
    <p:extLst>
      <p:ext uri="{BB962C8B-B14F-4D97-AF65-F5344CB8AC3E}">
        <p14:creationId xmlns:p14="http://schemas.microsoft.com/office/powerpoint/2010/main" val="170607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27</a:t>
            </a:fld>
            <a:endParaRPr lang="en-GB"/>
          </a:p>
        </p:txBody>
      </p:sp>
    </p:spTree>
    <p:extLst>
      <p:ext uri="{BB962C8B-B14F-4D97-AF65-F5344CB8AC3E}">
        <p14:creationId xmlns:p14="http://schemas.microsoft.com/office/powerpoint/2010/main" val="2186628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0A57B3-DDF8-4DB1-A51C-DE742DAFAE64}" type="slidenum">
              <a:rPr lang="en-GB" smtClean="0"/>
              <a:t>28</a:t>
            </a:fld>
            <a:endParaRPr lang="en-GB"/>
          </a:p>
        </p:txBody>
      </p:sp>
    </p:spTree>
    <p:extLst>
      <p:ext uri="{BB962C8B-B14F-4D97-AF65-F5344CB8AC3E}">
        <p14:creationId xmlns:p14="http://schemas.microsoft.com/office/powerpoint/2010/main" val="42524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dirty="0">
                <a:solidFill>
                  <a:schemeClr val="tx1"/>
                </a:solidFill>
                <a:latin typeface="Roboto" pitchFamily="2" charset="0"/>
                <a:ea typeface="Roboto" pitchFamily="2" charset="0"/>
              </a:rPr>
              <a:t>The two main stages of sleep are REM (rapid eye movement) and Non-REM sleep.</a:t>
            </a:r>
          </a:p>
          <a:p>
            <a:pPr>
              <a:lnSpc>
                <a:spcPct val="150000"/>
              </a:lnSpc>
            </a:pPr>
            <a:r>
              <a:rPr lang="en-GB" dirty="0">
                <a:solidFill>
                  <a:schemeClr val="tx1"/>
                </a:solidFill>
                <a:latin typeface="Roboto" pitchFamily="2" charset="0"/>
                <a:ea typeface="Roboto" pitchFamily="2" charset="0"/>
              </a:rPr>
              <a:t>Non-REM sleep is made up of 3 stages:</a:t>
            </a:r>
          </a:p>
          <a:p>
            <a:pPr>
              <a:lnSpc>
                <a:spcPct val="150000"/>
              </a:lnSpc>
            </a:pPr>
            <a:r>
              <a:rPr lang="en-GB" dirty="0">
                <a:solidFill>
                  <a:schemeClr val="tx1"/>
                </a:solidFill>
                <a:latin typeface="Roboto" pitchFamily="2" charset="0"/>
                <a:ea typeface="Roboto" pitchFamily="2" charset="0"/>
              </a:rPr>
              <a:t>Stage 1 is where you experience light sleep, when you are nodding off.</a:t>
            </a:r>
          </a:p>
          <a:p>
            <a:pPr>
              <a:lnSpc>
                <a:spcPct val="150000"/>
              </a:lnSpc>
            </a:pPr>
            <a:r>
              <a:rPr lang="en-GB" dirty="0">
                <a:solidFill>
                  <a:schemeClr val="tx1"/>
                </a:solidFill>
                <a:latin typeface="Roboto" pitchFamily="2" charset="0"/>
                <a:ea typeface="Roboto" pitchFamily="2" charset="0"/>
              </a:rPr>
              <a:t>Stage 2 is deeper sleep.</a:t>
            </a:r>
          </a:p>
          <a:p>
            <a:pPr>
              <a:lnSpc>
                <a:spcPct val="150000"/>
              </a:lnSpc>
            </a:pPr>
            <a:r>
              <a:rPr lang="en-GB" dirty="0">
                <a:solidFill>
                  <a:schemeClr val="tx1"/>
                </a:solidFill>
                <a:latin typeface="Roboto" pitchFamily="2" charset="0"/>
                <a:ea typeface="Roboto" pitchFamily="2" charset="0"/>
              </a:rPr>
              <a:t>Stage 3 (slow wave sleep) when you are in a deep sleep and may find it difficult to wake.</a:t>
            </a:r>
          </a:p>
          <a:p>
            <a:endParaRPr lang="en-GB" dirty="0"/>
          </a:p>
        </p:txBody>
      </p:sp>
      <p:sp>
        <p:nvSpPr>
          <p:cNvPr id="4" name="Slide Number Placeholder 3"/>
          <p:cNvSpPr>
            <a:spLocks noGrp="1"/>
          </p:cNvSpPr>
          <p:nvPr>
            <p:ph type="sldNum" sz="quarter" idx="5"/>
          </p:nvPr>
        </p:nvSpPr>
        <p:spPr/>
        <p:txBody>
          <a:bodyPr/>
          <a:lstStyle/>
          <a:p>
            <a:fld id="{647D7CD8-63A4-4E8D-9C83-E181FA8CAC56}" type="slidenum">
              <a:rPr lang="en-US" smtClean="0"/>
              <a:t>42</a:t>
            </a:fld>
            <a:endParaRPr lang="en-US"/>
          </a:p>
        </p:txBody>
      </p:sp>
    </p:spTree>
    <p:extLst>
      <p:ext uri="{BB962C8B-B14F-4D97-AF65-F5344CB8AC3E}">
        <p14:creationId xmlns:p14="http://schemas.microsoft.com/office/powerpoint/2010/main" val="28009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D7CD8-63A4-4E8D-9C83-E181FA8CAC56}" type="slidenum">
              <a:rPr lang="en-US" smtClean="0"/>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9140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Discuss hot chocolate has caffeine in a small amount but that too much for a young child. Blackcurrant drinks a no </a:t>
            </a:r>
            <a:endParaRPr/>
          </a:p>
        </p:txBody>
      </p:sp>
      <p:sp>
        <p:nvSpPr>
          <p:cNvPr id="213" name="Google Shape;21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0B19E80-348F-EE62-9D75-B201E317F612}"/>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0ADDE4C-DE62-FD83-EBED-1DB86CBED7D3}"/>
              </a:ext>
            </a:extLst>
          </p:cNvPr>
          <p:cNvSpPr>
            <a:spLocks noGrp="1"/>
          </p:cNvSpPr>
          <p:nvPr>
            <p:ph type="body" idx="1"/>
          </p:nvPr>
        </p:nvSpPr>
        <p:spPr bwMode="auto"/>
        <p:txBody>
          <a:bodyPr wrap="square" numCol="1" anchor="t" anchorCtr="0" compatLnSpc="1">
            <a:prstTxWarp prst="textNoShape">
              <a:avLst/>
            </a:prstTxWarp>
          </a:bodyPr>
          <a:lstStyle/>
          <a:p>
            <a:pPr>
              <a:defRPr/>
            </a:pPr>
            <a:endParaRPr lang="en-GB" altLang="en-US" dirty="0">
              <a:latin typeface="Arial" panose="020B0604020202020204" pitchFamily="34" charset="0"/>
              <a:cs typeface="Arial" panose="020B0604020202020204" pitchFamily="34" charset="0"/>
            </a:endParaRPr>
          </a:p>
          <a:p>
            <a:pPr>
              <a:defRPr/>
            </a:pPr>
            <a:endParaRPr lang="en-GB" altLang="en-US" dirty="0"/>
          </a:p>
        </p:txBody>
      </p:sp>
      <p:sp>
        <p:nvSpPr>
          <p:cNvPr id="29700" name="Slide Number Placeholder 3">
            <a:extLst>
              <a:ext uri="{FF2B5EF4-FFF2-40B4-BE49-F238E27FC236}">
                <a16:creationId xmlns:a16="http://schemas.microsoft.com/office/drawing/2014/main" id="{39D14B67-CCFC-589A-3172-49BD3B81A5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631910B-2EAD-4C08-992E-6457194E1172}" type="slidenum">
              <a:rPr lang="en-GB" altLang="en-US" smtClean="0">
                <a:ea typeface="Helvetica Neue Medium"/>
              </a:rPr>
              <a:pPr fontAlgn="base">
                <a:spcBef>
                  <a:spcPct val="0"/>
                </a:spcBef>
                <a:spcAft>
                  <a:spcPct val="0"/>
                </a:spcAft>
              </a:pPr>
              <a:t>5</a:t>
            </a:fld>
            <a:endParaRPr lang="en-GB" altLang="en-US">
              <a:ea typeface="Helvetica Neue Medium"/>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31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Basic levels of communication – answer emails, phone parents back</a:t>
            </a:r>
          </a:p>
          <a:p>
            <a:r>
              <a:rPr lang="en-GB"/>
              <a:t>System changes – Family Hubs for SEND parents across the borough to get answers</a:t>
            </a:r>
          </a:p>
          <a:p>
            <a:endParaRPr lang="en-GB"/>
          </a:p>
          <a:p>
            <a:r>
              <a:rPr lang="en-GB"/>
              <a:t>EHCP Process –</a:t>
            </a:r>
          </a:p>
          <a:p>
            <a:r>
              <a:rPr lang="en-GB"/>
              <a:t> </a:t>
            </a:r>
          </a:p>
          <a:p>
            <a:r>
              <a:rPr lang="en-GB"/>
              <a:t>6% compliance rate</a:t>
            </a:r>
          </a:p>
          <a:p>
            <a:r>
              <a:rPr lang="en-GB"/>
              <a:t>Special School FULL – add in numbers – the life boats are sinking</a:t>
            </a:r>
          </a:p>
          <a:p>
            <a:r>
              <a:rPr lang="en-GB"/>
              <a:t>Sufficiency </a:t>
            </a:r>
          </a:p>
          <a:p>
            <a:r>
              <a:rPr lang="en-GB"/>
              <a:t>Where can we help – Parents voices baked in to help build the confidence that the provision that is being created meets need , communication around this … </a:t>
            </a:r>
          </a:p>
          <a:p>
            <a:endParaRPr lang="en-GB"/>
          </a:p>
          <a:p>
            <a:r>
              <a:rPr lang="en-GB"/>
              <a:t>Children and families in mental health crisis – no access to services which keeps children out of education</a:t>
            </a:r>
          </a:p>
          <a:p>
            <a:r>
              <a:rPr lang="en-GB"/>
              <a:t>Where can we help – Co-produce reasonable adjustment attendance policy with parent lived experience baked in</a:t>
            </a:r>
          </a:p>
          <a:p>
            <a:endParaRPr lang="en-GB"/>
          </a:p>
          <a:p>
            <a:r>
              <a:rPr lang="en-GB"/>
              <a:t>Lack of access to services – </a:t>
            </a:r>
          </a:p>
          <a:p>
            <a:r>
              <a:rPr lang="en-GB"/>
              <a:t>Talk about the solutions – special school offer/transport restriction/Direct payment restriction lifted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5B217-93AF-491F-9FAB-1DFE3C3174BA}"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698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673828B-959C-4FF4-A9D1-E672011915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EF8303E5-A6E3-43E4-A916-192D63271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2468" name="Slide Number Placeholder 3">
            <a:extLst>
              <a:ext uri="{FF2B5EF4-FFF2-40B4-BE49-F238E27FC236}">
                <a16:creationId xmlns:a16="http://schemas.microsoft.com/office/drawing/2014/main" id="{A5A6B6B8-4362-405F-8204-574FDD7AD2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MS PGothic" panose="020B0600070205080204" pitchFamily="34" charset="-128"/>
              </a:defRPr>
            </a:lvl1pPr>
            <a:lvl2pPr marL="843611" indent="-324330">
              <a:defRPr sz="2600">
                <a:solidFill>
                  <a:schemeClr val="tx1"/>
                </a:solidFill>
                <a:latin typeface="Arial" panose="020B0604020202020204" pitchFamily="34" charset="0"/>
                <a:ea typeface="MS PGothic" panose="020B0600070205080204" pitchFamily="34" charset="-128"/>
              </a:defRPr>
            </a:lvl2pPr>
            <a:lvl3pPr marL="1297317" indent="-258754">
              <a:defRPr sz="2600">
                <a:solidFill>
                  <a:schemeClr val="tx1"/>
                </a:solidFill>
                <a:latin typeface="Arial" panose="020B0604020202020204" pitchFamily="34" charset="0"/>
                <a:ea typeface="MS PGothic" panose="020B0600070205080204" pitchFamily="34" charset="-128"/>
              </a:defRPr>
            </a:lvl3pPr>
            <a:lvl4pPr marL="1816599" indent="-258754">
              <a:defRPr sz="2600">
                <a:solidFill>
                  <a:schemeClr val="tx1"/>
                </a:solidFill>
                <a:latin typeface="Arial" panose="020B0604020202020204" pitchFamily="34" charset="0"/>
                <a:ea typeface="MS PGothic" panose="020B0600070205080204" pitchFamily="34" charset="-128"/>
              </a:defRPr>
            </a:lvl4pPr>
            <a:lvl5pPr marL="2335880" indent="-258754">
              <a:defRPr sz="2600">
                <a:solidFill>
                  <a:schemeClr val="tx1"/>
                </a:solidFill>
                <a:latin typeface="Arial" panose="020B0604020202020204" pitchFamily="34" charset="0"/>
                <a:ea typeface="MS PGothic" panose="020B0600070205080204" pitchFamily="34" charset="-128"/>
              </a:defRPr>
            </a:lvl5pPr>
            <a:lvl6pPr marL="284629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335671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86713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437755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defTabSz="1020839" eaLnBrk="0" fontAlgn="base" hangingPunct="0">
              <a:spcBef>
                <a:spcPct val="0"/>
              </a:spcBef>
              <a:spcAft>
                <a:spcPct val="0"/>
              </a:spcAft>
              <a:defRPr/>
            </a:pPr>
            <a:fld id="{214F98BF-44AD-4EC7-B27C-841AA3DB5E9E}" type="slidenum">
              <a:rPr lang="en-GB" altLang="en-US" sz="1400">
                <a:solidFill>
                  <a:srgbClr val="000000"/>
                </a:solidFill>
              </a:rPr>
              <a:pPr defTabSz="1020839" eaLnBrk="0" fontAlgn="base" hangingPunct="0">
                <a:spcBef>
                  <a:spcPct val="0"/>
                </a:spcBef>
                <a:spcAft>
                  <a:spcPct val="0"/>
                </a:spcAft>
                <a:defRPr/>
              </a:pPr>
              <a:t>67</a:t>
            </a:fld>
            <a:endParaRPr lang="en-GB" altLang="en-US" sz="14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4EEA5B2-C3FB-4D54-89EA-8A0DCE1CD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51552EE-7035-4C78-9ED3-BB8FCDB9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7588" name="Slide Number Placeholder 3">
            <a:extLst>
              <a:ext uri="{FF2B5EF4-FFF2-40B4-BE49-F238E27FC236}">
                <a16:creationId xmlns:a16="http://schemas.microsoft.com/office/drawing/2014/main" id="{E63D1E76-B90D-4C74-A414-C47CF13DC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MS PGothic" panose="020B0600070205080204" pitchFamily="34" charset="-128"/>
              </a:defRPr>
            </a:lvl1pPr>
            <a:lvl2pPr marL="843611" indent="-324330">
              <a:defRPr sz="2600">
                <a:solidFill>
                  <a:schemeClr val="tx1"/>
                </a:solidFill>
                <a:latin typeface="Arial" panose="020B0604020202020204" pitchFamily="34" charset="0"/>
                <a:ea typeface="MS PGothic" panose="020B0600070205080204" pitchFamily="34" charset="-128"/>
              </a:defRPr>
            </a:lvl2pPr>
            <a:lvl3pPr marL="1297317" indent="-258754">
              <a:defRPr sz="2600">
                <a:solidFill>
                  <a:schemeClr val="tx1"/>
                </a:solidFill>
                <a:latin typeface="Arial" panose="020B0604020202020204" pitchFamily="34" charset="0"/>
                <a:ea typeface="MS PGothic" panose="020B0600070205080204" pitchFamily="34" charset="-128"/>
              </a:defRPr>
            </a:lvl3pPr>
            <a:lvl4pPr marL="1816599" indent="-258754">
              <a:defRPr sz="2600">
                <a:solidFill>
                  <a:schemeClr val="tx1"/>
                </a:solidFill>
                <a:latin typeface="Arial" panose="020B0604020202020204" pitchFamily="34" charset="0"/>
                <a:ea typeface="MS PGothic" panose="020B0600070205080204" pitchFamily="34" charset="-128"/>
              </a:defRPr>
            </a:lvl4pPr>
            <a:lvl5pPr marL="2335880" indent="-258754">
              <a:defRPr sz="2600">
                <a:solidFill>
                  <a:schemeClr val="tx1"/>
                </a:solidFill>
                <a:latin typeface="Arial" panose="020B0604020202020204" pitchFamily="34" charset="0"/>
                <a:ea typeface="MS PGothic" panose="020B0600070205080204" pitchFamily="34" charset="-128"/>
              </a:defRPr>
            </a:lvl5pPr>
            <a:lvl6pPr marL="284629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335671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86713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437755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defTabSz="1020839" eaLnBrk="0" fontAlgn="base" hangingPunct="0">
              <a:spcBef>
                <a:spcPct val="0"/>
              </a:spcBef>
              <a:spcAft>
                <a:spcPct val="0"/>
              </a:spcAft>
              <a:defRPr/>
            </a:pPr>
            <a:fld id="{58FED975-DCE9-4053-9AAD-C4CCD0045E30}" type="slidenum">
              <a:rPr lang="en-GB" altLang="en-US" sz="1400">
                <a:solidFill>
                  <a:srgbClr val="000000"/>
                </a:solidFill>
              </a:rPr>
              <a:pPr defTabSz="1020839" eaLnBrk="0" fontAlgn="base" hangingPunct="0">
                <a:spcBef>
                  <a:spcPct val="0"/>
                </a:spcBef>
                <a:spcAft>
                  <a:spcPct val="0"/>
                </a:spcAft>
                <a:defRPr/>
              </a:pPr>
              <a:t>68</a:t>
            </a:fld>
            <a:endParaRPr lang="en-GB" altLang="en-US" sz="14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0F02-E1D1-04D2-59BC-AD1A3CA803DB}"/>
            </a:ext>
          </a:extLst>
        </p:cNvPr>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2C78F0E-5622-380D-4ADE-1BFB7A9C9EFA}"/>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C4C1D22A-5AFE-3D6F-A1D7-7E810E9DC604}"/>
              </a:ext>
            </a:extLst>
          </p:cNvPr>
          <p:cNvSpPr>
            <a:spLocks noGrp="1"/>
          </p:cNvSpPr>
          <p:nvPr>
            <p:ph type="body" idx="1"/>
          </p:nvPr>
        </p:nvSpPr>
        <p:spPr bwMode="auto"/>
        <p:txBody>
          <a:bodyPr wrap="square" numCol="1" anchor="t" anchorCtr="0" compatLnSpc="1">
            <a:prstTxWarp prst="textNoShape">
              <a:avLst/>
            </a:prstTxWarp>
          </a:bodyPr>
          <a:lstStyle/>
          <a:p>
            <a:pPr>
              <a:defRPr/>
            </a:pPr>
            <a:endParaRPr lang="en-GB" altLang="en-US" dirty="0">
              <a:latin typeface="Arial" panose="020B0604020202020204" pitchFamily="34" charset="0"/>
              <a:cs typeface="Arial" panose="020B0604020202020204" pitchFamily="34" charset="0"/>
            </a:endParaRPr>
          </a:p>
          <a:p>
            <a:pPr>
              <a:defRPr/>
            </a:pPr>
            <a:endParaRPr lang="en-GB" altLang="en-US" dirty="0"/>
          </a:p>
        </p:txBody>
      </p:sp>
      <p:sp>
        <p:nvSpPr>
          <p:cNvPr id="29700" name="Slide Number Placeholder 3">
            <a:extLst>
              <a:ext uri="{FF2B5EF4-FFF2-40B4-BE49-F238E27FC236}">
                <a16:creationId xmlns:a16="http://schemas.microsoft.com/office/drawing/2014/main" id="{976E0919-3C1F-5974-6759-F772F57084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631910B-2EAD-4C08-992E-6457194E1172}" type="slidenum">
              <a:rPr lang="en-GB" altLang="en-US" smtClean="0">
                <a:ea typeface="Helvetica Neue Medium"/>
              </a:rPr>
              <a:pPr fontAlgn="base">
                <a:spcBef>
                  <a:spcPct val="0"/>
                </a:spcBef>
                <a:spcAft>
                  <a:spcPct val="0"/>
                </a:spcAft>
              </a:pPr>
              <a:t>6</a:t>
            </a:fld>
            <a:endParaRPr lang="en-GB" altLang="en-US">
              <a:ea typeface="Helvetica Neue Medium"/>
            </a:endParaRPr>
          </a:p>
        </p:txBody>
      </p:sp>
    </p:spTree>
    <p:extLst>
      <p:ext uri="{BB962C8B-B14F-4D97-AF65-F5344CB8AC3E}">
        <p14:creationId xmlns:p14="http://schemas.microsoft.com/office/powerpoint/2010/main" val="84283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58E4C78-6CBE-444F-AE4F-FE90BCF5F3C7}" type="slidenum">
              <a:rPr lang="en-GB" altLang="en-US" smtClean="0"/>
              <a:pPr>
                <a:defRPr/>
              </a:pPr>
              <a:t>7</a:t>
            </a:fld>
            <a:endParaRPr lang="en-GB" altLang="en-US"/>
          </a:p>
        </p:txBody>
      </p:sp>
    </p:spTree>
    <p:extLst>
      <p:ext uri="{BB962C8B-B14F-4D97-AF65-F5344CB8AC3E}">
        <p14:creationId xmlns:p14="http://schemas.microsoft.com/office/powerpoint/2010/main" val="89715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92E-2AA9-E1DF-AF24-4A0E3E430353}"/>
            </a:ext>
          </a:extLst>
        </p:cNvPr>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6377B16-7449-DC9C-3720-7D6FE956E4CD}"/>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3420504-980E-33F2-C6EA-8197AA58642E}"/>
              </a:ext>
            </a:extLst>
          </p:cNvPr>
          <p:cNvSpPr>
            <a:spLocks noGrp="1"/>
          </p:cNvSpPr>
          <p:nvPr>
            <p:ph type="body" idx="1"/>
          </p:nvPr>
        </p:nvSpPr>
        <p:spPr bwMode="auto"/>
        <p:txBody>
          <a:bodyPr wrap="square" numCol="1" anchor="t" anchorCtr="0" compatLnSpc="1">
            <a:prstTxWarp prst="textNoShape">
              <a:avLst/>
            </a:prstTxWarp>
          </a:bodyPr>
          <a:lstStyle/>
          <a:p>
            <a:pPr>
              <a:defRPr/>
            </a:pPr>
            <a:endParaRPr lang="en-GB" altLang="en-US" dirty="0">
              <a:latin typeface="Arial" panose="020B0604020202020204" pitchFamily="34" charset="0"/>
              <a:cs typeface="Arial" panose="020B0604020202020204" pitchFamily="34" charset="0"/>
            </a:endParaRPr>
          </a:p>
          <a:p>
            <a:endParaRPr lang="en-GB" dirty="0"/>
          </a:p>
          <a:p>
            <a:r>
              <a:rPr lang="en-GB" dirty="0"/>
              <a:t> </a:t>
            </a:r>
          </a:p>
          <a:p>
            <a:endParaRPr lang="en-GB" dirty="0"/>
          </a:p>
          <a:p>
            <a:pPr>
              <a:defRPr/>
            </a:pPr>
            <a:endParaRPr lang="en-GB" altLang="en-US" dirty="0"/>
          </a:p>
        </p:txBody>
      </p:sp>
      <p:sp>
        <p:nvSpPr>
          <p:cNvPr id="29700" name="Slide Number Placeholder 3">
            <a:extLst>
              <a:ext uri="{FF2B5EF4-FFF2-40B4-BE49-F238E27FC236}">
                <a16:creationId xmlns:a16="http://schemas.microsoft.com/office/drawing/2014/main" id="{7ED49614-1620-A103-D89D-C1A771619D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631910B-2EAD-4C08-992E-6457194E1172}" type="slidenum">
              <a:rPr lang="en-GB" altLang="en-US" smtClean="0">
                <a:ea typeface="Helvetica Neue Medium"/>
              </a:rPr>
              <a:pPr fontAlgn="base">
                <a:spcBef>
                  <a:spcPct val="0"/>
                </a:spcBef>
                <a:spcAft>
                  <a:spcPct val="0"/>
                </a:spcAft>
              </a:pPr>
              <a:t>8</a:t>
            </a:fld>
            <a:endParaRPr lang="en-GB" altLang="en-US">
              <a:ea typeface="Helvetica Neue Medium"/>
            </a:endParaRPr>
          </a:p>
        </p:txBody>
      </p:sp>
    </p:spTree>
    <p:extLst>
      <p:ext uri="{BB962C8B-B14F-4D97-AF65-F5344CB8AC3E}">
        <p14:creationId xmlns:p14="http://schemas.microsoft.com/office/powerpoint/2010/main" val="215450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EAD4E4-C024-4464-AA84-8C0D7DE48216}"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70710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213E-3730-7D19-3C90-864054E86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9F5BC-6F2C-DA51-E3B1-65C344125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E550F-ECE1-0D27-0717-F6965C5FB3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9DD344-06A4-7410-A562-BDC71F185E8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EAD4E4-C024-4464-AA84-8C0D7DE48216}"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171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0B19E80-348F-EE62-9D75-B201E317F612}"/>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0ADDE4C-DE62-FD83-EBED-1DB86CBED7D3}"/>
              </a:ext>
            </a:extLst>
          </p:cNvPr>
          <p:cNvSpPr>
            <a:spLocks noGrp="1"/>
          </p:cNvSpPr>
          <p:nvPr>
            <p:ph type="body" idx="1"/>
          </p:nvPr>
        </p:nvSpPr>
        <p:spPr bwMode="auto"/>
        <p:txBody>
          <a:bodyPr wrap="square" numCol="1" anchor="t" anchorCtr="0" compatLnSpc="1">
            <a:prstTxWarp prst="textNoShape">
              <a:avLst/>
            </a:prstTxWarp>
          </a:bodyPr>
          <a:lstStyle/>
          <a:p>
            <a:pPr>
              <a:defRPr/>
            </a:pPr>
            <a:endParaRPr lang="en-GB" altLang="en-US" dirty="0"/>
          </a:p>
        </p:txBody>
      </p:sp>
      <p:sp>
        <p:nvSpPr>
          <p:cNvPr id="29700" name="Slide Number Placeholder 3">
            <a:extLst>
              <a:ext uri="{FF2B5EF4-FFF2-40B4-BE49-F238E27FC236}">
                <a16:creationId xmlns:a16="http://schemas.microsoft.com/office/drawing/2014/main" id="{39D14B67-CCFC-589A-3172-49BD3B81A5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631910B-2EAD-4C08-992E-6457194E1172}" type="slidenum">
              <a:rPr lang="en-GB" altLang="en-US" smtClean="0">
                <a:ea typeface="Helvetica Neue Medium"/>
              </a:rPr>
              <a:pPr fontAlgn="base">
                <a:spcBef>
                  <a:spcPct val="0"/>
                </a:spcBef>
                <a:spcAft>
                  <a:spcPct val="0"/>
                </a:spcAft>
              </a:pPr>
              <a:t>11</a:t>
            </a:fld>
            <a:endParaRPr lang="en-GB" altLang="en-US">
              <a:ea typeface="Helvetica Neue Medium"/>
            </a:endParaRPr>
          </a:p>
        </p:txBody>
      </p:sp>
    </p:spTree>
    <p:extLst>
      <p:ext uri="{BB962C8B-B14F-4D97-AF65-F5344CB8AC3E}">
        <p14:creationId xmlns:p14="http://schemas.microsoft.com/office/powerpoint/2010/main" val="390588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99310-90D1-45DA-EF5D-702DD3C5A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B625DE-960C-9411-C1E9-0F07065D6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7F1BA2-2CAE-4BB1-3962-47A460D3987D}"/>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5" name="Footer Placeholder 4">
            <a:extLst>
              <a:ext uri="{FF2B5EF4-FFF2-40B4-BE49-F238E27FC236}">
                <a16:creationId xmlns:a16="http://schemas.microsoft.com/office/drawing/2014/main" id="{D67F8199-7608-2288-F295-B633702F80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50668C-EB9A-1B1A-4796-89FF5BEAFF95}"/>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309592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20A2-3B28-C979-940F-3F6CB947A5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F05CE0-DE9B-3E7B-CFFE-E6CCB23069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4637ED-3154-3CF0-D25C-E58238B6422B}"/>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5" name="Footer Placeholder 4">
            <a:extLst>
              <a:ext uri="{FF2B5EF4-FFF2-40B4-BE49-F238E27FC236}">
                <a16:creationId xmlns:a16="http://schemas.microsoft.com/office/drawing/2014/main" id="{83E45D4F-94BA-9CF3-DD92-7238102E6C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4737C2-E23C-28BA-A112-860B668D2035}"/>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3052528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8DEDD3-4076-9BAF-6F04-9DD6B6A337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1725AF-6E5E-DD0B-CECF-1AA87737B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A64754-89B5-023E-7FFC-E11449D46BB6}"/>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5" name="Footer Placeholder 4">
            <a:extLst>
              <a:ext uri="{FF2B5EF4-FFF2-40B4-BE49-F238E27FC236}">
                <a16:creationId xmlns:a16="http://schemas.microsoft.com/office/drawing/2014/main" id="{2FEB616F-73B3-22AB-26C2-75DAA9BC7D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7576F0-9AE4-D8B5-3687-F9F7418308EE}"/>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667212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5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75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E432-BDDD-41ED-955E-F9B8DC07B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F54ED3-CC87-47B7-A737-F807366877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28643-3915-4A04-B1ED-6A8B7726D17A}"/>
              </a:ext>
            </a:extLst>
          </p:cNvPr>
          <p:cNvSpPr>
            <a:spLocks noGrp="1"/>
          </p:cNvSpPr>
          <p:nvPr>
            <p:ph type="dt" sz="half" idx="10"/>
          </p:nvPr>
        </p:nvSpPr>
        <p:spPr/>
        <p:txBody>
          <a:bodyPr/>
          <a:lstStyle/>
          <a:p>
            <a:fld id="{3BE0B299-820C-4028-BB3F-7E487999ABC2}" type="datetimeFigureOut">
              <a:rPr lang="en-GB" smtClean="0"/>
              <a:t>04/12/2025</a:t>
            </a:fld>
            <a:endParaRPr lang="en-GB"/>
          </a:p>
        </p:txBody>
      </p:sp>
      <p:sp>
        <p:nvSpPr>
          <p:cNvPr id="5" name="Footer Placeholder 4">
            <a:extLst>
              <a:ext uri="{FF2B5EF4-FFF2-40B4-BE49-F238E27FC236}">
                <a16:creationId xmlns:a16="http://schemas.microsoft.com/office/drawing/2014/main" id="{A2950EE4-D35C-465B-B750-050FDEACF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693BBA-83F2-4907-94D2-BB82128D6104}"/>
              </a:ext>
            </a:extLst>
          </p:cNvPr>
          <p:cNvSpPr>
            <a:spLocks noGrp="1"/>
          </p:cNvSpPr>
          <p:nvPr>
            <p:ph type="sldNum" sz="quarter" idx="12"/>
          </p:nvPr>
        </p:nvSpPr>
        <p:spPr/>
        <p:txBody>
          <a:bodyPr/>
          <a:lstStyle/>
          <a:p>
            <a:fld id="{35072A14-3DF7-4629-896E-4CBD42A3243A}" type="slidenum">
              <a:rPr lang="en-GB" smtClean="0"/>
              <a:t>‹#›</a:t>
            </a:fld>
            <a:endParaRPr lang="en-GB"/>
          </a:p>
        </p:txBody>
      </p:sp>
    </p:spTree>
    <p:extLst>
      <p:ext uri="{BB962C8B-B14F-4D97-AF65-F5344CB8AC3E}">
        <p14:creationId xmlns:p14="http://schemas.microsoft.com/office/powerpoint/2010/main" val="6984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AC3686D-303E-6C49-A67F-F0BB2810BEE9}"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463707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0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48B53F-7555-9849-9DA2-56F19AFE293C}"/>
              </a:ext>
            </a:extLst>
          </p:cNvPr>
          <p:cNvSpPr/>
          <p:nvPr userDrawn="1"/>
        </p:nvSpPr>
        <p:spPr>
          <a:xfrm>
            <a:off x="0" y="0"/>
            <a:ext cx="12192000" cy="6858000"/>
          </a:xfrm>
          <a:prstGeom prst="rect">
            <a:avLst/>
          </a:prstGeom>
          <a:solidFill>
            <a:srgbClr val="A50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F7674-0AB3-154D-B6F4-515EF949F349}"/>
              </a:ext>
            </a:extLst>
          </p:cNvPr>
          <p:cNvSpPr>
            <a:spLocks noGrp="1"/>
          </p:cNvSpPr>
          <p:nvPr>
            <p:ph type="ctrTitle"/>
          </p:nvPr>
        </p:nvSpPr>
        <p:spPr>
          <a:xfrm>
            <a:off x="449318" y="2148488"/>
            <a:ext cx="9144000" cy="1655763"/>
          </a:xfrm>
        </p:spPr>
        <p:txBody>
          <a:bodyPr anchor="b"/>
          <a:lstStyle>
            <a:lvl1pPr algn="l">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DB96E1F-17AE-4546-A29A-C2E0751E1DDA}"/>
              </a:ext>
            </a:extLst>
          </p:cNvPr>
          <p:cNvSpPr>
            <a:spLocks noGrp="1"/>
          </p:cNvSpPr>
          <p:nvPr>
            <p:ph type="subTitle" idx="1"/>
          </p:nvPr>
        </p:nvSpPr>
        <p:spPr>
          <a:xfrm>
            <a:off x="449318" y="3896327"/>
            <a:ext cx="9144000" cy="11381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B383F9E3-F365-4846-8AC8-4812FDE4EB17}"/>
              </a:ext>
            </a:extLst>
          </p:cNvPr>
          <p:cNvPicPr>
            <a:picLocks noChangeAspect="1"/>
          </p:cNvPicPr>
          <p:nvPr userDrawn="1"/>
        </p:nvPicPr>
        <p:blipFill>
          <a:blip r:embed="rId2"/>
          <a:stretch>
            <a:fillRect/>
          </a:stretch>
        </p:blipFill>
        <p:spPr>
          <a:xfrm>
            <a:off x="449318" y="292100"/>
            <a:ext cx="2666081" cy="1116286"/>
          </a:xfrm>
          <a:prstGeom prst="rect">
            <a:avLst/>
          </a:prstGeom>
        </p:spPr>
      </p:pic>
    </p:spTree>
    <p:extLst>
      <p:ext uri="{BB962C8B-B14F-4D97-AF65-F5344CB8AC3E}">
        <p14:creationId xmlns:p14="http://schemas.microsoft.com/office/powerpoint/2010/main" val="68634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48B53F-7555-9849-9DA2-56F19AFE293C}"/>
              </a:ext>
            </a:extLst>
          </p:cNvPr>
          <p:cNvSpPr/>
          <p:nvPr userDrawn="1"/>
        </p:nvSpPr>
        <p:spPr>
          <a:xfrm>
            <a:off x="0" y="0"/>
            <a:ext cx="12192000" cy="6858000"/>
          </a:xfrm>
          <a:prstGeom prst="rect">
            <a:avLst/>
          </a:prstGeom>
          <a:solidFill>
            <a:srgbClr val="16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F7674-0AB3-154D-B6F4-515EF949F349}"/>
              </a:ext>
            </a:extLst>
          </p:cNvPr>
          <p:cNvSpPr>
            <a:spLocks noGrp="1"/>
          </p:cNvSpPr>
          <p:nvPr>
            <p:ph type="ctrTitle"/>
          </p:nvPr>
        </p:nvSpPr>
        <p:spPr>
          <a:xfrm>
            <a:off x="449318" y="2148488"/>
            <a:ext cx="9144000" cy="1655763"/>
          </a:xfrm>
        </p:spPr>
        <p:txBody>
          <a:bodyPr anchor="b"/>
          <a:lstStyle>
            <a:lvl1pPr algn="l">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DB96E1F-17AE-4546-A29A-C2E0751E1DDA}"/>
              </a:ext>
            </a:extLst>
          </p:cNvPr>
          <p:cNvSpPr>
            <a:spLocks noGrp="1"/>
          </p:cNvSpPr>
          <p:nvPr>
            <p:ph type="subTitle" idx="1"/>
          </p:nvPr>
        </p:nvSpPr>
        <p:spPr>
          <a:xfrm>
            <a:off x="449318" y="3896327"/>
            <a:ext cx="9144000" cy="11381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B383F9E3-F365-4846-8AC8-4812FDE4EB17}"/>
              </a:ext>
            </a:extLst>
          </p:cNvPr>
          <p:cNvPicPr>
            <a:picLocks noChangeAspect="1"/>
          </p:cNvPicPr>
          <p:nvPr userDrawn="1"/>
        </p:nvPicPr>
        <p:blipFill>
          <a:blip r:embed="rId2"/>
          <a:stretch>
            <a:fillRect/>
          </a:stretch>
        </p:blipFill>
        <p:spPr>
          <a:xfrm>
            <a:off x="449318" y="292100"/>
            <a:ext cx="2666081" cy="1116286"/>
          </a:xfrm>
          <a:prstGeom prst="rect">
            <a:avLst/>
          </a:prstGeom>
        </p:spPr>
      </p:pic>
    </p:spTree>
    <p:extLst>
      <p:ext uri="{BB962C8B-B14F-4D97-AF65-F5344CB8AC3E}">
        <p14:creationId xmlns:p14="http://schemas.microsoft.com/office/powerpoint/2010/main" val="266438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3A67-E198-B39E-16A5-5759262D5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9CDD21-9323-7DA6-1CB6-BE7BC3E01A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C21781-9483-B7F5-9FDE-1B2454FA11CB}"/>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5" name="Footer Placeholder 4">
            <a:extLst>
              <a:ext uri="{FF2B5EF4-FFF2-40B4-BE49-F238E27FC236}">
                <a16:creationId xmlns:a16="http://schemas.microsoft.com/office/drawing/2014/main" id="{068CFB0C-EC70-5519-D71E-B1000B68E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A28015-383C-630F-B0F4-4238449AA85D}"/>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261848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0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7674-0AB3-154D-B6F4-515EF949F349}"/>
              </a:ext>
            </a:extLst>
          </p:cNvPr>
          <p:cNvSpPr>
            <a:spLocks noGrp="1"/>
          </p:cNvSpPr>
          <p:nvPr>
            <p:ph type="ctrTitle"/>
          </p:nvPr>
        </p:nvSpPr>
        <p:spPr>
          <a:xfrm>
            <a:off x="449318" y="2148488"/>
            <a:ext cx="9144000" cy="1655763"/>
          </a:xfrm>
        </p:spPr>
        <p:txBody>
          <a:bodyPr anchor="b"/>
          <a:lstStyle>
            <a:lvl1pPr algn="l">
              <a:defRPr sz="6000">
                <a:solidFill>
                  <a:srgbClr val="A50162"/>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FDB96E1F-17AE-4546-A29A-C2E0751E1DDA}"/>
              </a:ext>
            </a:extLst>
          </p:cNvPr>
          <p:cNvSpPr>
            <a:spLocks noGrp="1"/>
          </p:cNvSpPr>
          <p:nvPr>
            <p:ph type="subTitle" idx="1"/>
          </p:nvPr>
        </p:nvSpPr>
        <p:spPr>
          <a:xfrm>
            <a:off x="449318" y="3896327"/>
            <a:ext cx="9144000" cy="1138128"/>
          </a:xfrm>
        </p:spPr>
        <p:txBody>
          <a:bodyPr/>
          <a:lstStyle>
            <a:lvl1pPr marL="0" indent="0" algn="l">
              <a:buNone/>
              <a:defRPr sz="2400">
                <a:solidFill>
                  <a:srgbClr val="16BEB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A85DD4FD-CED1-7349-8E7B-5A180865AE83}"/>
              </a:ext>
            </a:extLst>
          </p:cNvPr>
          <p:cNvPicPr>
            <a:picLocks noChangeAspect="1"/>
          </p:cNvPicPr>
          <p:nvPr userDrawn="1"/>
        </p:nvPicPr>
        <p:blipFill>
          <a:blip r:embed="rId2"/>
          <a:stretch>
            <a:fillRect/>
          </a:stretch>
        </p:blipFill>
        <p:spPr>
          <a:xfrm>
            <a:off x="449318" y="292100"/>
            <a:ext cx="2707822" cy="1116286"/>
          </a:xfrm>
          <a:prstGeom prst="rect">
            <a:avLst/>
          </a:prstGeom>
        </p:spPr>
      </p:pic>
    </p:spTree>
    <p:extLst>
      <p:ext uri="{BB962C8B-B14F-4D97-AF65-F5344CB8AC3E}">
        <p14:creationId xmlns:p14="http://schemas.microsoft.com/office/powerpoint/2010/main" val="1902508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FC5B-7AF4-1142-8C3A-D1BEA28B6874}"/>
              </a:ext>
            </a:extLst>
          </p:cNvPr>
          <p:cNvSpPr>
            <a:spLocks noGrp="1"/>
          </p:cNvSpPr>
          <p:nvPr>
            <p:ph type="title"/>
          </p:nvPr>
        </p:nvSpPr>
        <p:spPr>
          <a:xfrm>
            <a:off x="838200" y="365125"/>
            <a:ext cx="8537028" cy="1325563"/>
          </a:xfrm>
        </p:spPr>
        <p:txBody>
          <a:bodyPr/>
          <a:lstStyle>
            <a:lvl1pPr>
              <a:defRPr>
                <a:solidFill>
                  <a:srgbClr val="A5016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8F6B8B-3C87-A046-94FA-C815FA4C32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C449AD8E-FF85-7B42-B691-1484A96B009D}"/>
              </a:ext>
            </a:extLst>
          </p:cNvPr>
          <p:cNvSpPr>
            <a:spLocks noGrp="1"/>
          </p:cNvSpPr>
          <p:nvPr>
            <p:ph type="sldNum" sz="quarter" idx="12"/>
          </p:nvPr>
        </p:nvSpPr>
        <p:spPr/>
        <p:txBody>
          <a:bodyPr/>
          <a:lstStyle/>
          <a:p>
            <a:fld id="{3CC5E1EF-B47B-364D-AE77-DE5143F071D0}" type="slidenum">
              <a:rPr lang="en-US" smtClean="0"/>
              <a:pPr/>
              <a:t>‹#›</a:t>
            </a:fld>
            <a:endParaRPr lang="en-US"/>
          </a:p>
        </p:txBody>
      </p:sp>
      <p:pic>
        <p:nvPicPr>
          <p:cNvPr id="7" name="Picture 6">
            <a:extLst>
              <a:ext uri="{FF2B5EF4-FFF2-40B4-BE49-F238E27FC236}">
                <a16:creationId xmlns:a16="http://schemas.microsoft.com/office/drawing/2014/main" id="{F65A119B-1647-724B-BD08-3C6223DD65CF}"/>
              </a:ext>
            </a:extLst>
          </p:cNvPr>
          <p:cNvPicPr>
            <a:picLocks noChangeAspect="1"/>
          </p:cNvPicPr>
          <p:nvPr userDrawn="1"/>
        </p:nvPicPr>
        <p:blipFill>
          <a:blip r:embed="rId2"/>
          <a:stretch>
            <a:fillRect/>
          </a:stretch>
        </p:blipFill>
        <p:spPr>
          <a:xfrm>
            <a:off x="10489324" y="365125"/>
            <a:ext cx="1474076" cy="607680"/>
          </a:xfrm>
          <a:prstGeom prst="rect">
            <a:avLst/>
          </a:prstGeom>
        </p:spPr>
      </p:pic>
    </p:spTree>
    <p:extLst>
      <p:ext uri="{BB962C8B-B14F-4D97-AF65-F5344CB8AC3E}">
        <p14:creationId xmlns:p14="http://schemas.microsoft.com/office/powerpoint/2010/main" val="82117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4A6716-F550-EA45-8A51-B6DFA4A61B04}"/>
              </a:ext>
            </a:extLst>
          </p:cNvPr>
          <p:cNvSpPr/>
          <p:nvPr userDrawn="1"/>
        </p:nvSpPr>
        <p:spPr>
          <a:xfrm>
            <a:off x="0" y="0"/>
            <a:ext cx="12192000" cy="1682750"/>
          </a:xfrm>
          <a:prstGeom prst="rect">
            <a:avLst/>
          </a:prstGeom>
          <a:solidFill>
            <a:srgbClr val="A50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77807-2E0C-DE41-96AF-6663B0D4097D}"/>
              </a:ext>
            </a:extLst>
          </p:cNvPr>
          <p:cNvSpPr>
            <a:spLocks noGrp="1"/>
          </p:cNvSpPr>
          <p:nvPr>
            <p:ph type="title"/>
          </p:nvPr>
        </p:nvSpPr>
        <p:spPr>
          <a:xfrm>
            <a:off x="449318" y="1736726"/>
            <a:ext cx="10515600" cy="2852737"/>
          </a:xfrm>
        </p:spPr>
        <p:txBody>
          <a:bodyPr anchor="b"/>
          <a:lstStyle>
            <a:lvl1pPr>
              <a:defRPr sz="6000">
                <a:solidFill>
                  <a:srgbClr val="A50162"/>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28DD49B-EF5B-C94F-8131-90EA1B2B5046}"/>
              </a:ext>
            </a:extLst>
          </p:cNvPr>
          <p:cNvSpPr>
            <a:spLocks noGrp="1"/>
          </p:cNvSpPr>
          <p:nvPr>
            <p:ph type="body" idx="1"/>
          </p:nvPr>
        </p:nvSpPr>
        <p:spPr>
          <a:xfrm>
            <a:off x="449318" y="4589463"/>
            <a:ext cx="10515600" cy="1500187"/>
          </a:xfrm>
        </p:spPr>
        <p:txBody>
          <a:bodyPr/>
          <a:lstStyle>
            <a:lvl1pPr marL="0" indent="0">
              <a:buNone/>
              <a:defRPr sz="2400">
                <a:solidFill>
                  <a:srgbClr val="16BEB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7B3545C9-9351-F645-9EB7-842BD2DD0F3D}"/>
              </a:ext>
            </a:extLst>
          </p:cNvPr>
          <p:cNvSpPr>
            <a:spLocks noGrp="1"/>
          </p:cNvSpPr>
          <p:nvPr>
            <p:ph type="sldNum" sz="quarter" idx="12"/>
          </p:nvPr>
        </p:nvSpPr>
        <p:spPr/>
        <p:txBody>
          <a:bodyPr/>
          <a:lstStyle>
            <a:lvl1pPr>
              <a:defRPr>
                <a:solidFill>
                  <a:schemeClr val="bg1"/>
                </a:solidFill>
              </a:defRPr>
            </a:lvl1pPr>
          </a:lstStyle>
          <a:p>
            <a:fld id="{3CC5E1EF-B47B-364D-AE77-DE5143F071D0}" type="slidenum">
              <a:rPr lang="en-US" smtClean="0"/>
              <a:pPr/>
              <a:t>‹#›</a:t>
            </a:fld>
            <a:endParaRPr lang="en-US" dirty="0"/>
          </a:p>
        </p:txBody>
      </p:sp>
      <p:pic>
        <p:nvPicPr>
          <p:cNvPr id="8" name="Picture 7">
            <a:extLst>
              <a:ext uri="{FF2B5EF4-FFF2-40B4-BE49-F238E27FC236}">
                <a16:creationId xmlns:a16="http://schemas.microsoft.com/office/drawing/2014/main" id="{452823B1-89D7-2E45-9877-85028126B26B}"/>
              </a:ext>
            </a:extLst>
          </p:cNvPr>
          <p:cNvPicPr>
            <a:picLocks noChangeAspect="1"/>
          </p:cNvPicPr>
          <p:nvPr userDrawn="1"/>
        </p:nvPicPr>
        <p:blipFill>
          <a:blip r:embed="rId2"/>
          <a:stretch>
            <a:fillRect/>
          </a:stretch>
        </p:blipFill>
        <p:spPr>
          <a:xfrm>
            <a:off x="449318" y="292100"/>
            <a:ext cx="2666081" cy="1116286"/>
          </a:xfrm>
          <a:prstGeom prst="rect">
            <a:avLst/>
          </a:prstGeom>
        </p:spPr>
      </p:pic>
    </p:spTree>
    <p:extLst>
      <p:ext uri="{BB962C8B-B14F-4D97-AF65-F5344CB8AC3E}">
        <p14:creationId xmlns:p14="http://schemas.microsoft.com/office/powerpoint/2010/main" val="3646144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4A6716-F550-EA45-8A51-B6DFA4A61B04}"/>
              </a:ext>
            </a:extLst>
          </p:cNvPr>
          <p:cNvSpPr/>
          <p:nvPr userDrawn="1"/>
        </p:nvSpPr>
        <p:spPr>
          <a:xfrm>
            <a:off x="0" y="0"/>
            <a:ext cx="12192000" cy="1682750"/>
          </a:xfrm>
          <a:prstGeom prst="rect">
            <a:avLst/>
          </a:prstGeom>
          <a:solidFill>
            <a:srgbClr val="16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77807-2E0C-DE41-96AF-6663B0D4097D}"/>
              </a:ext>
            </a:extLst>
          </p:cNvPr>
          <p:cNvSpPr>
            <a:spLocks noGrp="1"/>
          </p:cNvSpPr>
          <p:nvPr>
            <p:ph type="title"/>
          </p:nvPr>
        </p:nvSpPr>
        <p:spPr>
          <a:xfrm>
            <a:off x="449318" y="1709738"/>
            <a:ext cx="10515600" cy="2852737"/>
          </a:xfrm>
        </p:spPr>
        <p:txBody>
          <a:bodyPr anchor="b"/>
          <a:lstStyle>
            <a:lvl1pPr>
              <a:defRPr sz="6000">
                <a:solidFill>
                  <a:srgbClr val="16BEBB"/>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28DD49B-EF5B-C94F-8131-90EA1B2B5046}"/>
              </a:ext>
            </a:extLst>
          </p:cNvPr>
          <p:cNvSpPr>
            <a:spLocks noGrp="1"/>
          </p:cNvSpPr>
          <p:nvPr>
            <p:ph type="body" idx="1"/>
          </p:nvPr>
        </p:nvSpPr>
        <p:spPr>
          <a:xfrm>
            <a:off x="449318" y="4589463"/>
            <a:ext cx="10515600" cy="1500187"/>
          </a:xfrm>
        </p:spPr>
        <p:txBody>
          <a:bodyPr/>
          <a:lstStyle>
            <a:lvl1pPr marL="0" indent="0">
              <a:buNone/>
              <a:defRPr sz="2400">
                <a:solidFill>
                  <a:srgbClr val="A5016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7B3545C9-9351-F645-9EB7-842BD2DD0F3D}"/>
              </a:ext>
            </a:extLst>
          </p:cNvPr>
          <p:cNvSpPr>
            <a:spLocks noGrp="1"/>
          </p:cNvSpPr>
          <p:nvPr>
            <p:ph type="sldNum" sz="quarter" idx="12"/>
          </p:nvPr>
        </p:nvSpPr>
        <p:spPr/>
        <p:txBody>
          <a:bodyPr/>
          <a:lstStyle>
            <a:lvl1pPr>
              <a:defRPr>
                <a:solidFill>
                  <a:schemeClr val="bg1"/>
                </a:solidFill>
              </a:defRPr>
            </a:lvl1pPr>
          </a:lstStyle>
          <a:p>
            <a:fld id="{3CC5E1EF-B47B-364D-AE77-DE5143F071D0}" type="slidenum">
              <a:rPr lang="en-US" smtClean="0"/>
              <a:pPr/>
              <a:t>‹#›</a:t>
            </a:fld>
            <a:endParaRPr lang="en-US" dirty="0"/>
          </a:p>
        </p:txBody>
      </p:sp>
      <p:pic>
        <p:nvPicPr>
          <p:cNvPr id="8" name="Picture 7">
            <a:extLst>
              <a:ext uri="{FF2B5EF4-FFF2-40B4-BE49-F238E27FC236}">
                <a16:creationId xmlns:a16="http://schemas.microsoft.com/office/drawing/2014/main" id="{452823B1-89D7-2E45-9877-85028126B26B}"/>
              </a:ext>
            </a:extLst>
          </p:cNvPr>
          <p:cNvPicPr>
            <a:picLocks noChangeAspect="1"/>
          </p:cNvPicPr>
          <p:nvPr userDrawn="1"/>
        </p:nvPicPr>
        <p:blipFill>
          <a:blip r:embed="rId2"/>
          <a:stretch>
            <a:fillRect/>
          </a:stretch>
        </p:blipFill>
        <p:spPr>
          <a:xfrm>
            <a:off x="449318" y="292100"/>
            <a:ext cx="2666081" cy="1116286"/>
          </a:xfrm>
          <a:prstGeom prst="rect">
            <a:avLst/>
          </a:prstGeom>
        </p:spPr>
      </p:pic>
    </p:spTree>
    <p:extLst>
      <p:ext uri="{BB962C8B-B14F-4D97-AF65-F5344CB8AC3E}">
        <p14:creationId xmlns:p14="http://schemas.microsoft.com/office/powerpoint/2010/main" val="34485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7807-2E0C-DE41-96AF-6663B0D4097D}"/>
              </a:ext>
            </a:extLst>
          </p:cNvPr>
          <p:cNvSpPr>
            <a:spLocks noGrp="1"/>
          </p:cNvSpPr>
          <p:nvPr>
            <p:ph type="title"/>
          </p:nvPr>
        </p:nvSpPr>
        <p:spPr>
          <a:xfrm>
            <a:off x="449318" y="1709738"/>
            <a:ext cx="10515600" cy="2852737"/>
          </a:xfrm>
        </p:spPr>
        <p:txBody>
          <a:bodyPr anchor="b"/>
          <a:lstStyle>
            <a:lvl1pPr>
              <a:defRPr sz="6000">
                <a:solidFill>
                  <a:srgbClr val="A50162"/>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28DD49B-EF5B-C94F-8131-90EA1B2B5046}"/>
              </a:ext>
            </a:extLst>
          </p:cNvPr>
          <p:cNvSpPr>
            <a:spLocks noGrp="1"/>
          </p:cNvSpPr>
          <p:nvPr>
            <p:ph type="body" idx="1"/>
          </p:nvPr>
        </p:nvSpPr>
        <p:spPr>
          <a:xfrm>
            <a:off x="449318" y="4589463"/>
            <a:ext cx="10515600" cy="1500187"/>
          </a:xfrm>
        </p:spPr>
        <p:txBody>
          <a:bodyPr/>
          <a:lstStyle>
            <a:lvl1pPr marL="0" indent="0">
              <a:buNone/>
              <a:defRPr sz="2400">
                <a:solidFill>
                  <a:srgbClr val="16BEB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7B3545C9-9351-F645-9EB7-842BD2DD0F3D}"/>
              </a:ext>
            </a:extLst>
          </p:cNvPr>
          <p:cNvSpPr>
            <a:spLocks noGrp="1"/>
          </p:cNvSpPr>
          <p:nvPr>
            <p:ph type="sldNum" sz="quarter" idx="12"/>
          </p:nvPr>
        </p:nvSpPr>
        <p:spPr/>
        <p:txBody>
          <a:bodyPr/>
          <a:lstStyle>
            <a:lvl1pPr>
              <a:defRPr>
                <a:solidFill>
                  <a:srgbClr val="5A5A5A"/>
                </a:solidFill>
              </a:defRPr>
            </a:lvl1pPr>
          </a:lstStyle>
          <a:p>
            <a:fld id="{3CC5E1EF-B47B-364D-AE77-DE5143F071D0}" type="slidenum">
              <a:rPr lang="en-US" smtClean="0"/>
              <a:pPr/>
              <a:t>‹#›</a:t>
            </a:fld>
            <a:endParaRPr lang="en-US" dirty="0"/>
          </a:p>
        </p:txBody>
      </p:sp>
      <p:pic>
        <p:nvPicPr>
          <p:cNvPr id="8" name="Picture 7">
            <a:extLst>
              <a:ext uri="{FF2B5EF4-FFF2-40B4-BE49-F238E27FC236}">
                <a16:creationId xmlns:a16="http://schemas.microsoft.com/office/drawing/2014/main" id="{452823B1-89D7-2E45-9877-85028126B26B}"/>
              </a:ext>
            </a:extLst>
          </p:cNvPr>
          <p:cNvPicPr>
            <a:picLocks noChangeAspect="1"/>
          </p:cNvPicPr>
          <p:nvPr userDrawn="1"/>
        </p:nvPicPr>
        <p:blipFill>
          <a:blip r:embed="rId2"/>
          <a:stretch>
            <a:fillRect/>
          </a:stretch>
        </p:blipFill>
        <p:spPr>
          <a:xfrm>
            <a:off x="449318" y="292100"/>
            <a:ext cx="2666081" cy="1116286"/>
          </a:xfrm>
          <a:prstGeom prst="rect">
            <a:avLst/>
          </a:prstGeom>
        </p:spPr>
      </p:pic>
      <p:pic>
        <p:nvPicPr>
          <p:cNvPr id="9" name="Picture 8">
            <a:extLst>
              <a:ext uri="{FF2B5EF4-FFF2-40B4-BE49-F238E27FC236}">
                <a16:creationId xmlns:a16="http://schemas.microsoft.com/office/drawing/2014/main" id="{3E7FC980-20C6-F64D-B20C-37CEE87BDFCA}"/>
              </a:ext>
            </a:extLst>
          </p:cNvPr>
          <p:cNvPicPr>
            <a:picLocks noChangeAspect="1"/>
          </p:cNvPicPr>
          <p:nvPr userDrawn="1"/>
        </p:nvPicPr>
        <p:blipFill>
          <a:blip r:embed="rId3"/>
          <a:stretch>
            <a:fillRect/>
          </a:stretch>
        </p:blipFill>
        <p:spPr>
          <a:xfrm>
            <a:off x="449318" y="292100"/>
            <a:ext cx="2707822" cy="1116286"/>
          </a:xfrm>
          <a:prstGeom prst="rect">
            <a:avLst/>
          </a:prstGeom>
        </p:spPr>
      </p:pic>
    </p:spTree>
    <p:extLst>
      <p:ext uri="{BB962C8B-B14F-4D97-AF65-F5344CB8AC3E}">
        <p14:creationId xmlns:p14="http://schemas.microsoft.com/office/powerpoint/2010/main" val="1414366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1093-9ADE-9543-98BE-25815AD70CA6}"/>
              </a:ext>
            </a:extLst>
          </p:cNvPr>
          <p:cNvSpPr>
            <a:spLocks noGrp="1"/>
          </p:cNvSpPr>
          <p:nvPr>
            <p:ph type="title"/>
          </p:nvPr>
        </p:nvSpPr>
        <p:spPr>
          <a:xfrm>
            <a:off x="838200" y="365125"/>
            <a:ext cx="8452945" cy="1325563"/>
          </a:xfrm>
        </p:spPr>
        <p:txBody>
          <a:bodyPr/>
          <a:lstStyle>
            <a:lvl1pPr>
              <a:defRPr>
                <a:solidFill>
                  <a:srgbClr val="A5016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4CBE73-A788-0E45-9AE2-988E26EF59E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9A2840-E0C6-214A-A405-4C97FE77FC9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AF454FD2-6982-014D-B8E3-2DC605697C80}"/>
              </a:ext>
            </a:extLst>
          </p:cNvPr>
          <p:cNvSpPr>
            <a:spLocks noGrp="1"/>
          </p:cNvSpPr>
          <p:nvPr>
            <p:ph type="sldNum" sz="quarter" idx="12"/>
          </p:nvPr>
        </p:nvSpPr>
        <p:spPr/>
        <p:txBody>
          <a:bodyPr/>
          <a:lstStyle/>
          <a:p>
            <a:fld id="{3CC5E1EF-B47B-364D-AE77-DE5143F071D0}" type="slidenum">
              <a:rPr lang="en-US" smtClean="0"/>
              <a:pPr/>
              <a:t>‹#›</a:t>
            </a:fld>
            <a:endParaRPr lang="en-US"/>
          </a:p>
        </p:txBody>
      </p:sp>
      <p:pic>
        <p:nvPicPr>
          <p:cNvPr id="9" name="Picture 8">
            <a:extLst>
              <a:ext uri="{FF2B5EF4-FFF2-40B4-BE49-F238E27FC236}">
                <a16:creationId xmlns:a16="http://schemas.microsoft.com/office/drawing/2014/main" id="{0A6F09CB-6249-5946-86BC-3DBCB7D9DD9D}"/>
              </a:ext>
            </a:extLst>
          </p:cNvPr>
          <p:cNvPicPr>
            <a:picLocks noChangeAspect="1"/>
          </p:cNvPicPr>
          <p:nvPr userDrawn="1"/>
        </p:nvPicPr>
        <p:blipFill>
          <a:blip r:embed="rId2"/>
          <a:stretch>
            <a:fillRect/>
          </a:stretch>
        </p:blipFill>
        <p:spPr>
          <a:xfrm>
            <a:off x="10489324" y="365125"/>
            <a:ext cx="1474076" cy="607680"/>
          </a:xfrm>
          <a:prstGeom prst="rect">
            <a:avLst/>
          </a:prstGeom>
        </p:spPr>
      </p:pic>
    </p:spTree>
    <p:extLst>
      <p:ext uri="{BB962C8B-B14F-4D97-AF65-F5344CB8AC3E}">
        <p14:creationId xmlns:p14="http://schemas.microsoft.com/office/powerpoint/2010/main" val="1378894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6B29-F6BF-A543-BB62-CBB3305F82E4}"/>
              </a:ext>
            </a:extLst>
          </p:cNvPr>
          <p:cNvSpPr>
            <a:spLocks noGrp="1"/>
          </p:cNvSpPr>
          <p:nvPr>
            <p:ph type="title"/>
          </p:nvPr>
        </p:nvSpPr>
        <p:spPr>
          <a:xfrm>
            <a:off x="838200" y="365125"/>
            <a:ext cx="9230710" cy="1325563"/>
          </a:xfrm>
        </p:spPr>
        <p:txBody>
          <a:bodyPr/>
          <a:lstStyle>
            <a:lvl1pPr>
              <a:defRPr>
                <a:solidFill>
                  <a:srgbClr val="A50162"/>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D7599224-2B21-694A-90EA-4B2025FB5F3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7877D6C7-8421-5D4E-9EF9-488603C7F853}"/>
              </a:ext>
            </a:extLst>
          </p:cNvPr>
          <p:cNvSpPr>
            <a:spLocks noGrp="1"/>
          </p:cNvSpPr>
          <p:nvPr>
            <p:ph type="ftr" sz="quarter" idx="11"/>
          </p:nvPr>
        </p:nvSpPr>
        <p:spPr>
          <a:xfrm>
            <a:off x="4038600" y="6356350"/>
            <a:ext cx="4114800" cy="365125"/>
          </a:xfrm>
          <a:prstGeom prst="rect">
            <a:avLst/>
          </a:prstGeom>
        </p:spPr>
        <p:txBody>
          <a:bodyPr/>
          <a:lstStyle/>
          <a:p>
            <a:r>
              <a:rPr lang="en-GB"/>
              <a:t>© Koala North West (2025). All rights reserved. Do not reproduce.</a:t>
            </a:r>
            <a:endParaRPr lang="en-US"/>
          </a:p>
        </p:txBody>
      </p:sp>
      <p:sp>
        <p:nvSpPr>
          <p:cNvPr id="5" name="Slide Number Placeholder 4">
            <a:extLst>
              <a:ext uri="{FF2B5EF4-FFF2-40B4-BE49-F238E27FC236}">
                <a16:creationId xmlns:a16="http://schemas.microsoft.com/office/drawing/2014/main" id="{B135ECA0-4B40-F04B-BB9F-9A9D79BDF03C}"/>
              </a:ext>
            </a:extLst>
          </p:cNvPr>
          <p:cNvSpPr>
            <a:spLocks noGrp="1"/>
          </p:cNvSpPr>
          <p:nvPr>
            <p:ph type="sldNum" sz="quarter" idx="12"/>
          </p:nvPr>
        </p:nvSpPr>
        <p:spPr/>
        <p:txBody>
          <a:bodyPr/>
          <a:lstStyle/>
          <a:p>
            <a:fld id="{3CC5E1EF-B47B-364D-AE77-DE5143F071D0}" type="slidenum">
              <a:rPr lang="en-US" smtClean="0"/>
              <a:pPr/>
              <a:t>‹#›</a:t>
            </a:fld>
            <a:endParaRPr lang="en-US"/>
          </a:p>
        </p:txBody>
      </p:sp>
      <p:pic>
        <p:nvPicPr>
          <p:cNvPr id="6" name="Picture 5">
            <a:extLst>
              <a:ext uri="{FF2B5EF4-FFF2-40B4-BE49-F238E27FC236}">
                <a16:creationId xmlns:a16="http://schemas.microsoft.com/office/drawing/2014/main" id="{B7A2BED8-1B04-644B-A8D0-98DB63ECE77C}"/>
              </a:ext>
            </a:extLst>
          </p:cNvPr>
          <p:cNvPicPr>
            <a:picLocks noChangeAspect="1"/>
          </p:cNvPicPr>
          <p:nvPr userDrawn="1"/>
        </p:nvPicPr>
        <p:blipFill>
          <a:blip r:embed="rId2"/>
          <a:stretch>
            <a:fillRect/>
          </a:stretch>
        </p:blipFill>
        <p:spPr>
          <a:xfrm>
            <a:off x="10489324" y="365125"/>
            <a:ext cx="1474076" cy="607680"/>
          </a:xfrm>
          <a:prstGeom prst="rect">
            <a:avLst/>
          </a:prstGeom>
        </p:spPr>
      </p:pic>
    </p:spTree>
    <p:extLst>
      <p:ext uri="{BB962C8B-B14F-4D97-AF65-F5344CB8AC3E}">
        <p14:creationId xmlns:p14="http://schemas.microsoft.com/office/powerpoint/2010/main" val="2447725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3B932F-D80E-8347-B629-B0105F4C9F31}"/>
              </a:ext>
            </a:extLst>
          </p:cNvPr>
          <p:cNvSpPr>
            <a:spLocks noGrp="1"/>
          </p:cNvSpPr>
          <p:nvPr>
            <p:ph type="sldNum" sz="quarter" idx="12"/>
          </p:nvPr>
        </p:nvSpPr>
        <p:spPr/>
        <p:txBody>
          <a:bodyPr/>
          <a:lstStyle/>
          <a:p>
            <a:fld id="{3CC5E1EF-B47B-364D-AE77-DE5143F071D0}" type="slidenum">
              <a:rPr lang="en-US" smtClean="0"/>
              <a:pPr/>
              <a:t>‹#›</a:t>
            </a:fld>
            <a:endParaRPr lang="en-US"/>
          </a:p>
        </p:txBody>
      </p:sp>
    </p:spTree>
    <p:extLst>
      <p:ext uri="{BB962C8B-B14F-4D97-AF65-F5344CB8AC3E}">
        <p14:creationId xmlns:p14="http://schemas.microsoft.com/office/powerpoint/2010/main" val="1195180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5220A0D-52A4-4A63-89AB-2AACBA083088}" type="datetimeFigureOut">
              <a:rPr lang="en-GB" smtClean="0"/>
              <a:pPr>
                <a:defRPr/>
              </a:pPr>
              <a:t>04/12/2025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9E859B-399D-43DB-A2AC-DA0E1A89B5BD}" type="slidenum">
              <a:rPr lang="en-GB" smtClean="0"/>
              <a:pPr>
                <a:defRPr/>
              </a:pPr>
              <a:t>‹#›</a:t>
            </a:fld>
            <a:endParaRPr lang="en-GB"/>
          </a:p>
        </p:txBody>
      </p:sp>
    </p:spTree>
    <p:extLst>
      <p:ext uri="{BB962C8B-B14F-4D97-AF65-F5344CB8AC3E}">
        <p14:creationId xmlns:p14="http://schemas.microsoft.com/office/powerpoint/2010/main" val="2634716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A7E3B64-04CF-4B0F-B255-675955256F85}" type="datetimeFigureOut">
              <a:rPr lang="en-GB" smtClean="0"/>
              <a:pPr>
                <a:defRPr/>
              </a:pPr>
              <a:t>04/12/2025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802AB7A-C6B5-44F9-A748-694B4F24531C}" type="slidenum">
              <a:rPr lang="en-GB" smtClean="0"/>
              <a:pPr>
                <a:defRPr/>
              </a:pPr>
              <a:t>‹#›</a:t>
            </a:fld>
            <a:endParaRPr lang="en-GB"/>
          </a:p>
        </p:txBody>
      </p:sp>
    </p:spTree>
    <p:extLst>
      <p:ext uri="{BB962C8B-B14F-4D97-AF65-F5344CB8AC3E}">
        <p14:creationId xmlns:p14="http://schemas.microsoft.com/office/powerpoint/2010/main" val="242458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B761-F5A9-BE47-EE54-38F332A0F2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5CD229-A895-60D2-AF20-38CBBEFD85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7EBF0-AE4E-77AA-9B65-5DB5E991A808}"/>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5" name="Footer Placeholder 4">
            <a:extLst>
              <a:ext uri="{FF2B5EF4-FFF2-40B4-BE49-F238E27FC236}">
                <a16:creationId xmlns:a16="http://schemas.microsoft.com/office/drawing/2014/main" id="{2E405011-E179-691B-6D19-69A25620DD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6F5EB4-E6DD-BA45-62F5-9FC03C2B45BB}"/>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2521985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0F20B-10DE-4DA0-91BD-9EF83EA3D214}" type="datetimeFigureOut">
              <a:rPr lang="en-GB" smtClean="0"/>
              <a:pPr>
                <a:defRPr/>
              </a:pPr>
              <a:t>04/12/2025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097F154-BE6E-49A0-B34E-B3B8CAFE01EB}" type="slidenum">
              <a:rPr lang="en-GB" smtClean="0"/>
              <a:pPr>
                <a:defRPr/>
              </a:pPr>
              <a:t>‹#›</a:t>
            </a:fld>
            <a:endParaRPr lang="en-GB"/>
          </a:p>
        </p:txBody>
      </p:sp>
    </p:spTree>
    <p:extLst>
      <p:ext uri="{BB962C8B-B14F-4D97-AF65-F5344CB8AC3E}">
        <p14:creationId xmlns:p14="http://schemas.microsoft.com/office/powerpoint/2010/main" val="2125508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0328FBD-C521-4558-B9D2-6872A065F189}" type="datetimeFigureOut">
              <a:rPr lang="en-GB" smtClean="0"/>
              <a:pPr>
                <a:defRPr/>
              </a:pPr>
              <a:t>04/12/2025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5289E2A-9173-4B8C-9876-65810939E22E}" type="slidenum">
              <a:rPr lang="en-GB" smtClean="0"/>
              <a:pPr>
                <a:defRPr/>
              </a:pPr>
              <a:t>‹#›</a:t>
            </a:fld>
            <a:endParaRPr lang="en-GB"/>
          </a:p>
        </p:txBody>
      </p:sp>
    </p:spTree>
    <p:extLst>
      <p:ext uri="{BB962C8B-B14F-4D97-AF65-F5344CB8AC3E}">
        <p14:creationId xmlns:p14="http://schemas.microsoft.com/office/powerpoint/2010/main" val="498282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A49CE9A-E32B-462D-84F6-3AC42068F163}" type="datetimeFigureOut">
              <a:rPr lang="en-GB" smtClean="0"/>
              <a:pPr>
                <a:defRPr/>
              </a:pPr>
              <a:t>04/12/2025</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930F8BE1-737A-40A0-81B5-0CA9500A4803}" type="slidenum">
              <a:rPr lang="en-GB" smtClean="0"/>
              <a:pPr>
                <a:defRPr/>
              </a:pPr>
              <a:t>‹#›</a:t>
            </a:fld>
            <a:endParaRPr lang="en-GB"/>
          </a:p>
        </p:txBody>
      </p:sp>
    </p:spTree>
    <p:extLst>
      <p:ext uri="{BB962C8B-B14F-4D97-AF65-F5344CB8AC3E}">
        <p14:creationId xmlns:p14="http://schemas.microsoft.com/office/powerpoint/2010/main" val="2778651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EA31A5B-1B68-4FFC-9B3A-1C8F0B57A1AB}" type="datetimeFigureOut">
              <a:rPr lang="en-GB" smtClean="0"/>
              <a:pPr>
                <a:defRPr/>
              </a:pPr>
              <a:t>04/12/2025</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F5A045CB-B7D0-428D-A8C0-F3ABDD0B0493}" type="slidenum">
              <a:rPr lang="en-GB" smtClean="0"/>
              <a:pPr>
                <a:defRPr/>
              </a:pPr>
              <a:t>‹#›</a:t>
            </a:fld>
            <a:endParaRPr lang="en-GB"/>
          </a:p>
        </p:txBody>
      </p:sp>
    </p:spTree>
    <p:extLst>
      <p:ext uri="{BB962C8B-B14F-4D97-AF65-F5344CB8AC3E}">
        <p14:creationId xmlns:p14="http://schemas.microsoft.com/office/powerpoint/2010/main" val="936542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0391E22-B915-4756-943A-200EEDF26556}" type="datetimeFigureOut">
              <a:rPr lang="en-GB" smtClean="0"/>
              <a:pPr>
                <a:defRPr/>
              </a:pPr>
              <a:t>04/12/2025</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2C385B03-DF6F-4ACC-AB21-B098D3F53091}" type="slidenum">
              <a:rPr lang="en-GB" smtClean="0"/>
              <a:pPr>
                <a:defRPr/>
              </a:pPr>
              <a:t>‹#›</a:t>
            </a:fld>
            <a:endParaRPr lang="en-GB"/>
          </a:p>
        </p:txBody>
      </p:sp>
    </p:spTree>
    <p:extLst>
      <p:ext uri="{BB962C8B-B14F-4D97-AF65-F5344CB8AC3E}">
        <p14:creationId xmlns:p14="http://schemas.microsoft.com/office/powerpoint/2010/main" val="2341893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5F20A83-68DF-4221-9E92-BE37ECB5A0D7}" type="datetimeFigureOut">
              <a:rPr lang="en-GB" smtClean="0"/>
              <a:pPr>
                <a:defRPr/>
              </a:pPr>
              <a:t>04/12/2025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9286BFD1-2FE9-4D4D-8CAD-C33727E88AFE}" type="slidenum">
              <a:rPr lang="en-GB" smtClean="0"/>
              <a:pPr>
                <a:defRPr/>
              </a:pPr>
              <a:t>‹#›</a:t>
            </a:fld>
            <a:endParaRPr lang="en-GB"/>
          </a:p>
        </p:txBody>
      </p:sp>
    </p:spTree>
    <p:extLst>
      <p:ext uri="{BB962C8B-B14F-4D97-AF65-F5344CB8AC3E}">
        <p14:creationId xmlns:p14="http://schemas.microsoft.com/office/powerpoint/2010/main" val="254815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36C37FC-4F2F-481D-BBBC-A30DAF8DDFD8}" type="datetimeFigureOut">
              <a:rPr lang="en-GB" smtClean="0"/>
              <a:pPr>
                <a:defRPr/>
              </a:pPr>
              <a:t>04/12/2025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D17E46C-3700-4B21-9667-6F7439001513}" type="slidenum">
              <a:rPr lang="en-GB" smtClean="0"/>
              <a:pPr>
                <a:defRPr/>
              </a:pPr>
              <a:t>‹#›</a:t>
            </a:fld>
            <a:endParaRPr lang="en-GB"/>
          </a:p>
        </p:txBody>
      </p:sp>
    </p:spTree>
    <p:extLst>
      <p:ext uri="{BB962C8B-B14F-4D97-AF65-F5344CB8AC3E}">
        <p14:creationId xmlns:p14="http://schemas.microsoft.com/office/powerpoint/2010/main" val="4176908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682B4DE-CC56-4D0C-8310-C144B6FE46DE}" type="datetimeFigureOut">
              <a:rPr lang="en-GB" smtClean="0"/>
              <a:pPr>
                <a:defRPr/>
              </a:pPr>
              <a:t>04/12/2025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1AF1045-B735-4F55-9469-7F352776577D}" type="slidenum">
              <a:rPr lang="en-GB" smtClean="0"/>
              <a:pPr>
                <a:defRPr/>
              </a:pPr>
              <a:t>‹#›</a:t>
            </a:fld>
            <a:endParaRPr lang="en-GB"/>
          </a:p>
        </p:txBody>
      </p:sp>
    </p:spTree>
    <p:extLst>
      <p:ext uri="{BB962C8B-B14F-4D97-AF65-F5344CB8AC3E}">
        <p14:creationId xmlns:p14="http://schemas.microsoft.com/office/powerpoint/2010/main" val="1236205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13BDDA0-8ADF-452F-8F81-397776263A9D}" type="datetimeFigureOut">
              <a:rPr lang="en-GB" smtClean="0"/>
              <a:pPr>
                <a:defRPr/>
              </a:pPr>
              <a:t>04/12/2025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9C6B3C5-A68D-4EB8-9D29-CCC8DFC87689}" type="slidenum">
              <a:rPr lang="en-GB" smtClean="0"/>
              <a:pPr>
                <a:defRPr/>
              </a:pPr>
              <a:t>‹#›</a:t>
            </a:fld>
            <a:endParaRPr lang="en-GB"/>
          </a:p>
        </p:txBody>
      </p:sp>
    </p:spTree>
    <p:extLst>
      <p:ext uri="{BB962C8B-B14F-4D97-AF65-F5344CB8AC3E}">
        <p14:creationId xmlns:p14="http://schemas.microsoft.com/office/powerpoint/2010/main" val="2577243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074C-3016-E879-EE3D-27611A05E6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054F5A-682B-8DC1-9618-36BEAFA29C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9D8749-7EB8-BACD-06DC-B77C3E8117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4DFA19-4CA8-27D6-478A-2E617E8297C8}"/>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6" name="Footer Placeholder 5">
            <a:extLst>
              <a:ext uri="{FF2B5EF4-FFF2-40B4-BE49-F238E27FC236}">
                <a16:creationId xmlns:a16="http://schemas.microsoft.com/office/drawing/2014/main" id="{8D339B06-2367-AA4E-E2A2-B70149BAA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358743-54C7-2C31-CF31-B9C4F494A52F}"/>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282021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6B1F-4177-9948-8AEE-9238942217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4377E6-75C0-362D-61E2-0E2AB0BE31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B5982-ABF1-13FE-8757-C7346720E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21A24E-214E-3F83-2F56-8788E416AE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7CD53-B491-C55D-AB0C-D4E19A05D9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BED1B5-C6EE-0DE6-8508-2587FBA4ECD1}"/>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8" name="Footer Placeholder 7">
            <a:extLst>
              <a:ext uri="{FF2B5EF4-FFF2-40B4-BE49-F238E27FC236}">
                <a16:creationId xmlns:a16="http://schemas.microsoft.com/office/drawing/2014/main" id="{7843826C-609A-DBC7-2134-37214B60B4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15C265-7091-FFF7-0273-DE2B08AE1261}"/>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192428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88E8-2478-EF5F-7583-647B14956D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9F36DC-31AA-8A2D-343A-457A0FEA8770}"/>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4" name="Footer Placeholder 3">
            <a:extLst>
              <a:ext uri="{FF2B5EF4-FFF2-40B4-BE49-F238E27FC236}">
                <a16:creationId xmlns:a16="http://schemas.microsoft.com/office/drawing/2014/main" id="{E375CF5C-D5B6-CB0A-3AFE-F41AD38B72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BA9D0C-07BD-494C-CC1A-0A7C465BBE4B}"/>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338644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9B75F2-E093-2F3F-CCC8-63E211E54777}"/>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3" name="Footer Placeholder 2">
            <a:extLst>
              <a:ext uri="{FF2B5EF4-FFF2-40B4-BE49-F238E27FC236}">
                <a16:creationId xmlns:a16="http://schemas.microsoft.com/office/drawing/2014/main" id="{5F21828F-1594-0895-072C-63B2B31862D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BADCD9-DA90-070F-0297-E7B77A5967F0}"/>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331335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D57F-ED28-1028-B017-6A9A3C85A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1BF59A-A44F-1ED0-F849-20E85E43DB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FC9BC6-906E-BD98-33C4-74497D648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0DB80-EDEF-7304-A15B-3CE8FD6833B6}"/>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6" name="Footer Placeholder 5">
            <a:extLst>
              <a:ext uri="{FF2B5EF4-FFF2-40B4-BE49-F238E27FC236}">
                <a16:creationId xmlns:a16="http://schemas.microsoft.com/office/drawing/2014/main" id="{3A7BED56-9DFC-C61E-B3FA-ECC027CF85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48E69A-0ED5-3992-C4FA-7AC769C80EA2}"/>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4233849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5BECA-083C-08E2-9C3E-4F1DC8720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D82385-164E-88C8-CBC9-22D81842C9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A92839-02F1-0B93-AF08-D233B30C2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E21BB-82CC-3E76-FA3D-C8E52E5CB7C9}"/>
              </a:ext>
            </a:extLst>
          </p:cNvPr>
          <p:cNvSpPr>
            <a:spLocks noGrp="1"/>
          </p:cNvSpPr>
          <p:nvPr>
            <p:ph type="dt" sz="half" idx="10"/>
          </p:nvPr>
        </p:nvSpPr>
        <p:spPr/>
        <p:txBody>
          <a:bodyPr/>
          <a:lstStyle/>
          <a:p>
            <a:fld id="{9A43B70C-83EA-4920-B22C-16B9F74DBF34}" type="datetimeFigureOut">
              <a:rPr lang="en-GB" smtClean="0"/>
              <a:t>04/12/2025</a:t>
            </a:fld>
            <a:endParaRPr lang="en-GB"/>
          </a:p>
        </p:txBody>
      </p:sp>
      <p:sp>
        <p:nvSpPr>
          <p:cNvPr id="6" name="Footer Placeholder 5">
            <a:extLst>
              <a:ext uri="{FF2B5EF4-FFF2-40B4-BE49-F238E27FC236}">
                <a16:creationId xmlns:a16="http://schemas.microsoft.com/office/drawing/2014/main" id="{FF64DD45-0632-00AF-ACCF-8B7F20B842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299FA5-6F2A-396F-A015-2D487758B32C}"/>
              </a:ext>
            </a:extLst>
          </p:cNvPr>
          <p:cNvSpPr>
            <a:spLocks noGrp="1"/>
          </p:cNvSpPr>
          <p:nvPr>
            <p:ph type="sldNum" sz="quarter" idx="12"/>
          </p:nvPr>
        </p:nvSpPr>
        <p:spPr/>
        <p:txBody>
          <a:bodyPr/>
          <a:lstStyle/>
          <a:p>
            <a:fld id="{FC094E9B-4061-4294-B65F-3300CF0AF336}" type="slidenum">
              <a:rPr lang="en-GB" smtClean="0"/>
              <a:t>‹#›</a:t>
            </a:fld>
            <a:endParaRPr lang="en-GB"/>
          </a:p>
        </p:txBody>
      </p:sp>
    </p:spTree>
    <p:extLst>
      <p:ext uri="{BB962C8B-B14F-4D97-AF65-F5344CB8AC3E}">
        <p14:creationId xmlns:p14="http://schemas.microsoft.com/office/powerpoint/2010/main" val="351149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5.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76F88-2F24-9FC4-1C14-6355EFB2A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ECB101-7B73-95A2-BAB8-5069EDE60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B3C129-855D-F0AD-4218-62EF4CC71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43B70C-83EA-4920-B22C-16B9F74DBF34}" type="datetimeFigureOut">
              <a:rPr lang="en-GB" smtClean="0"/>
              <a:t>04/12/2025</a:t>
            </a:fld>
            <a:endParaRPr lang="en-GB"/>
          </a:p>
        </p:txBody>
      </p:sp>
      <p:sp>
        <p:nvSpPr>
          <p:cNvPr id="5" name="Footer Placeholder 4">
            <a:extLst>
              <a:ext uri="{FF2B5EF4-FFF2-40B4-BE49-F238E27FC236}">
                <a16:creationId xmlns:a16="http://schemas.microsoft.com/office/drawing/2014/main" id="{F42976F5-5E0F-72E1-269D-62E1A6D59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0E034E4-280F-C0AB-C835-6AC060941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094E9B-4061-4294-B65F-3300CF0AF336}" type="slidenum">
              <a:rPr lang="en-GB" smtClean="0"/>
              <a:t>‹#›</a:t>
            </a:fld>
            <a:endParaRPr lang="en-GB"/>
          </a:p>
        </p:txBody>
      </p:sp>
    </p:spTree>
    <p:extLst>
      <p:ext uri="{BB962C8B-B14F-4D97-AF65-F5344CB8AC3E}">
        <p14:creationId xmlns:p14="http://schemas.microsoft.com/office/powerpoint/2010/main" val="386431949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D3C9B-E6A8-46C5-AFA9-E1FACE92D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74A5E9-98D7-460C-89ED-CCE5CFB50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D39677-FB42-42CB-95B7-14A2220D5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0B299-820C-4028-BB3F-7E487999ABC2}" type="datetimeFigureOut">
              <a:rPr lang="en-GB" smtClean="0"/>
              <a:t>04/12/2025</a:t>
            </a:fld>
            <a:endParaRPr lang="en-GB"/>
          </a:p>
        </p:txBody>
      </p:sp>
      <p:sp>
        <p:nvSpPr>
          <p:cNvPr id="5" name="Footer Placeholder 4">
            <a:extLst>
              <a:ext uri="{FF2B5EF4-FFF2-40B4-BE49-F238E27FC236}">
                <a16:creationId xmlns:a16="http://schemas.microsoft.com/office/drawing/2014/main" id="{47C1C0C7-38DD-4FB8-8FB9-EA947973E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FE17A09-9EFB-4BF1-BB87-6101A8E69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72A14-3DF7-4629-896E-4CBD42A3243A}" type="slidenum">
              <a:rPr lang="en-GB" smtClean="0"/>
              <a:t>‹#›</a:t>
            </a:fld>
            <a:endParaRPr lang="en-GB"/>
          </a:p>
        </p:txBody>
      </p:sp>
    </p:spTree>
    <p:extLst>
      <p:ext uri="{BB962C8B-B14F-4D97-AF65-F5344CB8AC3E}">
        <p14:creationId xmlns:p14="http://schemas.microsoft.com/office/powerpoint/2010/main" val="75266095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3686D-303E-6C49-A67F-F0BB2810BEE9}" type="datetimeFigureOut">
              <a:rPr lang="en-US" smtClean="0"/>
              <a:t>12/4/2025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A165-D2A6-9B46-AB94-1053DD6098A7}" type="slidenum">
              <a:rPr lang="en-US" smtClean="0"/>
              <a:t>‹#›</a:t>
            </a:fld>
            <a:endParaRPr lang="en-US"/>
          </a:p>
        </p:txBody>
      </p:sp>
    </p:spTree>
    <p:extLst>
      <p:ext uri="{BB962C8B-B14F-4D97-AF65-F5344CB8AC3E}">
        <p14:creationId xmlns:p14="http://schemas.microsoft.com/office/powerpoint/2010/main" val="2800911354"/>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6324B-0600-834E-BB52-AE3B109BA9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F643CD-E939-944C-B98E-CAD51544C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B484C01-14A7-7048-BA9F-FAA6320AC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latin typeface="Londrina Solid" pitchFamily="2" charset="77"/>
              </a:defRPr>
            </a:lvl1pPr>
          </a:lstStyle>
          <a:p>
            <a:fld id="{3CC5E1EF-B47B-364D-AE77-DE5143F071D0}" type="slidenum">
              <a:rPr lang="en-US" smtClean="0"/>
              <a:pPr/>
              <a:t>‹#›</a:t>
            </a:fld>
            <a:endParaRPr lang="en-US"/>
          </a:p>
        </p:txBody>
      </p:sp>
    </p:spTree>
    <p:extLst>
      <p:ext uri="{BB962C8B-B14F-4D97-AF65-F5344CB8AC3E}">
        <p14:creationId xmlns:p14="http://schemas.microsoft.com/office/powerpoint/2010/main" val="391696610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Londrina Soli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A5A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A5A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A5A5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A5A5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A5A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720436-732F-48BC-86C7-7FECB4F79012}" type="datetimeFigureOut">
              <a:rPr lang="en-GB" smtClean="0"/>
              <a:pPr>
                <a:defRPr/>
              </a:pPr>
              <a:t>04/12/2025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E63404-D04E-4FAF-BB00-4BDCC6AEC857}" type="slidenum">
              <a:rPr lang="en-GB" smtClean="0"/>
              <a:pPr>
                <a:defRPr/>
              </a:pPr>
              <a:t>‹#›</a:t>
            </a:fld>
            <a:endParaRPr lang="en-GB"/>
          </a:p>
        </p:txBody>
      </p:sp>
    </p:spTree>
    <p:extLst>
      <p:ext uri="{BB962C8B-B14F-4D97-AF65-F5344CB8AC3E}">
        <p14:creationId xmlns:p14="http://schemas.microsoft.com/office/powerpoint/2010/main" val="239901370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startingwell.org.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livewell.cheshirewestandchester.gov.uk/Services/1601" TargetMode="External"/><Relationship Id="rId1" Type="http://schemas.openxmlformats.org/officeDocument/2006/relationships/slideLayout" Target="../slideLayouts/slideLayout15.xml"/><Relationship Id="rId4" Type="http://schemas.openxmlformats.org/officeDocument/2006/relationships/hyperlink" Target="https://www.livewell.cheshirewestandchester.gov.uk/Categories/3948"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adlet.com/LiveWellCheshireWest/eysts-parent-support-84qiu2fx3b7itq5t"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hyperlink" Target="https://www.livewell.cheshirewestandchester.gov.uk/Services/1279"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livewell.cheshirewestandchester.gov.uk/Services/575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www.startingwell.org.uk/childrens-young-peoples-continence" TargetMode="External"/><Relationship Id="rId2" Type="http://schemas.openxmlformats.org/officeDocument/2006/relationships/hyperlink" Target="mailto:Cwp.paediatriccontinence@nhs.net" TargetMode="External"/><Relationship Id="rId1" Type="http://schemas.openxmlformats.org/officeDocument/2006/relationships/slideLayout" Target="../slideLayouts/slideLayout16.xml"/><Relationship Id="rId4" Type="http://schemas.openxmlformats.org/officeDocument/2006/relationships/hyperlink" Target="https://eric.org.u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hyperlink" Target="mailto:admin@koalanw.co.uk" TargetMode="Externa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9C94A-AF97-07FE-9EEA-7E044972219C}"/>
              </a:ext>
            </a:extLst>
          </p:cNvPr>
          <p:cNvSpPr>
            <a:spLocks noGrp="1"/>
          </p:cNvSpPr>
          <p:nvPr>
            <p:ph type="ctrTitle"/>
          </p:nvPr>
        </p:nvSpPr>
        <p:spPr>
          <a:xfrm>
            <a:off x="7041856" y="2944090"/>
            <a:ext cx="4036334" cy="2387600"/>
          </a:xfrm>
        </p:spPr>
        <p:txBody>
          <a:bodyPr anchor="t">
            <a:normAutofit/>
          </a:bodyPr>
          <a:lstStyle/>
          <a:p>
            <a:pPr algn="l"/>
            <a:r>
              <a:rPr lang="en-GB" sz="5400" b="1" dirty="0">
                <a:solidFill>
                  <a:schemeClr val="accent1">
                    <a:lumMod val="60000"/>
                    <a:lumOff val="40000"/>
                  </a:schemeClr>
                </a:solidFill>
              </a:rPr>
              <a:t>Early Years, Sleep &amp; Toileting</a:t>
            </a:r>
          </a:p>
        </p:txBody>
      </p:sp>
      <p:sp>
        <p:nvSpPr>
          <p:cNvPr id="3" name="Subtitle 2">
            <a:extLst>
              <a:ext uri="{FF2B5EF4-FFF2-40B4-BE49-F238E27FC236}">
                <a16:creationId xmlns:a16="http://schemas.microsoft.com/office/drawing/2014/main" id="{1A886BFC-38A3-470B-E94E-6749006CD761}"/>
              </a:ext>
            </a:extLst>
          </p:cNvPr>
          <p:cNvSpPr>
            <a:spLocks noGrp="1"/>
          </p:cNvSpPr>
          <p:nvPr>
            <p:ph type="subTitle" idx="1"/>
          </p:nvPr>
        </p:nvSpPr>
        <p:spPr>
          <a:xfrm>
            <a:off x="7041858" y="953037"/>
            <a:ext cx="4036333" cy="1709849"/>
          </a:xfrm>
        </p:spPr>
        <p:txBody>
          <a:bodyPr anchor="b">
            <a:normAutofit/>
          </a:bodyPr>
          <a:lstStyle/>
          <a:p>
            <a:pPr algn="l"/>
            <a:r>
              <a:rPr lang="en-GB" sz="2000" b="1" dirty="0">
                <a:solidFill>
                  <a:schemeClr val="accent1">
                    <a:lumMod val="60000"/>
                    <a:lumOff val="40000"/>
                  </a:schemeClr>
                </a:solidFill>
              </a:rPr>
              <a:t>4</a:t>
            </a:r>
            <a:r>
              <a:rPr lang="en-GB" sz="2000" b="1" baseline="30000" dirty="0">
                <a:solidFill>
                  <a:schemeClr val="accent1">
                    <a:lumMod val="60000"/>
                    <a:lumOff val="40000"/>
                  </a:schemeClr>
                </a:solidFill>
              </a:rPr>
              <a:t>th</a:t>
            </a:r>
            <a:r>
              <a:rPr lang="en-GB" sz="2000" b="1" dirty="0">
                <a:solidFill>
                  <a:schemeClr val="accent1">
                    <a:lumMod val="60000"/>
                    <a:lumOff val="40000"/>
                  </a:schemeClr>
                </a:solidFill>
              </a:rPr>
              <a:t> December 2025</a:t>
            </a:r>
          </a:p>
        </p:txBody>
      </p:sp>
      <p:sp>
        <p:nvSpPr>
          <p:cNvPr id="12" name="Rectangle 1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en logo&#10;&#10;AI-generated content may be incorrect.">
            <a:extLst>
              <a:ext uri="{FF2B5EF4-FFF2-40B4-BE49-F238E27FC236}">
                <a16:creationId xmlns:a16="http://schemas.microsoft.com/office/drawing/2014/main" id="{6E26EE9F-6D2E-B7A2-04A8-AF644D7F4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07" y="860174"/>
            <a:ext cx="5536001" cy="5078899"/>
          </a:xfrm>
          <a:prstGeom prst="rect">
            <a:avLst/>
          </a:prstGeom>
        </p:spPr>
      </p:pic>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12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A0987-582A-8A8C-997A-AEB1543B4B6A}"/>
            </a:ext>
          </a:extLst>
        </p:cNvPr>
        <p:cNvGrpSpPr/>
        <p:nvPr/>
      </p:nvGrpSpPr>
      <p:grpSpPr>
        <a:xfrm>
          <a:off x="0" y="0"/>
          <a:ext cx="0" cy="0"/>
          <a:chOff x="0" y="0"/>
          <a:chExt cx="0" cy="0"/>
        </a:xfrm>
      </p:grpSpPr>
      <p:pic>
        <p:nvPicPr>
          <p:cNvPr id="21" name="Picture 20" descr="Icon&#10;&#10;Description automatically generated">
            <a:extLst>
              <a:ext uri="{FF2B5EF4-FFF2-40B4-BE49-F238E27FC236}">
                <a16:creationId xmlns:a16="http://schemas.microsoft.com/office/drawing/2014/main" id="{E2542A8A-DBC5-E3AF-8650-15E111C89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147" y="4071521"/>
            <a:ext cx="1153760" cy="1151235"/>
          </a:xfrm>
          <a:prstGeom prst="rect">
            <a:avLst/>
          </a:prstGeom>
        </p:spPr>
      </p:pic>
      <p:pic>
        <p:nvPicPr>
          <p:cNvPr id="17" name="Picture 16" descr="Icon&#10;&#10;Description automatically generated">
            <a:extLst>
              <a:ext uri="{FF2B5EF4-FFF2-40B4-BE49-F238E27FC236}">
                <a16:creationId xmlns:a16="http://schemas.microsoft.com/office/drawing/2014/main" id="{5C8F1603-8ACD-8CD4-C628-B8B577DA3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6351" y="4789676"/>
            <a:ext cx="1144243" cy="1151235"/>
          </a:xfrm>
          <a:prstGeom prst="rect">
            <a:avLst/>
          </a:prstGeom>
        </p:spPr>
      </p:pic>
      <p:sp>
        <p:nvSpPr>
          <p:cNvPr id="12" name="Rectangle: Rounded Corners 11">
            <a:extLst>
              <a:ext uri="{FF2B5EF4-FFF2-40B4-BE49-F238E27FC236}">
                <a16:creationId xmlns:a16="http://schemas.microsoft.com/office/drawing/2014/main" id="{F6E9C247-67B2-57CD-5775-42FFE6AD5F1B}"/>
              </a:ext>
            </a:extLst>
          </p:cNvPr>
          <p:cNvSpPr/>
          <p:nvPr/>
        </p:nvSpPr>
        <p:spPr>
          <a:xfrm rot="2700000">
            <a:off x="1484899" y="2371230"/>
            <a:ext cx="2401923" cy="2401919"/>
          </a:xfrm>
          <a:prstGeom prst="roundRect">
            <a:avLst>
              <a:gd name="adj" fmla="val 14366"/>
            </a:avLst>
          </a:prstGeom>
          <a:solidFill>
            <a:schemeClr val="bg1"/>
          </a:solidFill>
          <a:ln w="76200">
            <a:solidFill>
              <a:srgbClr val="B01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3" name="Rectangle: Rounded Corners 12">
            <a:extLst>
              <a:ext uri="{FF2B5EF4-FFF2-40B4-BE49-F238E27FC236}">
                <a16:creationId xmlns:a16="http://schemas.microsoft.com/office/drawing/2014/main" id="{AC949D5A-8624-AD09-A067-F231AF82959D}"/>
              </a:ext>
            </a:extLst>
          </p:cNvPr>
          <p:cNvSpPr/>
          <p:nvPr/>
        </p:nvSpPr>
        <p:spPr>
          <a:xfrm rot="2700000">
            <a:off x="1581918" y="2472414"/>
            <a:ext cx="2206149" cy="2203157"/>
          </a:xfrm>
          <a:prstGeom prst="roundRect">
            <a:avLst>
              <a:gd name="adj" fmla="val 11214"/>
            </a:avLst>
          </a:prstGeom>
          <a:solidFill>
            <a:srgbClr val="F6F8F7"/>
          </a:solidFill>
          <a:ln w="76200">
            <a:solidFill>
              <a:srgbClr val="F08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30" name="TextBox 29">
            <a:extLst>
              <a:ext uri="{FF2B5EF4-FFF2-40B4-BE49-F238E27FC236}">
                <a16:creationId xmlns:a16="http://schemas.microsoft.com/office/drawing/2014/main" id="{8A5610BB-069E-F623-BF09-1127BDF1B5A3}"/>
              </a:ext>
            </a:extLst>
          </p:cNvPr>
          <p:cNvSpPr txBox="1"/>
          <p:nvPr/>
        </p:nvSpPr>
        <p:spPr>
          <a:xfrm>
            <a:off x="1295468" y="3020952"/>
            <a:ext cx="2815377" cy="954300"/>
          </a:xfrm>
          <a:prstGeom prst="rect">
            <a:avLst/>
          </a:prstGeom>
          <a:noFill/>
        </p:spPr>
        <p:txBody>
          <a:bodyPr wrap="square" rtlCol="0">
            <a:spAutoFit/>
          </a:bodyPr>
          <a:lstStyle/>
          <a:p>
            <a:pPr algn="ctr" defTabSz="1219170"/>
            <a:r>
              <a:rPr lang="en-GB" sz="1867" b="1" dirty="0">
                <a:solidFill>
                  <a:prstClr val="black"/>
                </a:solidFill>
                <a:latin typeface="Arial" panose="020B0604020202020204" pitchFamily="34" charset="0"/>
                <a:cs typeface="Arial" panose="020B0604020202020204" pitchFamily="34" charset="0"/>
              </a:rPr>
              <a:t>5 to 19</a:t>
            </a:r>
          </a:p>
          <a:p>
            <a:pPr algn="ctr" defTabSz="1219170"/>
            <a:r>
              <a:rPr lang="en-GB" sz="1867" b="1" dirty="0">
                <a:solidFill>
                  <a:prstClr val="black"/>
                </a:solidFill>
                <a:latin typeface="Arial" panose="020B0604020202020204" pitchFamily="34" charset="0"/>
                <a:cs typeface="Arial" panose="020B0604020202020204" pitchFamily="34" charset="0"/>
              </a:rPr>
              <a:t>Healthy Child</a:t>
            </a:r>
          </a:p>
          <a:p>
            <a:pPr algn="ctr" defTabSz="1219170"/>
            <a:r>
              <a:rPr lang="en-GB" sz="1867" b="1" dirty="0">
                <a:solidFill>
                  <a:prstClr val="black"/>
                </a:solidFill>
                <a:latin typeface="Arial" panose="020B0604020202020204" pitchFamily="34" charset="0"/>
                <a:cs typeface="Arial" panose="020B0604020202020204" pitchFamily="34" charset="0"/>
              </a:rPr>
              <a:t>Programme </a:t>
            </a:r>
          </a:p>
        </p:txBody>
      </p:sp>
      <p:pic>
        <p:nvPicPr>
          <p:cNvPr id="7170" name="Picture 4">
            <a:extLst>
              <a:ext uri="{FF2B5EF4-FFF2-40B4-BE49-F238E27FC236}">
                <a16:creationId xmlns:a16="http://schemas.microsoft.com/office/drawing/2014/main" id="{0D64C4CD-3E5F-428D-5EB6-8A859E5622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7285" y="1"/>
            <a:ext cx="3024716"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7">
            <a:extLst>
              <a:ext uri="{FF2B5EF4-FFF2-40B4-BE49-F238E27FC236}">
                <a16:creationId xmlns:a16="http://schemas.microsoft.com/office/drawing/2014/main" id="{6FE01B3A-BC12-8870-3D4D-7693FB5BE5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1" y="29633"/>
            <a:ext cx="3543300"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7DDC7F23-BC43-4FEF-C16E-B7809B4C9859}"/>
              </a:ext>
            </a:extLst>
          </p:cNvPr>
          <p:cNvSpPr txBox="1"/>
          <p:nvPr/>
        </p:nvSpPr>
        <p:spPr>
          <a:xfrm>
            <a:off x="2148834" y="1054100"/>
            <a:ext cx="7894333" cy="502766"/>
          </a:xfrm>
          <a:prstGeom prst="rect">
            <a:avLst/>
          </a:prstGeom>
          <a:noFill/>
        </p:spPr>
        <p:txBody>
          <a:bodyPr wrap="square" rtlCol="0">
            <a:spAutoFit/>
          </a:bodyPr>
          <a:lstStyle/>
          <a:p>
            <a:pPr algn="ctr" defTabSz="1219170"/>
            <a:r>
              <a:rPr lang="en-GB" sz="2667" b="1" dirty="0">
                <a:solidFill>
                  <a:prstClr val="black"/>
                </a:solidFill>
                <a:latin typeface="Arial" panose="020B0604020202020204" pitchFamily="34" charset="0"/>
                <a:cs typeface="Arabic Typesetting" panose="03020402040406030203" pitchFamily="66" charset="-78"/>
              </a:rPr>
              <a:t>Starting Well Service</a:t>
            </a:r>
          </a:p>
        </p:txBody>
      </p:sp>
      <p:sp>
        <p:nvSpPr>
          <p:cNvPr id="10" name="TextBox 9">
            <a:extLst>
              <a:ext uri="{FF2B5EF4-FFF2-40B4-BE49-F238E27FC236}">
                <a16:creationId xmlns:a16="http://schemas.microsoft.com/office/drawing/2014/main" id="{A5E11616-6AE7-D5AC-5ED6-C860E00D0E1C}"/>
              </a:ext>
            </a:extLst>
          </p:cNvPr>
          <p:cNvSpPr txBox="1"/>
          <p:nvPr/>
        </p:nvSpPr>
        <p:spPr>
          <a:xfrm>
            <a:off x="4743275" y="2084851"/>
            <a:ext cx="7113365" cy="3847976"/>
          </a:xfrm>
          <a:prstGeom prst="rect">
            <a:avLst/>
          </a:prstGeom>
          <a:noFill/>
        </p:spPr>
        <p:txBody>
          <a:bodyPr wrap="square" rtlCol="0">
            <a:spAutoFit/>
          </a:bodyPr>
          <a:lstStyle/>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Vision and Hearing Screening </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School Entry Assessment </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National Child Measurement Programme</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High School Drop-in </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School Engagement </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Public Health Promotional Events </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Youth Service Engagement </a:t>
            </a:r>
          </a:p>
          <a:p>
            <a:pPr algn="ctr" defTabSz="1219170">
              <a:spcAft>
                <a:spcPts val="267"/>
              </a:spcAft>
            </a:pPr>
            <a:r>
              <a:rPr lang="en-GB" sz="1867" dirty="0">
                <a:solidFill>
                  <a:prstClr val="black"/>
                </a:solidFill>
                <a:latin typeface="Arial" panose="020B0604020202020204" pitchFamily="34" charset="0"/>
                <a:cs typeface="Arial" panose="020B0604020202020204" pitchFamily="34" charset="0"/>
              </a:rPr>
              <a:t>Young Persons CHAT HEALTH </a:t>
            </a:r>
          </a:p>
          <a:p>
            <a:pPr algn="ctr" defTabSz="1219170"/>
            <a:endParaRPr lang="en-GB" sz="1867" dirty="0">
              <a:solidFill>
                <a:prstClr val="black"/>
              </a:solidFill>
              <a:latin typeface="Arial" panose="020B0604020202020204" pitchFamily="34" charset="0"/>
              <a:cs typeface="Arial" panose="020B0604020202020204" pitchFamily="34" charset="0"/>
            </a:endParaRPr>
          </a:p>
          <a:p>
            <a:pPr algn="ctr" defTabSz="1219170"/>
            <a:endParaRPr lang="en-GB" sz="1867" dirty="0">
              <a:solidFill>
                <a:prstClr val="black"/>
              </a:solidFill>
              <a:latin typeface="Arial" panose="020B0604020202020204" pitchFamily="34" charset="0"/>
              <a:cs typeface="Arial" panose="020B0604020202020204" pitchFamily="34" charset="0"/>
            </a:endParaRPr>
          </a:p>
          <a:p>
            <a:pPr algn="ctr" defTabSz="1219170"/>
            <a:endParaRPr lang="en-GB" sz="1867" dirty="0">
              <a:solidFill>
                <a:prstClr val="black"/>
              </a:solidFill>
              <a:latin typeface="Arial" panose="020B0604020202020204" pitchFamily="34" charset="0"/>
              <a:cs typeface="Arial" panose="020B0604020202020204" pitchFamily="34" charset="0"/>
            </a:endParaRPr>
          </a:p>
          <a:p>
            <a:pPr algn="ctr" defTabSz="1219170"/>
            <a:endParaRPr lang="en-GB" sz="1867"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024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up)">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up)">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up)">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19A4CDC-2E49-CB1D-334D-3380B3705799}"/>
              </a:ext>
            </a:extLst>
          </p:cNvPr>
          <p:cNvSpPr>
            <a:spLocks noGrp="1"/>
          </p:cNvSpPr>
          <p:nvPr>
            <p:ph idx="1"/>
          </p:nvPr>
        </p:nvSpPr>
        <p:spPr>
          <a:xfrm>
            <a:off x="838200" y="2708920"/>
            <a:ext cx="10515600" cy="3324027"/>
          </a:xfrm>
        </p:spPr>
        <p:txBody>
          <a:bodyPr/>
          <a:lstStyle/>
          <a:p>
            <a:r>
              <a:rPr lang="en-GB" dirty="0"/>
              <a:t>Advisory Board – Parent Representatives </a:t>
            </a:r>
          </a:p>
          <a:p>
            <a:pPr marL="0" indent="0">
              <a:buNone/>
            </a:pPr>
            <a:endParaRPr lang="en-GB" dirty="0"/>
          </a:p>
          <a:p>
            <a:r>
              <a:rPr lang="en-GB" dirty="0"/>
              <a:t>Annual Census </a:t>
            </a:r>
          </a:p>
          <a:p>
            <a:pPr marL="0" indent="0">
              <a:buNone/>
            </a:pPr>
            <a:endParaRPr lang="en-GB" dirty="0"/>
          </a:p>
          <a:p>
            <a:r>
              <a:rPr lang="en-GB" dirty="0"/>
              <a:t>Let’s Hear It  - Katie Wilson (katie.wilson24@nhs.net)</a:t>
            </a:r>
          </a:p>
          <a:p>
            <a:pPr marL="0" indent="0">
              <a:buNone/>
            </a:pPr>
            <a:endParaRPr lang="en-GB" dirty="0"/>
          </a:p>
        </p:txBody>
      </p:sp>
      <p:sp>
        <p:nvSpPr>
          <p:cNvPr id="8" name="Title 7">
            <a:extLst>
              <a:ext uri="{FF2B5EF4-FFF2-40B4-BE49-F238E27FC236}">
                <a16:creationId xmlns:a16="http://schemas.microsoft.com/office/drawing/2014/main" id="{FB295279-EC7B-295F-DC12-76194559E53B}"/>
              </a:ext>
            </a:extLst>
          </p:cNvPr>
          <p:cNvSpPr>
            <a:spLocks noGrp="1"/>
          </p:cNvSpPr>
          <p:nvPr>
            <p:ph type="title"/>
          </p:nvPr>
        </p:nvSpPr>
        <p:spPr>
          <a:xfrm>
            <a:off x="838200" y="1052736"/>
            <a:ext cx="10515600" cy="1325563"/>
          </a:xfrm>
        </p:spPr>
        <p:txBody>
          <a:bodyPr/>
          <a:lstStyle/>
          <a:p>
            <a:br>
              <a:rPr lang="en-GB" dirty="0"/>
            </a:br>
            <a:r>
              <a:rPr lang="en-GB" b="1" dirty="0"/>
              <a:t>Helping us shape services </a:t>
            </a:r>
          </a:p>
        </p:txBody>
      </p:sp>
    </p:spTree>
    <p:extLst>
      <p:ext uri="{BB962C8B-B14F-4D97-AF65-F5344CB8AC3E}">
        <p14:creationId xmlns:p14="http://schemas.microsoft.com/office/powerpoint/2010/main" val="36225453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7B38-7F84-5D38-F505-0AF3A076D9D1}"/>
              </a:ext>
            </a:extLst>
          </p:cNvPr>
          <p:cNvSpPr>
            <a:spLocks noGrp="1"/>
          </p:cNvSpPr>
          <p:nvPr>
            <p:ph type="title"/>
          </p:nvPr>
        </p:nvSpPr>
        <p:spPr>
          <a:xfrm>
            <a:off x="773180" y="2448733"/>
            <a:ext cx="6253754" cy="1092736"/>
          </a:xfrm>
        </p:spPr>
        <p:txBody>
          <a:bodyPr vert="horz" lIns="91440" tIns="45720" rIns="91440" bIns="45720" rtlCol="0" anchor="b">
            <a:normAutofit/>
          </a:bodyPr>
          <a:lstStyle/>
          <a:p>
            <a:r>
              <a:rPr lang="en-US" b="1" dirty="0"/>
              <a:t>What's on…</a:t>
            </a:r>
            <a:endParaRPr lang="en-US" b="1" kern="1200" dirty="0">
              <a:solidFill>
                <a:schemeClr val="tx1"/>
              </a:solidFill>
              <a:latin typeface="+mj-lt"/>
              <a:ea typeface="+mj-ea"/>
              <a:cs typeface="+mj-cs"/>
            </a:endParaRPr>
          </a:p>
        </p:txBody>
      </p:sp>
      <p:pic>
        <p:nvPicPr>
          <p:cNvPr id="14" name="Picture 13">
            <a:extLst>
              <a:ext uri="{FF2B5EF4-FFF2-40B4-BE49-F238E27FC236}">
                <a16:creationId xmlns:a16="http://schemas.microsoft.com/office/drawing/2014/main" id="{36907379-2269-F96C-9DD0-833FAEA9A9FE}"/>
              </a:ext>
            </a:extLst>
          </p:cNvPr>
          <p:cNvPicPr>
            <a:picLocks noChangeAspect="1"/>
          </p:cNvPicPr>
          <p:nvPr/>
        </p:nvPicPr>
        <p:blipFill>
          <a:blip r:embed="rId3"/>
          <a:stretch>
            <a:fillRect/>
          </a:stretch>
        </p:blipFill>
        <p:spPr>
          <a:xfrm>
            <a:off x="7781544" y="422164"/>
            <a:ext cx="4087368" cy="5777198"/>
          </a:xfrm>
          <a:prstGeom prst="rect">
            <a:avLst/>
          </a:prstGeom>
        </p:spPr>
      </p:pic>
      <p:sp>
        <p:nvSpPr>
          <p:cNvPr id="4" name="TextBox 3">
            <a:extLst>
              <a:ext uri="{FF2B5EF4-FFF2-40B4-BE49-F238E27FC236}">
                <a16:creationId xmlns:a16="http://schemas.microsoft.com/office/drawing/2014/main" id="{86E56DF4-E219-7493-D51E-062D79B1170F}"/>
              </a:ext>
            </a:extLst>
          </p:cNvPr>
          <p:cNvSpPr txBox="1"/>
          <p:nvPr/>
        </p:nvSpPr>
        <p:spPr>
          <a:xfrm>
            <a:off x="910784" y="1540081"/>
            <a:ext cx="5959976" cy="1200329"/>
          </a:xfrm>
          <a:prstGeom prst="rect">
            <a:avLst/>
          </a:prstGeom>
          <a:noFill/>
        </p:spPr>
        <p:txBody>
          <a:bodyPr wrap="square" rtlCol="0">
            <a:spAutoFit/>
          </a:bodyPr>
          <a:lstStyle/>
          <a:p>
            <a:pPr marL="285750" indent="-285750">
              <a:buFont typeface="Arial" panose="020B0604020202020204" pitchFamily="34" charset="0"/>
              <a:buChar char="•"/>
            </a:pPr>
            <a:r>
              <a:rPr lang="en-GB" dirty="0"/>
              <a:t>Duty </a:t>
            </a:r>
          </a:p>
          <a:p>
            <a:pPr marL="285750" indent="-285750">
              <a:buFont typeface="Arial" panose="020B0604020202020204" pitchFamily="34" charset="0"/>
              <a:buChar char="•"/>
            </a:pPr>
            <a:r>
              <a:rPr lang="en-GB" dirty="0"/>
              <a:t>Duty email </a:t>
            </a:r>
          </a:p>
          <a:p>
            <a:pPr marL="285750" indent="-285750">
              <a:buFont typeface="Arial" panose="020B0604020202020204" pitchFamily="34" charset="0"/>
              <a:buChar char="•"/>
            </a:pPr>
            <a:r>
              <a:rPr lang="en-GB" dirty="0"/>
              <a:t>Chat health – Parent/carer</a:t>
            </a:r>
          </a:p>
          <a:p>
            <a:pPr marL="285750" indent="-285750">
              <a:buFont typeface="Arial" panose="020B0604020202020204" pitchFamily="34" charset="0"/>
              <a:buChar char="•"/>
            </a:pPr>
            <a:r>
              <a:rPr lang="en-GB" dirty="0"/>
              <a:t>Chat health – Young person</a:t>
            </a:r>
          </a:p>
        </p:txBody>
      </p:sp>
      <p:sp>
        <p:nvSpPr>
          <p:cNvPr id="5" name="Title 1">
            <a:extLst>
              <a:ext uri="{FF2B5EF4-FFF2-40B4-BE49-F238E27FC236}">
                <a16:creationId xmlns:a16="http://schemas.microsoft.com/office/drawing/2014/main" id="{87EFB9C2-378B-FE68-E3AC-BD2238F5AF6A}"/>
              </a:ext>
            </a:extLst>
          </p:cNvPr>
          <p:cNvSpPr txBox="1">
            <a:spLocks/>
          </p:cNvSpPr>
          <p:nvPr/>
        </p:nvSpPr>
        <p:spPr>
          <a:xfrm>
            <a:off x="792480" y="472441"/>
            <a:ext cx="6692827" cy="10927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How to contact us…</a:t>
            </a:r>
          </a:p>
        </p:txBody>
      </p:sp>
      <p:sp>
        <p:nvSpPr>
          <p:cNvPr id="6" name="TextBox 5">
            <a:extLst>
              <a:ext uri="{FF2B5EF4-FFF2-40B4-BE49-F238E27FC236}">
                <a16:creationId xmlns:a16="http://schemas.microsoft.com/office/drawing/2014/main" id="{8A688461-04B9-67B3-B8AB-CE99C3669857}"/>
              </a:ext>
            </a:extLst>
          </p:cNvPr>
          <p:cNvSpPr txBox="1"/>
          <p:nvPr/>
        </p:nvSpPr>
        <p:spPr>
          <a:xfrm>
            <a:off x="792480" y="3565257"/>
            <a:ext cx="5959976" cy="646331"/>
          </a:xfrm>
          <a:prstGeom prst="rect">
            <a:avLst/>
          </a:prstGeom>
          <a:noFill/>
        </p:spPr>
        <p:txBody>
          <a:bodyPr wrap="square" rtlCol="0">
            <a:spAutoFit/>
          </a:bodyPr>
          <a:lstStyle/>
          <a:p>
            <a:pPr marL="285750" indent="-285750">
              <a:buFont typeface="Arial" panose="020B0604020202020204" pitchFamily="34" charset="0"/>
              <a:buChar char="•"/>
            </a:pPr>
            <a:r>
              <a:rPr lang="en-GB" dirty="0">
                <a:hlinkClick r:id="rId4"/>
              </a:rPr>
              <a:t>www.startingwell.org.uk</a:t>
            </a:r>
            <a:endParaRPr lang="en-GB" dirty="0"/>
          </a:p>
          <a:p>
            <a:pPr marL="285750" indent="-285750">
              <a:buFont typeface="Arial" panose="020B0604020202020204" pitchFamily="34" charset="0"/>
              <a:buChar char="•"/>
            </a:pPr>
            <a:r>
              <a:rPr lang="en-GB" dirty="0"/>
              <a:t>Facebook </a:t>
            </a:r>
          </a:p>
        </p:txBody>
      </p:sp>
    </p:spTree>
    <p:extLst>
      <p:ext uri="{BB962C8B-B14F-4D97-AF65-F5344CB8AC3E}">
        <p14:creationId xmlns:p14="http://schemas.microsoft.com/office/powerpoint/2010/main" val="1988496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936DD8-D910-4034-84F8-13623994333F}"/>
              </a:ext>
            </a:extLst>
          </p:cNvPr>
          <p:cNvPicPr>
            <a:picLocks noChangeAspect="1"/>
          </p:cNvPicPr>
          <p:nvPr/>
        </p:nvPicPr>
        <p:blipFill>
          <a:blip r:embed="rId3"/>
          <a:stretch>
            <a:fillRect/>
          </a:stretch>
        </p:blipFill>
        <p:spPr>
          <a:xfrm>
            <a:off x="643467" y="288485"/>
            <a:ext cx="10905066" cy="5316218"/>
          </a:xfrm>
          <a:prstGeom prst="rect">
            <a:avLst/>
          </a:prstGeom>
          <a:ln>
            <a:noFill/>
          </a:ln>
        </p:spPr>
      </p:pic>
    </p:spTree>
    <p:extLst>
      <p:ext uri="{BB962C8B-B14F-4D97-AF65-F5344CB8AC3E}">
        <p14:creationId xmlns:p14="http://schemas.microsoft.com/office/powerpoint/2010/main" val="368614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5739-9F22-A2D8-25E9-7961ACCAF239}"/>
              </a:ext>
            </a:extLst>
          </p:cNvPr>
          <p:cNvSpPr>
            <a:spLocks noGrp="1"/>
          </p:cNvSpPr>
          <p:nvPr>
            <p:ph type="ctrTitle" idx="4294967295"/>
          </p:nvPr>
        </p:nvSpPr>
        <p:spPr>
          <a:xfrm>
            <a:off x="2207568" y="1340768"/>
            <a:ext cx="7543800" cy="3565525"/>
          </a:xfrm>
        </p:spPr>
        <p:txBody>
          <a:bodyPr/>
          <a:lstStyle/>
          <a:p>
            <a:pPr algn="ctr" eaLnBrk="1" fontAlgn="auto" hangingPunct="1">
              <a:spcAft>
                <a:spcPts val="0"/>
              </a:spcAft>
              <a:defRPr/>
            </a:pPr>
            <a:br>
              <a:rPr lang="en-GB" dirty="0"/>
            </a:br>
            <a:r>
              <a:rPr lang="en-GB" sz="8000" dirty="0"/>
              <a:t>Thank you </a:t>
            </a:r>
            <a:br>
              <a:rPr lang="en-GB" sz="8000" dirty="0"/>
            </a:br>
            <a:r>
              <a:rPr lang="en-GB" sz="4800" dirty="0"/>
              <a:t>Any Questions?</a:t>
            </a:r>
            <a:endParaRPr lang="en-GB" sz="8000" dirty="0"/>
          </a:p>
        </p:txBody>
      </p:sp>
      <p:sp>
        <p:nvSpPr>
          <p:cNvPr id="3" name="Subtitle 2">
            <a:extLst>
              <a:ext uri="{FF2B5EF4-FFF2-40B4-BE49-F238E27FC236}">
                <a16:creationId xmlns:a16="http://schemas.microsoft.com/office/drawing/2014/main" id="{1A48294C-1767-4004-1BF9-2A5649A1D763}"/>
              </a:ext>
            </a:extLst>
          </p:cNvPr>
          <p:cNvSpPr>
            <a:spLocks noGrp="1"/>
          </p:cNvSpPr>
          <p:nvPr>
            <p:ph type="subTitle" idx="4294967295"/>
          </p:nvPr>
        </p:nvSpPr>
        <p:spPr>
          <a:xfrm>
            <a:off x="2207568" y="4456113"/>
            <a:ext cx="7543800" cy="1643062"/>
          </a:xfrm>
        </p:spPr>
        <p:txBody>
          <a:bodyPr rtlCol="0"/>
          <a:lstStyle/>
          <a:p>
            <a:pPr eaLnBrk="1" fontAlgn="auto" hangingPunct="1">
              <a:defRPr/>
            </a:pPr>
            <a:endParaRPr lang="en-GB" sz="2000" dirty="0"/>
          </a:p>
          <a:p>
            <a:pPr eaLnBrk="1" fontAlgn="auto" hangingPunct="1">
              <a:defRPr/>
            </a:pPr>
            <a:endParaRPr lang="en-GB" sz="2000" dirty="0"/>
          </a:p>
          <a:p>
            <a:pPr eaLnBrk="1" fontAlgn="auto" hangingPunct="1">
              <a:defRPr/>
            </a:pPr>
            <a:endParaRPr lang="en-GB"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587C4-8DD5-4597-9F0A-7102B1FCBC64}"/>
              </a:ext>
            </a:extLst>
          </p:cNvPr>
          <p:cNvSpPr>
            <a:spLocks noGrp="1"/>
          </p:cNvSpPr>
          <p:nvPr>
            <p:ph type="ctrTitle"/>
          </p:nvPr>
        </p:nvSpPr>
        <p:spPr>
          <a:xfrm>
            <a:off x="838199" y="3990205"/>
            <a:ext cx="10518776" cy="2010184"/>
          </a:xfrm>
        </p:spPr>
        <p:txBody>
          <a:bodyPr wrap="square" anchor="b">
            <a:normAutofit fontScale="90000"/>
          </a:bodyPr>
          <a:lstStyle/>
          <a:p>
            <a:pPr algn="l"/>
            <a:r>
              <a:rPr lang="en-GB" sz="7200" dirty="0">
                <a:solidFill>
                  <a:schemeClr val="bg1"/>
                </a:solidFill>
              </a:rPr>
              <a:t>The Early Years Specialist Teaching Service (EYSTS)</a:t>
            </a:r>
          </a:p>
        </p:txBody>
      </p:sp>
      <p:pic>
        <p:nvPicPr>
          <p:cNvPr id="4" name="Picture 3">
            <a:extLst>
              <a:ext uri="{FF2B5EF4-FFF2-40B4-BE49-F238E27FC236}">
                <a16:creationId xmlns:a16="http://schemas.microsoft.com/office/drawing/2014/main" id="{C7FF6B53-0312-4946-841E-A448FB2C72E2}"/>
              </a:ext>
            </a:extLst>
          </p:cNvPr>
          <p:cNvPicPr>
            <a:picLocks noChangeAspect="1"/>
          </p:cNvPicPr>
          <p:nvPr/>
        </p:nvPicPr>
        <p:blipFill rotWithShape="1">
          <a:blip r:embed="rId3"/>
          <a:srcRect b="2439"/>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87840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7815DE-57ED-46C4-B09B-3A8C9B81BB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A165-D2A6-9B46-AB94-1053DD6098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934C0063-7E8C-5664-AAC7-319FF86CD14E}"/>
              </a:ext>
            </a:extLst>
          </p:cNvPr>
          <p:cNvSpPr>
            <a:spLocks noGrp="1"/>
          </p:cNvSpPr>
          <p:nvPr>
            <p:ph idx="1"/>
          </p:nvPr>
        </p:nvSpPr>
        <p:spPr>
          <a:xfrm>
            <a:off x="277586" y="1001486"/>
            <a:ext cx="11636828" cy="6175691"/>
          </a:xfrm>
        </p:spPr>
        <p:txBody>
          <a:bodyPr>
            <a:normAutofit lnSpcReduction="10000"/>
          </a:bodyPr>
          <a:lstStyle/>
          <a:p>
            <a:pPr marL="342900" lvl="0" indent="-342900">
              <a:lnSpc>
                <a:spcPct val="107000"/>
              </a:lnSpc>
              <a:buFont typeface="Symbol" panose="05050102010706020507" pitchFamily="18" charset="2"/>
              <a:buChar char=""/>
            </a:pPr>
            <a:r>
              <a:rPr lang="en-GB" sz="2800" dirty="0"/>
              <a:t>A team of experienced specialist education professionals, who provide advice and support for Early Years providers to help them support and successfully include children with Special Educational Needs and Disabilities (SEND). </a:t>
            </a:r>
          </a:p>
          <a:p>
            <a:pPr marL="342900" lvl="0" indent="-342900">
              <a:lnSpc>
                <a:spcPct val="107000"/>
              </a:lnSpc>
              <a:buFont typeface="Symbol" panose="05050102010706020507" pitchFamily="18" charset="2"/>
              <a:buChar char=""/>
            </a:pPr>
            <a:endParaRPr lang="en-GB" sz="1300" dirty="0"/>
          </a:p>
          <a:p>
            <a:r>
              <a:rPr lang="en-GB" sz="2800" dirty="0"/>
              <a:t>The team consists of Specialist Teachers, who have overall responsibility for assessing children's needs and offering support to EY providers.</a:t>
            </a:r>
          </a:p>
          <a:p>
            <a:pPr marL="0" indent="0" algn="ctr">
              <a:buNone/>
            </a:pPr>
            <a:r>
              <a:rPr lang="en-GB" sz="2800" dirty="0"/>
              <a:t>and </a:t>
            </a:r>
          </a:p>
          <a:p>
            <a:r>
              <a:rPr lang="en-GB" sz="2800" dirty="0"/>
              <a:t>Specialist Support Assistants, who under the direction of a Specialist Teacher promote the development of EY providers' capacity to meet children's needs by modelling strategies and supporting Inclusion Plans.</a:t>
            </a:r>
          </a:p>
          <a:p>
            <a:pPr marL="342900" lvl="0" indent="-342900">
              <a:lnSpc>
                <a:spcPct val="107000"/>
              </a:lnSpc>
              <a:buFont typeface="Symbol" panose="05050102010706020507" pitchFamily="18" charset="2"/>
              <a:buChar char=""/>
            </a:pPr>
            <a:endParaRPr lang="en-GB" sz="2800" dirty="0"/>
          </a:p>
          <a:p>
            <a:endParaRPr lang="en-GB" sz="2800" dirty="0"/>
          </a:p>
          <a:p>
            <a:pPr marL="0" indent="0">
              <a:buNone/>
            </a:pPr>
            <a:r>
              <a:rPr lang="en-GB" sz="2800" dirty="0"/>
              <a:t> </a:t>
            </a:r>
          </a:p>
          <a:p>
            <a:pPr marL="0" indent="0">
              <a:buNone/>
            </a:pPr>
            <a:endParaRPr lang="en-GB" dirty="0"/>
          </a:p>
        </p:txBody>
      </p:sp>
      <p:sp>
        <p:nvSpPr>
          <p:cNvPr id="8" name="Title 7">
            <a:extLst>
              <a:ext uri="{FF2B5EF4-FFF2-40B4-BE49-F238E27FC236}">
                <a16:creationId xmlns:a16="http://schemas.microsoft.com/office/drawing/2014/main" id="{B4228FCB-004B-F523-B794-163F7855D4F6}"/>
              </a:ext>
            </a:extLst>
          </p:cNvPr>
          <p:cNvSpPr>
            <a:spLocks noGrp="1"/>
          </p:cNvSpPr>
          <p:nvPr>
            <p:ph type="title"/>
          </p:nvPr>
        </p:nvSpPr>
        <p:spPr>
          <a:xfrm>
            <a:off x="609600" y="274638"/>
            <a:ext cx="10972800" cy="726848"/>
          </a:xfrm>
        </p:spPr>
        <p:txBody>
          <a:bodyPr>
            <a:normAutofit fontScale="90000"/>
          </a:bodyPr>
          <a:lstStyle/>
          <a:p>
            <a:r>
              <a:rPr lang="en-GB" b="1" u="sng" dirty="0">
                <a:latin typeface="Aptos" panose="020B0004020202020204" pitchFamily="34" charset="0"/>
              </a:rPr>
              <a:t>Who are we? </a:t>
            </a:r>
          </a:p>
        </p:txBody>
      </p:sp>
    </p:spTree>
    <p:extLst>
      <p:ext uri="{BB962C8B-B14F-4D97-AF65-F5344CB8AC3E}">
        <p14:creationId xmlns:p14="http://schemas.microsoft.com/office/powerpoint/2010/main" val="980041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582E-75CF-9D1D-D331-7963BDAFB91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F82F98-F4D1-65C8-DA30-54A1E352D8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A165-D2A6-9B46-AB94-1053DD6098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27F4B3C3-6F52-B56B-9D56-68F253BC69C2}"/>
              </a:ext>
            </a:extLst>
          </p:cNvPr>
          <p:cNvSpPr>
            <a:spLocks noGrp="1"/>
          </p:cNvSpPr>
          <p:nvPr>
            <p:ph idx="1"/>
          </p:nvPr>
        </p:nvSpPr>
        <p:spPr>
          <a:xfrm>
            <a:off x="609600" y="1623219"/>
            <a:ext cx="10972800" cy="3611561"/>
          </a:xfrm>
        </p:spPr>
        <p:txBody>
          <a:bodyPr>
            <a:normAutofit fontScale="92500" lnSpcReduction="20000"/>
          </a:bodyPr>
          <a:lstStyle/>
          <a:p>
            <a:r>
              <a:rPr lang="en-GB" sz="4000" dirty="0">
                <a:latin typeface="Calibri" panose="020F0502020204030204" pitchFamily="34" charset="0"/>
                <a:ea typeface="Calibri" panose="020F0502020204030204" pitchFamily="34" charset="0"/>
                <a:cs typeface="Calibri" panose="020F0502020204030204" pitchFamily="34" charset="0"/>
              </a:rPr>
              <a:t>The purpose of settings referring to the EYSTS is to ensure that any special educational needs are identified early, and that appropriate support is put in place. </a:t>
            </a:r>
          </a:p>
          <a:p>
            <a:endParaRPr lang="en-GB" sz="4000" dirty="0">
              <a:latin typeface="Calibri" panose="020F0502020204030204" pitchFamily="34" charset="0"/>
              <a:ea typeface="Calibri" panose="020F0502020204030204" pitchFamily="34" charset="0"/>
              <a:cs typeface="Calibri" panose="020F0502020204030204" pitchFamily="34" charset="0"/>
            </a:endParaRPr>
          </a:p>
          <a:p>
            <a:r>
              <a:rPr lang="en-GB" sz="4000" dirty="0">
                <a:latin typeface="Calibri" panose="020F0502020204030204" pitchFamily="34" charset="0"/>
                <a:ea typeface="Calibri" panose="020F0502020204030204" pitchFamily="34" charset="0"/>
                <a:cs typeface="Calibri" panose="020F0502020204030204" pitchFamily="34" charset="0"/>
              </a:rPr>
              <a:t>To support EY practitioners and providers to ensure that practice is inclusive. </a:t>
            </a:r>
          </a:p>
          <a:p>
            <a:endParaRPr lang="en-GB" dirty="0"/>
          </a:p>
        </p:txBody>
      </p:sp>
      <p:sp>
        <p:nvSpPr>
          <p:cNvPr id="8" name="Title 7">
            <a:extLst>
              <a:ext uri="{FF2B5EF4-FFF2-40B4-BE49-F238E27FC236}">
                <a16:creationId xmlns:a16="http://schemas.microsoft.com/office/drawing/2014/main" id="{C11B150C-7478-35A5-F9B5-E8FC77E87FDA}"/>
              </a:ext>
            </a:extLst>
          </p:cNvPr>
          <p:cNvSpPr>
            <a:spLocks noGrp="1"/>
          </p:cNvSpPr>
          <p:nvPr>
            <p:ph type="title"/>
          </p:nvPr>
        </p:nvSpPr>
        <p:spPr/>
        <p:txBody>
          <a:bodyPr/>
          <a:lstStyle/>
          <a:p>
            <a:r>
              <a:rPr lang="en-GB" sz="4400" b="1" u="sng" dirty="0"/>
              <a:t>Purposes and Roles of EYSTS</a:t>
            </a:r>
            <a:endParaRPr lang="en-GB" dirty="0"/>
          </a:p>
        </p:txBody>
      </p:sp>
    </p:spTree>
    <p:extLst>
      <p:ext uri="{BB962C8B-B14F-4D97-AF65-F5344CB8AC3E}">
        <p14:creationId xmlns:p14="http://schemas.microsoft.com/office/powerpoint/2010/main" val="34682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8D026-AD00-29B4-7813-D7D12AFB4309}"/>
              </a:ext>
            </a:extLst>
          </p:cNvPr>
          <p:cNvSpPr>
            <a:spLocks noGrp="1"/>
          </p:cNvSpPr>
          <p:nvPr>
            <p:ph idx="1"/>
          </p:nvPr>
        </p:nvSpPr>
        <p:spPr>
          <a:xfrm>
            <a:off x="299139" y="304800"/>
            <a:ext cx="11767458" cy="5562600"/>
          </a:xfrm>
        </p:spPr>
        <p:txBody>
          <a:bodyPr>
            <a:normAutofit/>
          </a:bodyPr>
          <a:lstStyle/>
          <a:p>
            <a:pPr marL="342900" lvl="0" indent="-342900">
              <a:lnSpc>
                <a:spcPct val="107000"/>
              </a:lnSpc>
              <a:buFont typeface="Symbol" panose="05050102010706020507" pitchFamily="18" charset="2"/>
              <a:buChar char=""/>
            </a:pPr>
            <a:r>
              <a:rPr lang="en-GB" sz="3200" kern="100" dirty="0">
                <a:effectLst/>
                <a:ea typeface="Aptos" panose="020B0004020202020204" pitchFamily="34" charset="0"/>
                <a:cs typeface="Times New Roman" panose="02020603050405020304" pitchFamily="18" charset="0"/>
              </a:rPr>
              <a:t>EY providers can refer to the service if they feel they need additional advice or support. Referrals are triaged and we evaluate whether the situation is at a point where our involvement can make a positive impact. </a:t>
            </a:r>
          </a:p>
          <a:p>
            <a:pPr marL="342900" lvl="0" indent="-342900">
              <a:lnSpc>
                <a:spcPct val="107000"/>
              </a:lnSpc>
              <a:buFont typeface="Symbol" panose="05050102010706020507" pitchFamily="18" charset="2"/>
              <a:buChar char=""/>
            </a:pPr>
            <a:endParaRPr lang="en-GB" sz="1500"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3200" kern="100" dirty="0">
                <a:effectLst/>
                <a:ea typeface="Aptos" panose="020B0004020202020204" pitchFamily="34" charset="0"/>
                <a:cs typeface="Times New Roman" panose="02020603050405020304" pitchFamily="18" charset="0"/>
              </a:rPr>
              <a:t>We would expect EY providers to already be using reasonable adjustments and good Early Years practice. </a:t>
            </a:r>
          </a:p>
          <a:p>
            <a:pPr marL="0" lvl="0" indent="0">
              <a:lnSpc>
                <a:spcPct val="107000"/>
              </a:lnSpc>
              <a:buNone/>
            </a:pPr>
            <a:endParaRPr lang="en-GB" sz="1400"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3200" kern="100" dirty="0">
                <a:effectLst/>
                <a:ea typeface="Aptos" panose="020B0004020202020204" pitchFamily="34" charset="0"/>
                <a:cs typeface="Times New Roman" panose="02020603050405020304" pitchFamily="18" charset="0"/>
              </a:rPr>
              <a:t>Parents cannot refer into the service this must come </a:t>
            </a:r>
            <a:r>
              <a:rPr lang="en-GB" kern="100" dirty="0">
                <a:ea typeface="Aptos" panose="020B0004020202020204" pitchFamily="34" charset="0"/>
                <a:cs typeface="Times New Roman" panose="02020603050405020304" pitchFamily="18" charset="0"/>
              </a:rPr>
              <a:t>from EY providers; as </a:t>
            </a:r>
            <a:r>
              <a:rPr lang="en-GB" sz="3200" kern="100" dirty="0">
                <a:effectLst/>
                <a:ea typeface="Aptos" panose="020B0004020202020204" pitchFamily="34" charset="0"/>
                <a:cs typeface="Times New Roman" panose="02020603050405020304" pitchFamily="18" charset="0"/>
              </a:rPr>
              <a:t>we do not support in the home. </a:t>
            </a:r>
          </a:p>
          <a:p>
            <a:pPr marL="342900" lvl="0" indent="-342900">
              <a:lnSpc>
                <a:spcPct val="107000"/>
              </a:lnSpc>
              <a:buFont typeface="Symbol" panose="05050102010706020507" pitchFamily="18" charset="2"/>
              <a:buChar char=""/>
            </a:pPr>
            <a:endParaRPr lang="en-GB" sz="1500" kern="100" dirty="0">
              <a:effectLst/>
              <a:ea typeface="Aptos" panose="020B000402020202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11172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978A-B46D-6858-A919-AEEC4BF207A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7C931E-E8AF-B740-9E44-D92A2CA1B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A165-D2A6-9B46-AB94-1053DD6098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FE7AC820-E29B-B3B6-5AB4-6995C0F00E97}"/>
              </a:ext>
            </a:extLst>
          </p:cNvPr>
          <p:cNvSpPr>
            <a:spLocks noGrp="1"/>
          </p:cNvSpPr>
          <p:nvPr>
            <p:ph idx="1"/>
          </p:nvPr>
        </p:nvSpPr>
        <p:spPr>
          <a:xfrm>
            <a:off x="315686" y="1001487"/>
            <a:ext cx="11636828" cy="5442856"/>
          </a:xfrm>
        </p:spPr>
        <p:txBody>
          <a:bodyPr>
            <a:normAutofit/>
          </a:bodyPr>
          <a:lstStyle/>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Complex or severe learning difficulties / social communication differences.</a:t>
            </a:r>
          </a:p>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Support will be considered on an individual needs led basis rather than the number of reviews of the Inclusion Plan.</a:t>
            </a:r>
          </a:p>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Age – from the term after the child’s second birthday. </a:t>
            </a:r>
          </a:p>
          <a:p>
            <a:pPr marL="342900" lvl="0" indent="-342900">
              <a:lnSpc>
                <a:spcPct val="107000"/>
              </a:lnSpc>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A child does not require a diagnosis to be referred.</a:t>
            </a:r>
          </a:p>
          <a:p>
            <a:pPr marL="342900" lvl="0" indent="-342900">
              <a:lnSpc>
                <a:spcPct val="107000"/>
              </a:lnSpc>
              <a:buFont typeface="Symbol" panose="05050102010706020507" pitchFamily="18" charset="2"/>
              <a:buChar char=""/>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en-GB" b="1" dirty="0">
                <a:latin typeface="Calibri" panose="020F0502020204030204" pitchFamily="34" charset="0"/>
                <a:ea typeface="Calibri" panose="020F0502020204030204" pitchFamily="34" charset="0"/>
                <a:cs typeface="Calibri" panose="020F0502020204030204" pitchFamily="34" charset="0"/>
              </a:rPr>
              <a:t>EY providers can also refer to the service for SEND advice and setting support to improve practice and provision for all SEND children. </a:t>
            </a:r>
          </a:p>
          <a:p>
            <a:endParaRPr lang="en-GB" dirty="0"/>
          </a:p>
        </p:txBody>
      </p:sp>
      <p:sp>
        <p:nvSpPr>
          <p:cNvPr id="8" name="Title 7">
            <a:extLst>
              <a:ext uri="{FF2B5EF4-FFF2-40B4-BE49-F238E27FC236}">
                <a16:creationId xmlns:a16="http://schemas.microsoft.com/office/drawing/2014/main" id="{EBCEE1AF-FDF4-D660-321B-E8806AF2CC60}"/>
              </a:ext>
            </a:extLst>
          </p:cNvPr>
          <p:cNvSpPr>
            <a:spLocks noGrp="1"/>
          </p:cNvSpPr>
          <p:nvPr>
            <p:ph type="title"/>
          </p:nvPr>
        </p:nvSpPr>
        <p:spPr>
          <a:xfrm>
            <a:off x="609600" y="274638"/>
            <a:ext cx="10972800" cy="726848"/>
          </a:xfrm>
        </p:spPr>
        <p:txBody>
          <a:bodyPr>
            <a:normAutofit fontScale="90000"/>
          </a:bodyPr>
          <a:lstStyle/>
          <a:p>
            <a:r>
              <a:rPr lang="en-GB" b="1" u="sng" dirty="0">
                <a:latin typeface="Calibri" panose="020F0502020204030204" pitchFamily="34" charset="0"/>
                <a:ea typeface="Calibri" panose="020F0502020204030204" pitchFamily="34" charset="0"/>
                <a:cs typeface="Calibri" panose="020F0502020204030204" pitchFamily="34" charset="0"/>
              </a:rPr>
              <a:t>Criteria for EYSTS referral  </a:t>
            </a:r>
          </a:p>
        </p:txBody>
      </p:sp>
    </p:spTree>
    <p:extLst>
      <p:ext uri="{BB962C8B-B14F-4D97-AF65-F5344CB8AC3E}">
        <p14:creationId xmlns:p14="http://schemas.microsoft.com/office/powerpoint/2010/main" val="107884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BDDF4-9614-A936-3E7D-0DAECAC3CFE4}"/>
              </a:ext>
            </a:extLst>
          </p:cNvPr>
          <p:cNvSpPr>
            <a:spLocks noGrp="1"/>
          </p:cNvSpPr>
          <p:nvPr>
            <p:ph type="title"/>
          </p:nvPr>
        </p:nvSpPr>
        <p:spPr>
          <a:xfrm>
            <a:off x="5894962" y="479493"/>
            <a:ext cx="5458838" cy="1325563"/>
          </a:xfrm>
        </p:spPr>
        <p:txBody>
          <a:bodyPr>
            <a:normAutofit/>
          </a:bodyPr>
          <a:lstStyle/>
          <a:p>
            <a:r>
              <a:rPr lang="en-GB" b="1" dirty="0">
                <a:solidFill>
                  <a:schemeClr val="accent1">
                    <a:lumMod val="60000"/>
                    <a:lumOff val="40000"/>
                  </a:schemeClr>
                </a:solidFill>
              </a:rPr>
              <a:t>Agenda</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blue and green logo&#10;&#10;AI-generated content may be incorrect.">
            <a:extLst>
              <a:ext uri="{FF2B5EF4-FFF2-40B4-BE49-F238E27FC236}">
                <a16:creationId xmlns:a16="http://schemas.microsoft.com/office/drawing/2014/main" id="{A164E886-AED7-F658-A3EC-0312482F797C}"/>
              </a:ext>
            </a:extLst>
          </p:cNvPr>
          <p:cNvPicPr>
            <a:picLocks noChangeAspect="1"/>
          </p:cNvPicPr>
          <p:nvPr/>
        </p:nvPicPr>
        <p:blipFill>
          <a:blip r:embed="rId2"/>
          <a:stretch>
            <a:fillRect/>
          </a:stretch>
        </p:blipFill>
        <p:spPr>
          <a:xfrm>
            <a:off x="703182" y="1152504"/>
            <a:ext cx="4777381" cy="43832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F04D7A03-DB7D-6E60-ACC2-611588193F7A}"/>
              </a:ext>
            </a:extLst>
          </p:cNvPr>
          <p:cNvSpPr>
            <a:spLocks noGrp="1"/>
          </p:cNvSpPr>
          <p:nvPr>
            <p:ph idx="1"/>
          </p:nvPr>
        </p:nvSpPr>
        <p:spPr>
          <a:xfrm>
            <a:off x="5894962" y="1984443"/>
            <a:ext cx="5458838" cy="4192520"/>
          </a:xfrm>
        </p:spPr>
        <p:txBody>
          <a:bodyPr>
            <a:normAutofit/>
          </a:bodyPr>
          <a:lstStyle/>
          <a:p>
            <a:r>
              <a:rPr lang="en-GB" b="1" dirty="0">
                <a:solidFill>
                  <a:schemeClr val="accent1">
                    <a:lumMod val="60000"/>
                    <a:lumOff val="40000"/>
                  </a:schemeClr>
                </a:solidFill>
              </a:rPr>
              <a:t>Welcome</a:t>
            </a:r>
          </a:p>
          <a:p>
            <a:r>
              <a:rPr lang="en-GB" b="1" dirty="0">
                <a:solidFill>
                  <a:schemeClr val="accent1">
                    <a:lumMod val="60000"/>
                    <a:lumOff val="40000"/>
                  </a:schemeClr>
                </a:solidFill>
              </a:rPr>
              <a:t>Starting well</a:t>
            </a:r>
          </a:p>
          <a:p>
            <a:r>
              <a:rPr lang="en-GB" b="1" dirty="0">
                <a:solidFill>
                  <a:schemeClr val="accent1">
                    <a:lumMod val="60000"/>
                    <a:lumOff val="40000"/>
                  </a:schemeClr>
                </a:solidFill>
              </a:rPr>
              <a:t>Early Years Specialist Teaching Service</a:t>
            </a:r>
          </a:p>
          <a:p>
            <a:r>
              <a:rPr lang="en-GB" b="1" dirty="0">
                <a:solidFill>
                  <a:schemeClr val="accent1">
                    <a:lumMod val="60000"/>
                    <a:lumOff val="40000"/>
                  </a:schemeClr>
                </a:solidFill>
              </a:rPr>
              <a:t>Continence team </a:t>
            </a:r>
          </a:p>
          <a:p>
            <a:r>
              <a:rPr lang="en-GB" b="1" dirty="0">
                <a:solidFill>
                  <a:schemeClr val="accent1">
                    <a:lumMod val="60000"/>
                    <a:lumOff val="40000"/>
                  </a:schemeClr>
                </a:solidFill>
              </a:rPr>
              <a:t>Koala – Sleep Service</a:t>
            </a:r>
          </a:p>
          <a:p>
            <a:r>
              <a:rPr lang="en-GB" b="1" dirty="0">
                <a:solidFill>
                  <a:schemeClr val="accent1">
                    <a:lumMod val="60000"/>
                    <a:lumOff val="40000"/>
                  </a:schemeClr>
                </a:solidFill>
              </a:rPr>
              <a:t>Parent Carer Forum - Update</a:t>
            </a:r>
          </a:p>
        </p:txBody>
      </p:sp>
    </p:spTree>
    <p:extLst>
      <p:ext uri="{BB962C8B-B14F-4D97-AF65-F5344CB8AC3E}">
        <p14:creationId xmlns:p14="http://schemas.microsoft.com/office/powerpoint/2010/main" val="172302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1426-F744-643D-8102-D4EFB1CD994D}"/>
              </a:ext>
            </a:extLst>
          </p:cNvPr>
          <p:cNvSpPr>
            <a:spLocks noGrp="1"/>
          </p:cNvSpPr>
          <p:nvPr>
            <p:ph type="title"/>
          </p:nvPr>
        </p:nvSpPr>
        <p:spPr/>
        <p:txBody>
          <a:bodyPr/>
          <a:lstStyle/>
          <a:p>
            <a:r>
              <a:rPr lang="en-GB" b="1" u="sng" dirty="0"/>
              <a:t>Process for referral to EYSTS</a:t>
            </a:r>
          </a:p>
        </p:txBody>
      </p:sp>
      <p:sp>
        <p:nvSpPr>
          <p:cNvPr id="3" name="Content Placeholder 2">
            <a:extLst>
              <a:ext uri="{FF2B5EF4-FFF2-40B4-BE49-F238E27FC236}">
                <a16:creationId xmlns:a16="http://schemas.microsoft.com/office/drawing/2014/main" id="{1D335C9C-AD73-75FF-0021-4D3AE4F08CEC}"/>
              </a:ext>
            </a:extLst>
          </p:cNvPr>
          <p:cNvSpPr>
            <a:spLocks noGrp="1"/>
          </p:cNvSpPr>
          <p:nvPr>
            <p:ph idx="1"/>
          </p:nvPr>
        </p:nvSpPr>
        <p:spPr>
          <a:xfrm>
            <a:off x="488830" y="1417638"/>
            <a:ext cx="10972800" cy="4866707"/>
          </a:xfrm>
        </p:spPr>
        <p:txBody>
          <a:bodyPr>
            <a:normAutofit/>
          </a:bodyPr>
          <a:lstStyle/>
          <a:p>
            <a:r>
              <a:rPr lang="en-GB" dirty="0"/>
              <a:t>Referrals are made by the Early years provider. </a:t>
            </a:r>
          </a:p>
          <a:p>
            <a:r>
              <a:rPr lang="en-GB" dirty="0"/>
              <a:t>This</a:t>
            </a:r>
            <a:r>
              <a:rPr lang="en-GB" b="1" dirty="0"/>
              <a:t> must </a:t>
            </a:r>
            <a:r>
              <a:rPr lang="en-GB" dirty="0"/>
              <a:t>be in agreement with parents/ carers. </a:t>
            </a:r>
          </a:p>
          <a:p>
            <a:r>
              <a:rPr lang="en-GB" dirty="0"/>
              <a:t>Any concerns should be raised and documented in the Inclusion Plan. </a:t>
            </a:r>
          </a:p>
          <a:p>
            <a:r>
              <a:rPr lang="en-GB" dirty="0"/>
              <a:t>This must be signed and dated. </a:t>
            </a:r>
          </a:p>
          <a:p>
            <a:r>
              <a:rPr lang="en-GB" dirty="0"/>
              <a:t>Settings send the completed Inclusion Plan and any supporting documents to panel admin. </a:t>
            </a:r>
          </a:p>
          <a:p>
            <a:endParaRPr lang="en-GB" sz="3000" i="1" dirty="0"/>
          </a:p>
          <a:p>
            <a:pPr marL="0" indent="0">
              <a:buNone/>
            </a:pPr>
            <a:endParaRPr lang="en-GB" dirty="0"/>
          </a:p>
          <a:p>
            <a:endParaRPr lang="en-GB" dirty="0"/>
          </a:p>
        </p:txBody>
      </p:sp>
    </p:spTree>
    <p:extLst>
      <p:ext uri="{BB962C8B-B14F-4D97-AF65-F5344CB8AC3E}">
        <p14:creationId xmlns:p14="http://schemas.microsoft.com/office/powerpoint/2010/main" val="73423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13247-9395-8119-58A3-D5C1E94E9C1E}"/>
              </a:ext>
            </a:extLst>
          </p:cNvPr>
          <p:cNvSpPr>
            <a:spLocks noGrp="1"/>
          </p:cNvSpPr>
          <p:nvPr>
            <p:ph type="title"/>
          </p:nvPr>
        </p:nvSpPr>
        <p:spPr>
          <a:xfrm>
            <a:off x="609600" y="274638"/>
            <a:ext cx="10972800" cy="815195"/>
          </a:xfrm>
        </p:spPr>
        <p:txBody>
          <a:bodyPr/>
          <a:lstStyle/>
          <a:p>
            <a:r>
              <a:rPr lang="en-GB" b="1" u="sng" dirty="0"/>
              <a:t>Referral process</a:t>
            </a:r>
          </a:p>
        </p:txBody>
      </p:sp>
      <p:sp>
        <p:nvSpPr>
          <p:cNvPr id="3" name="Content Placeholder 2">
            <a:extLst>
              <a:ext uri="{FF2B5EF4-FFF2-40B4-BE49-F238E27FC236}">
                <a16:creationId xmlns:a16="http://schemas.microsoft.com/office/drawing/2014/main" id="{5C7E0814-0276-64D6-D38F-4B0855D7CB3A}"/>
              </a:ext>
            </a:extLst>
          </p:cNvPr>
          <p:cNvSpPr>
            <a:spLocks noGrp="1"/>
          </p:cNvSpPr>
          <p:nvPr>
            <p:ph idx="1"/>
          </p:nvPr>
        </p:nvSpPr>
        <p:spPr>
          <a:xfrm>
            <a:off x="241540" y="1089834"/>
            <a:ext cx="11340860" cy="4678334"/>
          </a:xfrm>
        </p:spPr>
        <p:txBody>
          <a:bodyPr>
            <a:normAutofit lnSpcReduction="10000"/>
          </a:bodyPr>
          <a:lstStyle/>
          <a:p>
            <a:r>
              <a:rPr lang="en-GB" dirty="0"/>
              <a:t>The child will then be added to the next available panel for allocation. </a:t>
            </a:r>
          </a:p>
          <a:p>
            <a:pPr marL="0" indent="0">
              <a:buNone/>
            </a:pPr>
            <a:endParaRPr lang="en-GB" sz="1000" dirty="0"/>
          </a:p>
          <a:p>
            <a:r>
              <a:rPr lang="en-GB" dirty="0"/>
              <a:t>Information around our support is shared by the EY provider and not directly from EYSTS. </a:t>
            </a:r>
          </a:p>
          <a:p>
            <a:pPr marL="0" indent="0">
              <a:buNone/>
            </a:pPr>
            <a:endParaRPr lang="en-GB" sz="1000" dirty="0"/>
          </a:p>
          <a:p>
            <a:r>
              <a:rPr lang="en-GB" dirty="0"/>
              <a:t>The Inclusion Plan is also used to support Early Years funding applications and  Education, Health and Care Needs Assessments. </a:t>
            </a:r>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b="1" kern="100" dirty="0">
                <a:ea typeface="Aptos" panose="020B000402020202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423164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A5268-1D07-7D1C-1046-766D27DD190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1091AF3-5106-88CE-EAB4-B17FF884C5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A165-D2A6-9B46-AB94-1053DD6098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595DE33A-DE2E-2216-333D-29F50BBA381E}"/>
              </a:ext>
            </a:extLst>
          </p:cNvPr>
          <p:cNvSpPr>
            <a:spLocks noGrp="1"/>
          </p:cNvSpPr>
          <p:nvPr>
            <p:ph idx="1"/>
          </p:nvPr>
        </p:nvSpPr>
        <p:spPr>
          <a:xfrm>
            <a:off x="113211" y="1516697"/>
            <a:ext cx="11865429" cy="4602480"/>
          </a:xfrm>
        </p:spPr>
        <p:txBody>
          <a:bodyPr>
            <a:normAutofit lnSpcReduction="10000"/>
          </a:bodyPr>
          <a:lstStyle/>
          <a:p>
            <a:pPr lvl="0"/>
            <a:r>
              <a:rPr lang="en-GB" sz="3200" dirty="0"/>
              <a:t>The referral is triaged by the EYSTS team. Providers may be contacted for more information.</a:t>
            </a:r>
          </a:p>
          <a:p>
            <a:pPr lvl="0"/>
            <a:endParaRPr lang="en-GB" sz="1200" dirty="0"/>
          </a:p>
          <a:p>
            <a:pPr lvl="0"/>
            <a:r>
              <a:rPr lang="en-GB" sz="3200" dirty="0"/>
              <a:t>A referral to a new service of professionals may be recommended.</a:t>
            </a:r>
          </a:p>
          <a:p>
            <a:pPr marL="0" lvl="0" indent="0">
              <a:buNone/>
            </a:pPr>
            <a:r>
              <a:rPr lang="en-GB" sz="3200" dirty="0"/>
              <a:t> </a:t>
            </a:r>
          </a:p>
          <a:p>
            <a:pPr lvl="0"/>
            <a:r>
              <a:rPr lang="en-GB" dirty="0"/>
              <a:t>Providers</a:t>
            </a:r>
            <a:r>
              <a:rPr lang="en-GB" sz="3200" dirty="0"/>
              <a:t> may be directed to specific training, drop-in sessions or offered advice over the telephone/ via email. </a:t>
            </a:r>
          </a:p>
          <a:p>
            <a:pPr lvl="0"/>
            <a:endParaRPr lang="en-GB" sz="1300" dirty="0"/>
          </a:p>
          <a:p>
            <a:r>
              <a:rPr lang="en-GB" sz="3200" dirty="0"/>
              <a:t>A visit to the EY provider by a Specialist Teacher or/and a Specialist Support Assistant (SSA) is likely to be arranged. </a:t>
            </a:r>
          </a:p>
          <a:p>
            <a:pPr marL="0" indent="0">
              <a:buNone/>
            </a:pPr>
            <a:endParaRPr lang="en-GB" dirty="0"/>
          </a:p>
        </p:txBody>
      </p:sp>
      <p:sp>
        <p:nvSpPr>
          <p:cNvPr id="8" name="Title 7">
            <a:extLst>
              <a:ext uri="{FF2B5EF4-FFF2-40B4-BE49-F238E27FC236}">
                <a16:creationId xmlns:a16="http://schemas.microsoft.com/office/drawing/2014/main" id="{50C7336A-49E2-F66C-52B7-35A92D83AEE4}"/>
              </a:ext>
            </a:extLst>
          </p:cNvPr>
          <p:cNvSpPr>
            <a:spLocks noGrp="1"/>
          </p:cNvSpPr>
          <p:nvPr>
            <p:ph type="title"/>
          </p:nvPr>
        </p:nvSpPr>
        <p:spPr>
          <a:xfrm>
            <a:off x="609600" y="136524"/>
            <a:ext cx="10972800" cy="1143000"/>
          </a:xfrm>
        </p:spPr>
        <p:txBody>
          <a:bodyPr>
            <a:normAutofit fontScale="90000"/>
          </a:bodyPr>
          <a:lstStyle/>
          <a:p>
            <a:r>
              <a:rPr lang="en-GB" b="1" u="sng" dirty="0">
                <a:latin typeface="+mn-lt"/>
              </a:rPr>
              <a:t>P</a:t>
            </a:r>
            <a:r>
              <a:rPr lang="en-GB" sz="4400" b="1" u="sng" dirty="0">
                <a:latin typeface="+mn-lt"/>
              </a:rPr>
              <a:t>ossible outcomes from submitting a referral to EYSTS</a:t>
            </a:r>
            <a:endParaRPr lang="en-GB" dirty="0"/>
          </a:p>
        </p:txBody>
      </p:sp>
    </p:spTree>
    <p:extLst>
      <p:ext uri="{BB962C8B-B14F-4D97-AF65-F5344CB8AC3E}">
        <p14:creationId xmlns:p14="http://schemas.microsoft.com/office/powerpoint/2010/main" val="114358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0BB70-193F-5E1A-47D6-B9790D9BD4C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E53082-0225-2D4F-45F3-76E589D726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A165-D2A6-9B46-AB94-1053DD6098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52522A6D-AFC1-B3C1-42FC-1F24E3AAD265}"/>
              </a:ext>
            </a:extLst>
          </p:cNvPr>
          <p:cNvSpPr>
            <a:spLocks noGrp="1"/>
          </p:cNvSpPr>
          <p:nvPr>
            <p:ph idx="1"/>
          </p:nvPr>
        </p:nvSpPr>
        <p:spPr>
          <a:xfrm>
            <a:off x="195942" y="1035389"/>
            <a:ext cx="11800115" cy="5003102"/>
          </a:xfrm>
        </p:spPr>
        <p:txBody>
          <a:bodyPr>
            <a:normAutofit fontScale="92500"/>
          </a:bodyPr>
          <a:lstStyle/>
          <a:p>
            <a:r>
              <a:rPr lang="en-GB" sz="3000" dirty="0"/>
              <a:t>Specialist assessment, advice and support for EY providers to enable them to support children with SEND. </a:t>
            </a:r>
          </a:p>
          <a:p>
            <a:pPr marL="0" indent="0">
              <a:buNone/>
            </a:pPr>
            <a:endParaRPr lang="en-GB" sz="1000" dirty="0"/>
          </a:p>
          <a:p>
            <a:r>
              <a:rPr lang="en-GB" sz="3000" dirty="0"/>
              <a:t>Advice on next steps in an agreed format- this is determined case by case. </a:t>
            </a:r>
            <a:endParaRPr lang="en-GB" sz="3000" b="1" dirty="0"/>
          </a:p>
          <a:p>
            <a:endParaRPr lang="en-GB" sz="1000" b="1" dirty="0"/>
          </a:p>
          <a:p>
            <a:r>
              <a:rPr lang="en-GB" sz="3000" dirty="0"/>
              <a:t>Direct intervention in settings to model practice, to upskill EY providers to implement strategies to enable them to support individual &amp; groups of children. </a:t>
            </a:r>
          </a:p>
          <a:p>
            <a:endParaRPr lang="en-GB" sz="1100" dirty="0"/>
          </a:p>
          <a:p>
            <a:r>
              <a:rPr lang="en-GB" sz="3000" dirty="0"/>
              <a:t>Attendance at AFI meetings where appropriate. </a:t>
            </a:r>
          </a:p>
          <a:p>
            <a:pPr marL="0" indent="0">
              <a:buNone/>
            </a:pPr>
            <a:endParaRPr lang="en-GB" sz="1100" dirty="0"/>
          </a:p>
          <a:p>
            <a:r>
              <a:rPr lang="en-GB" sz="3000" dirty="0"/>
              <a:t>Work with a range of professionals to ensure a co-ordinated approach to support a child's learning needs.</a:t>
            </a:r>
          </a:p>
          <a:p>
            <a:endParaRPr lang="en-GB" sz="3000" dirty="0"/>
          </a:p>
          <a:p>
            <a:endParaRPr lang="en-GB" sz="1100" dirty="0"/>
          </a:p>
          <a:p>
            <a:endParaRPr lang="en-GB" sz="3200" dirty="0">
              <a:latin typeface="Aptos" panose="020B0004020202020204" pitchFamily="34" charset="0"/>
            </a:endParaRPr>
          </a:p>
          <a:p>
            <a:endParaRPr lang="en-GB" dirty="0"/>
          </a:p>
        </p:txBody>
      </p:sp>
      <p:sp>
        <p:nvSpPr>
          <p:cNvPr id="8" name="Title 7">
            <a:extLst>
              <a:ext uri="{FF2B5EF4-FFF2-40B4-BE49-F238E27FC236}">
                <a16:creationId xmlns:a16="http://schemas.microsoft.com/office/drawing/2014/main" id="{A6D39827-76EB-B1CD-8EBF-B76C5A5B3944}"/>
              </a:ext>
            </a:extLst>
          </p:cNvPr>
          <p:cNvSpPr>
            <a:spLocks noGrp="1"/>
          </p:cNvSpPr>
          <p:nvPr>
            <p:ph type="title"/>
          </p:nvPr>
        </p:nvSpPr>
        <p:spPr>
          <a:xfrm>
            <a:off x="609600" y="136524"/>
            <a:ext cx="10972800" cy="1143000"/>
          </a:xfrm>
        </p:spPr>
        <p:txBody>
          <a:bodyPr/>
          <a:lstStyle/>
          <a:p>
            <a:r>
              <a:rPr lang="en-GB" b="1" u="sng" dirty="0">
                <a:latin typeface="Aptos" panose="020B0004020202020204" pitchFamily="34" charset="0"/>
              </a:rPr>
              <a:t>What does EYSTS support look like? </a:t>
            </a:r>
          </a:p>
        </p:txBody>
      </p:sp>
    </p:spTree>
    <p:extLst>
      <p:ext uri="{BB962C8B-B14F-4D97-AF65-F5344CB8AC3E}">
        <p14:creationId xmlns:p14="http://schemas.microsoft.com/office/powerpoint/2010/main" val="3850989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C19B-FA56-AFCB-F84D-DAE1533EBF5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DA1DE8-7414-DF69-7932-266CA7728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A165-D2A6-9B46-AB94-1053DD6098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57AA3A8B-E044-2F57-6288-DE4C71BFADAD}"/>
              </a:ext>
            </a:extLst>
          </p:cNvPr>
          <p:cNvSpPr>
            <a:spLocks noGrp="1"/>
          </p:cNvSpPr>
          <p:nvPr>
            <p:ph idx="1"/>
          </p:nvPr>
        </p:nvSpPr>
        <p:spPr>
          <a:xfrm>
            <a:off x="174171" y="1271090"/>
            <a:ext cx="11843657" cy="5267824"/>
          </a:xfrm>
        </p:spPr>
        <p:txBody>
          <a:bodyPr>
            <a:normAutofit/>
          </a:bodyPr>
          <a:lstStyle/>
          <a:p>
            <a:r>
              <a:rPr lang="en-GB" sz="2900" dirty="0"/>
              <a:t>Advice for EY providers of how to involve families in decision making around intervention and strategies to support their child’s special educational needs.</a:t>
            </a:r>
          </a:p>
          <a:p>
            <a:pPr marL="0" indent="0">
              <a:buNone/>
            </a:pPr>
            <a:endParaRPr lang="en-GB" sz="1300" dirty="0"/>
          </a:p>
          <a:p>
            <a:r>
              <a:rPr lang="en-GB" sz="2900" b="0" i="0" dirty="0">
                <a:solidFill>
                  <a:srgbClr val="222222"/>
                </a:solidFill>
                <a:effectLst/>
              </a:rPr>
              <a:t>Support for transitional phases within the Early Years Foundation </a:t>
            </a:r>
            <a:r>
              <a:rPr lang="en-GB" sz="2900" dirty="0">
                <a:solidFill>
                  <a:srgbClr val="222222"/>
                </a:solidFill>
              </a:rPr>
              <a:t>S</a:t>
            </a:r>
            <a:r>
              <a:rPr lang="en-GB" sz="2900" b="0" i="0" dirty="0">
                <a:solidFill>
                  <a:srgbClr val="222222"/>
                </a:solidFill>
                <a:effectLst/>
              </a:rPr>
              <a:t>tage.</a:t>
            </a:r>
          </a:p>
          <a:p>
            <a:pPr marL="0" indent="0">
              <a:buNone/>
            </a:pPr>
            <a:endParaRPr lang="en-GB" sz="1300" b="0" i="0" dirty="0">
              <a:solidFill>
                <a:srgbClr val="222222"/>
              </a:solidFill>
              <a:effectLst/>
            </a:endParaRPr>
          </a:p>
          <a:p>
            <a:r>
              <a:rPr lang="en-GB" sz="2900" dirty="0"/>
              <a:t>Support and advice on strategies once an EHCP is written, if needed. </a:t>
            </a:r>
          </a:p>
          <a:p>
            <a:endParaRPr lang="en-GB" sz="1300" b="0" i="0" dirty="0">
              <a:solidFill>
                <a:srgbClr val="222222"/>
              </a:solidFill>
              <a:effectLst/>
            </a:endParaRPr>
          </a:p>
          <a:p>
            <a:r>
              <a:rPr lang="en-GB" sz="2900" dirty="0"/>
              <a:t>Sharing of specialist SEND resources and guidance. </a:t>
            </a:r>
          </a:p>
          <a:p>
            <a:pPr marL="0" indent="0">
              <a:buNone/>
            </a:pPr>
            <a:endParaRPr lang="en-GB" sz="1200" dirty="0"/>
          </a:p>
          <a:p>
            <a:r>
              <a:rPr kumimoji="0" lang="en-GB" sz="2900" i="0" strike="noStrike" kern="1200" cap="none" spc="0" normalizeH="0" baseline="0" noProof="0" dirty="0">
                <a:ln>
                  <a:noFill/>
                </a:ln>
                <a:solidFill>
                  <a:prstClr val="black"/>
                </a:solidFill>
                <a:effectLst/>
                <a:uLnTx/>
                <a:uFillTx/>
                <a:ea typeface="+mn-ea"/>
                <a:cs typeface="+mn-cs"/>
              </a:rPr>
              <a:t>Training and drop-in advice sessions for Early Years Providers.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u="sng"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GB" dirty="0"/>
          </a:p>
        </p:txBody>
      </p:sp>
      <p:sp>
        <p:nvSpPr>
          <p:cNvPr id="7" name="TextBox 6">
            <a:extLst>
              <a:ext uri="{FF2B5EF4-FFF2-40B4-BE49-F238E27FC236}">
                <a16:creationId xmlns:a16="http://schemas.microsoft.com/office/drawing/2014/main" id="{39F43654-28D1-4F5F-B81E-0F231E400981}"/>
              </a:ext>
            </a:extLst>
          </p:cNvPr>
          <p:cNvSpPr txBox="1"/>
          <p:nvPr/>
        </p:nvSpPr>
        <p:spPr>
          <a:xfrm>
            <a:off x="1052866" y="501648"/>
            <a:ext cx="11408227" cy="769441"/>
          </a:xfrm>
          <a:prstGeom prst="rect">
            <a:avLst/>
          </a:prstGeom>
          <a:noFill/>
        </p:spPr>
        <p:txBody>
          <a:bodyPr wrap="square">
            <a:spAutoFit/>
          </a:bodyPr>
          <a:lstStyle/>
          <a:p>
            <a:r>
              <a:rPr lang="en-GB" sz="4400" b="1" u="sng" dirty="0">
                <a:latin typeface="Aptos" panose="020B0004020202020204" pitchFamily="34" charset="0"/>
              </a:rPr>
              <a:t>What does EYSTS support look like?  </a:t>
            </a:r>
            <a:endParaRPr lang="en-GB" sz="4400" dirty="0"/>
          </a:p>
        </p:txBody>
      </p:sp>
    </p:spTree>
    <p:extLst>
      <p:ext uri="{BB962C8B-B14F-4D97-AF65-F5344CB8AC3E}">
        <p14:creationId xmlns:p14="http://schemas.microsoft.com/office/powerpoint/2010/main" val="1382975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DAF2-8BA9-7F39-031A-4ED591A9EA70}"/>
              </a:ext>
            </a:extLst>
          </p:cNvPr>
          <p:cNvSpPr>
            <a:spLocks noGrp="1"/>
          </p:cNvSpPr>
          <p:nvPr>
            <p:ph type="title"/>
          </p:nvPr>
        </p:nvSpPr>
        <p:spPr>
          <a:xfrm>
            <a:off x="609600" y="0"/>
            <a:ext cx="10972800" cy="1005840"/>
          </a:xfrm>
        </p:spPr>
        <p:txBody>
          <a:bodyPr/>
          <a:lstStyle/>
          <a:p>
            <a:r>
              <a:rPr lang="en-GB" b="1" u="sng" dirty="0"/>
              <a:t>Role of EYSTS in ECHNA &amp; funding</a:t>
            </a:r>
          </a:p>
        </p:txBody>
      </p:sp>
      <p:sp>
        <p:nvSpPr>
          <p:cNvPr id="3" name="Content Placeholder 2">
            <a:extLst>
              <a:ext uri="{FF2B5EF4-FFF2-40B4-BE49-F238E27FC236}">
                <a16:creationId xmlns:a16="http://schemas.microsoft.com/office/drawing/2014/main" id="{1E28DF54-4AF9-FD0C-A1A9-F58C8B08E23D}"/>
              </a:ext>
            </a:extLst>
          </p:cNvPr>
          <p:cNvSpPr>
            <a:spLocks noGrp="1"/>
          </p:cNvSpPr>
          <p:nvPr>
            <p:ph idx="1"/>
          </p:nvPr>
        </p:nvSpPr>
        <p:spPr>
          <a:xfrm>
            <a:off x="320040" y="853440"/>
            <a:ext cx="11871960" cy="5836920"/>
          </a:xfrm>
        </p:spPr>
        <p:txBody>
          <a:bodyPr>
            <a:normAutofit/>
          </a:bodyPr>
          <a:lstStyle/>
          <a:p>
            <a:r>
              <a:rPr lang="en-GB" dirty="0"/>
              <a:t>EYSTS can in some cases be asked to provide information during an Education Health and Care Needs Assessment (EHCNA). </a:t>
            </a:r>
          </a:p>
          <a:p>
            <a:pPr marL="0" indent="0">
              <a:buNone/>
            </a:pPr>
            <a:endParaRPr lang="en-GB" sz="1400" dirty="0"/>
          </a:p>
          <a:p>
            <a:r>
              <a:rPr lang="en-GB" dirty="0"/>
              <a:t>This may be a separate document or in the form of input into the Inclusion Plan following attendance at an Action For Inclusion meetings or when verbal advice has been given. </a:t>
            </a:r>
          </a:p>
          <a:p>
            <a:pPr marL="0" indent="0">
              <a:buNone/>
            </a:pPr>
            <a:endParaRPr lang="en-GB" sz="2000" dirty="0"/>
          </a:p>
          <a:p>
            <a:pPr marL="0" indent="0" algn="ctr">
              <a:buNone/>
            </a:pPr>
            <a:r>
              <a:rPr lang="en-GB" b="1" kern="100" dirty="0">
                <a:ea typeface="Aptos" panose="020B0004020202020204" pitchFamily="34" charset="0"/>
                <a:cs typeface="Times New Roman" panose="02020603050405020304" pitchFamily="18" charset="0"/>
              </a:rPr>
              <a:t>EYSTS is not involved in the management or organisation of the EHCNA process,  Inclusion funding decision making or school placement arrangements.</a:t>
            </a:r>
            <a:endParaRPr lang="en-GB" b="1" dirty="0"/>
          </a:p>
        </p:txBody>
      </p:sp>
    </p:spTree>
    <p:extLst>
      <p:ext uri="{BB962C8B-B14F-4D97-AF65-F5344CB8AC3E}">
        <p14:creationId xmlns:p14="http://schemas.microsoft.com/office/powerpoint/2010/main" val="401507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529A-1818-3797-8ECB-DC92AB2A70DE}"/>
              </a:ext>
            </a:extLst>
          </p:cNvPr>
          <p:cNvSpPr>
            <a:spLocks noGrp="1"/>
          </p:cNvSpPr>
          <p:nvPr>
            <p:ph type="title"/>
          </p:nvPr>
        </p:nvSpPr>
        <p:spPr>
          <a:xfrm>
            <a:off x="533400" y="23018"/>
            <a:ext cx="10972800" cy="1000239"/>
          </a:xfrm>
        </p:spPr>
        <p:txBody>
          <a:bodyPr/>
          <a:lstStyle/>
          <a:p>
            <a:r>
              <a:rPr lang="en-GB" b="1" u="sng" dirty="0"/>
              <a:t>LiveWell</a:t>
            </a:r>
          </a:p>
        </p:txBody>
      </p:sp>
      <p:sp>
        <p:nvSpPr>
          <p:cNvPr id="3" name="Content Placeholder 2">
            <a:extLst>
              <a:ext uri="{FF2B5EF4-FFF2-40B4-BE49-F238E27FC236}">
                <a16:creationId xmlns:a16="http://schemas.microsoft.com/office/drawing/2014/main" id="{174E915E-CCA7-3A37-7BA0-62F4020E0DEF}"/>
              </a:ext>
            </a:extLst>
          </p:cNvPr>
          <p:cNvSpPr>
            <a:spLocks noGrp="1"/>
          </p:cNvSpPr>
          <p:nvPr>
            <p:ph idx="1"/>
          </p:nvPr>
        </p:nvSpPr>
        <p:spPr>
          <a:xfrm>
            <a:off x="685800" y="892629"/>
            <a:ext cx="10972800" cy="4656591"/>
          </a:xfrm>
        </p:spPr>
        <p:txBody>
          <a:bodyPr/>
          <a:lstStyle/>
          <a:p>
            <a:pPr marL="0" indent="0">
              <a:buNone/>
            </a:pPr>
            <a:r>
              <a:rPr lang="en-GB" dirty="0">
                <a:hlinkClick r:id="rId2"/>
              </a:rPr>
              <a:t>Early Years Specialist Teaching Service | Live Well Cheshire West</a:t>
            </a:r>
            <a:endParaRPr lang="en-GB" dirty="0"/>
          </a:p>
          <a:p>
            <a:pPr marL="0" indent="0">
              <a:buNone/>
            </a:pPr>
            <a:endParaRPr lang="en-GB" dirty="0"/>
          </a:p>
        </p:txBody>
      </p:sp>
      <p:pic>
        <p:nvPicPr>
          <p:cNvPr id="5" name="Picture 4">
            <a:extLst>
              <a:ext uri="{FF2B5EF4-FFF2-40B4-BE49-F238E27FC236}">
                <a16:creationId xmlns:a16="http://schemas.microsoft.com/office/drawing/2014/main" id="{A5455D4D-F4EE-5C4F-A7A8-2779EAEFEC82}"/>
              </a:ext>
            </a:extLst>
          </p:cNvPr>
          <p:cNvPicPr>
            <a:picLocks noChangeAspect="1"/>
          </p:cNvPicPr>
          <p:nvPr/>
        </p:nvPicPr>
        <p:blipFill>
          <a:blip r:embed="rId3"/>
          <a:stretch>
            <a:fillRect/>
          </a:stretch>
        </p:blipFill>
        <p:spPr>
          <a:xfrm>
            <a:off x="369460" y="1650888"/>
            <a:ext cx="7157729" cy="4767943"/>
          </a:xfrm>
          <a:prstGeom prst="rect">
            <a:avLst/>
          </a:prstGeom>
        </p:spPr>
      </p:pic>
      <p:sp>
        <p:nvSpPr>
          <p:cNvPr id="6" name="TextBox 5">
            <a:extLst>
              <a:ext uri="{FF2B5EF4-FFF2-40B4-BE49-F238E27FC236}">
                <a16:creationId xmlns:a16="http://schemas.microsoft.com/office/drawing/2014/main" id="{88A49D31-F153-38C7-8119-19F9C1970059}"/>
              </a:ext>
            </a:extLst>
          </p:cNvPr>
          <p:cNvSpPr txBox="1"/>
          <p:nvPr/>
        </p:nvSpPr>
        <p:spPr>
          <a:xfrm>
            <a:off x="7843529" y="2782669"/>
            <a:ext cx="3220711" cy="2246769"/>
          </a:xfrm>
          <a:prstGeom prst="rect">
            <a:avLst/>
          </a:prstGeom>
          <a:noFill/>
        </p:spPr>
        <p:txBody>
          <a:bodyPr wrap="square">
            <a:spAutoFit/>
          </a:bodyPr>
          <a:lstStyle/>
          <a:p>
            <a:r>
              <a:rPr lang="en-GB" sz="2800" dirty="0">
                <a:hlinkClick r:id="rId4"/>
              </a:rPr>
              <a:t>Special Educational Needs and Disability (SEND) Local Offer | Live Well Cheshire West</a:t>
            </a:r>
            <a:endParaRPr lang="en-GB" sz="2800" dirty="0"/>
          </a:p>
        </p:txBody>
      </p:sp>
    </p:spTree>
    <p:extLst>
      <p:ext uri="{BB962C8B-B14F-4D97-AF65-F5344CB8AC3E}">
        <p14:creationId xmlns:p14="http://schemas.microsoft.com/office/powerpoint/2010/main" val="337289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5A44-0509-7B14-A3A1-111010AB8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A7263-CA6D-DD5E-2DE6-1EE0D5C1283B}"/>
              </a:ext>
            </a:extLst>
          </p:cNvPr>
          <p:cNvSpPr>
            <a:spLocks noGrp="1"/>
          </p:cNvSpPr>
          <p:nvPr>
            <p:ph type="title"/>
          </p:nvPr>
        </p:nvSpPr>
        <p:spPr>
          <a:xfrm>
            <a:off x="533400" y="23018"/>
            <a:ext cx="10972800" cy="1000239"/>
          </a:xfrm>
        </p:spPr>
        <p:txBody>
          <a:bodyPr/>
          <a:lstStyle/>
          <a:p>
            <a:r>
              <a:rPr lang="en-GB" b="1" u="sng" dirty="0" err="1"/>
              <a:t>Padlets</a:t>
            </a:r>
            <a:r>
              <a:rPr lang="en-GB" b="1" dirty="0"/>
              <a:t> </a:t>
            </a:r>
          </a:p>
        </p:txBody>
      </p:sp>
      <p:sp>
        <p:nvSpPr>
          <p:cNvPr id="3" name="Content Placeholder 2">
            <a:extLst>
              <a:ext uri="{FF2B5EF4-FFF2-40B4-BE49-F238E27FC236}">
                <a16:creationId xmlns:a16="http://schemas.microsoft.com/office/drawing/2014/main" id="{A265F47D-F360-B3CD-2C9D-640DBBADA724}"/>
              </a:ext>
            </a:extLst>
          </p:cNvPr>
          <p:cNvSpPr>
            <a:spLocks noGrp="1"/>
          </p:cNvSpPr>
          <p:nvPr>
            <p:ph idx="1"/>
          </p:nvPr>
        </p:nvSpPr>
        <p:spPr>
          <a:xfrm>
            <a:off x="685800" y="892629"/>
            <a:ext cx="10972800" cy="4656591"/>
          </a:xfrm>
        </p:spPr>
        <p:txBody>
          <a:bodyPr/>
          <a:lstStyle/>
          <a:p>
            <a:pPr marL="0" indent="0">
              <a:buNone/>
            </a:pPr>
            <a:endParaRPr lang="en-GB" dirty="0"/>
          </a:p>
          <a:p>
            <a:pPr marL="0" indent="0">
              <a:buNone/>
            </a:pPr>
            <a:r>
              <a:rPr lang="en-GB" u="sng" dirty="0">
                <a:hlinkClick r:id="rId3"/>
              </a:rPr>
              <a:t>EYSTS Parent Support</a:t>
            </a:r>
            <a:endParaRPr lang="en-GB" dirty="0"/>
          </a:p>
          <a:p>
            <a:pPr marL="0" indent="0">
              <a:buNone/>
            </a:pPr>
            <a:endParaRPr lang="en-GB" dirty="0"/>
          </a:p>
        </p:txBody>
      </p:sp>
      <p:pic>
        <p:nvPicPr>
          <p:cNvPr id="6" name="Picture 5">
            <a:extLst>
              <a:ext uri="{FF2B5EF4-FFF2-40B4-BE49-F238E27FC236}">
                <a16:creationId xmlns:a16="http://schemas.microsoft.com/office/drawing/2014/main" id="{9D8D033E-FD7E-FA26-FA80-7184C051E1D1}"/>
              </a:ext>
            </a:extLst>
          </p:cNvPr>
          <p:cNvPicPr>
            <a:picLocks noChangeAspect="1"/>
          </p:cNvPicPr>
          <p:nvPr/>
        </p:nvPicPr>
        <p:blipFill>
          <a:blip r:embed="rId4"/>
          <a:stretch>
            <a:fillRect/>
          </a:stretch>
        </p:blipFill>
        <p:spPr>
          <a:xfrm>
            <a:off x="4582900" y="1892868"/>
            <a:ext cx="6923300" cy="3467777"/>
          </a:xfrm>
          <a:prstGeom prst="rect">
            <a:avLst/>
          </a:prstGeom>
        </p:spPr>
      </p:pic>
    </p:spTree>
    <p:extLst>
      <p:ext uri="{BB962C8B-B14F-4D97-AF65-F5344CB8AC3E}">
        <p14:creationId xmlns:p14="http://schemas.microsoft.com/office/powerpoint/2010/main" val="371895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50E3-71C1-064D-2052-FAE34453EA00}"/>
              </a:ext>
            </a:extLst>
          </p:cNvPr>
          <p:cNvSpPr>
            <a:spLocks noGrp="1"/>
          </p:cNvSpPr>
          <p:nvPr>
            <p:ph type="title"/>
          </p:nvPr>
        </p:nvSpPr>
        <p:spPr/>
        <p:txBody>
          <a:bodyPr/>
          <a:lstStyle/>
          <a:p>
            <a:r>
              <a:rPr lang="en-GB" b="1" u="sng" dirty="0">
                <a:latin typeface="Aptos" panose="020B0004020202020204" pitchFamily="34" charset="0"/>
              </a:rPr>
              <a:t>Further support </a:t>
            </a:r>
          </a:p>
        </p:txBody>
      </p:sp>
      <p:sp>
        <p:nvSpPr>
          <p:cNvPr id="11" name="Content Placeholder 10">
            <a:extLst>
              <a:ext uri="{FF2B5EF4-FFF2-40B4-BE49-F238E27FC236}">
                <a16:creationId xmlns:a16="http://schemas.microsoft.com/office/drawing/2014/main" id="{C13383F9-774D-081E-2610-610E3DDED9BF}"/>
              </a:ext>
            </a:extLst>
          </p:cNvPr>
          <p:cNvSpPr>
            <a:spLocks noGrp="1"/>
          </p:cNvSpPr>
          <p:nvPr>
            <p:ph idx="1"/>
          </p:nvPr>
        </p:nvSpPr>
        <p:spPr/>
        <p:txBody>
          <a:bodyPr/>
          <a:lstStyle/>
          <a:p>
            <a:pPr marL="0" indent="0">
              <a:buNone/>
            </a:pPr>
            <a:r>
              <a:rPr lang="en-GB" dirty="0">
                <a:hlinkClick r:id="rId3"/>
              </a:rPr>
              <a:t>Special Educational Needs and Disability Information, Advice and Support Service (SENDIASS) | Live Well Cheshire West</a:t>
            </a:r>
            <a:endParaRPr lang="en-GB" dirty="0"/>
          </a:p>
          <a:p>
            <a:pPr marL="0" indent="0">
              <a:buNone/>
            </a:pPr>
            <a:endParaRPr lang="en-GB" dirty="0"/>
          </a:p>
          <a:p>
            <a:pPr marL="0" indent="0">
              <a:buNone/>
            </a:pPr>
            <a:r>
              <a:rPr lang="en-GB" dirty="0">
                <a:hlinkClick r:id="rId4"/>
              </a:rPr>
              <a:t>Early Help Navigator Service | Live Well Cheshire West</a:t>
            </a:r>
            <a:endParaRPr lang="en-GB" dirty="0"/>
          </a:p>
          <a:p>
            <a:endParaRPr lang="en-GB" dirty="0"/>
          </a:p>
        </p:txBody>
      </p:sp>
      <p:pic>
        <p:nvPicPr>
          <p:cNvPr id="4" name="Picture 3">
            <a:extLst>
              <a:ext uri="{FF2B5EF4-FFF2-40B4-BE49-F238E27FC236}">
                <a16:creationId xmlns:a16="http://schemas.microsoft.com/office/drawing/2014/main" id="{15E174E0-8296-AC5C-803F-5C245136109E}"/>
              </a:ext>
            </a:extLst>
          </p:cNvPr>
          <p:cNvPicPr>
            <a:picLocks noChangeAspect="1"/>
          </p:cNvPicPr>
          <p:nvPr/>
        </p:nvPicPr>
        <p:blipFill>
          <a:blip r:embed="rId5"/>
          <a:stretch>
            <a:fillRect/>
          </a:stretch>
        </p:blipFill>
        <p:spPr>
          <a:xfrm>
            <a:off x="9670952" y="2188878"/>
            <a:ext cx="1911448" cy="2197213"/>
          </a:xfrm>
          <a:prstGeom prst="rect">
            <a:avLst/>
          </a:prstGeom>
        </p:spPr>
      </p:pic>
      <p:pic>
        <p:nvPicPr>
          <p:cNvPr id="6" name="Picture 5">
            <a:extLst>
              <a:ext uri="{FF2B5EF4-FFF2-40B4-BE49-F238E27FC236}">
                <a16:creationId xmlns:a16="http://schemas.microsoft.com/office/drawing/2014/main" id="{B50AAC8F-B97C-B8F8-7A47-1F62346AE1C2}"/>
              </a:ext>
            </a:extLst>
          </p:cNvPr>
          <p:cNvPicPr>
            <a:picLocks noChangeAspect="1"/>
          </p:cNvPicPr>
          <p:nvPr/>
        </p:nvPicPr>
        <p:blipFill>
          <a:blip r:embed="rId6"/>
          <a:stretch>
            <a:fillRect/>
          </a:stretch>
        </p:blipFill>
        <p:spPr>
          <a:xfrm>
            <a:off x="695266" y="4038091"/>
            <a:ext cx="2267067" cy="2178162"/>
          </a:xfrm>
          <a:prstGeom prst="rect">
            <a:avLst/>
          </a:prstGeom>
        </p:spPr>
      </p:pic>
    </p:spTree>
    <p:extLst>
      <p:ext uri="{BB962C8B-B14F-4D97-AF65-F5344CB8AC3E}">
        <p14:creationId xmlns:p14="http://schemas.microsoft.com/office/powerpoint/2010/main" val="4130064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9819"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5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667002" y="1999615"/>
            <a:ext cx="6858000" cy="2764028"/>
          </a:xfrm>
        </p:spPr>
        <p:txBody>
          <a:bodyPr anchor="ctr">
            <a:normAutofit/>
          </a:bodyPr>
          <a:lstStyle/>
          <a:p>
            <a:pPr>
              <a:lnSpc>
                <a:spcPct val="90000"/>
              </a:lnSpc>
            </a:pPr>
            <a:r>
              <a:rPr lang="en-GB" sz="6300"/>
              <a:t>Introduction to the Children's Continence Service</a:t>
            </a:r>
          </a:p>
        </p:txBody>
      </p:sp>
      <p:sp>
        <p:nvSpPr>
          <p:cNvPr id="3" name="Subtitle 2"/>
          <p:cNvSpPr>
            <a:spLocks noGrp="1"/>
          </p:cNvSpPr>
          <p:nvPr>
            <p:ph type="subTitle" idx="1"/>
          </p:nvPr>
        </p:nvSpPr>
        <p:spPr>
          <a:xfrm>
            <a:off x="2999184" y="5645151"/>
            <a:ext cx="6193632" cy="631825"/>
          </a:xfrm>
        </p:spPr>
        <p:txBody>
          <a:bodyPr anchor="ctr">
            <a:normAutofit/>
          </a:bodyPr>
          <a:lstStyle/>
          <a:p>
            <a:pPr>
              <a:lnSpc>
                <a:spcPct val="90000"/>
              </a:lnSpc>
            </a:pPr>
            <a:r>
              <a:rPr lang="en-GB" sz="2000"/>
              <a:t>Cheshire and Wirral Partnership NHS Foundation Trust</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F2E7A9D4-4941-BCAD-0415-896F0617AA87}"/>
              </a:ext>
            </a:extLst>
          </p:cNvPr>
          <p:cNvSpPr>
            <a:spLocks noGrp="1"/>
          </p:cNvSpPr>
          <p:nvPr>
            <p:ph type="ctrTitle" idx="4294967295"/>
          </p:nvPr>
        </p:nvSpPr>
        <p:spPr>
          <a:xfrm>
            <a:off x="1631504" y="1340768"/>
            <a:ext cx="9217025" cy="3070225"/>
          </a:xfrm>
          <a:prstGeom prst="rect">
            <a:avLst/>
          </a:prstGeom>
        </p:spPr>
        <p:txBody>
          <a:bodyPr>
            <a:normAutofit fontScale="90000"/>
          </a:bodyPr>
          <a:lstStyle/>
          <a:p>
            <a:pPr algn="ctr" defTabSz="410751">
              <a:spcBef>
                <a:spcPts val="0"/>
              </a:spcBef>
              <a:defRPr/>
            </a:pPr>
            <a:br>
              <a:rPr lang="en-GB" altLang="en-US" dirty="0"/>
            </a:br>
            <a:r>
              <a:rPr lang="en-GB" altLang="en-US" sz="7300" dirty="0"/>
              <a:t>Starting Well 0-19 Service </a:t>
            </a:r>
            <a:br>
              <a:rPr lang="en-GB" altLang="en-US" sz="7300" dirty="0"/>
            </a:br>
            <a:br>
              <a:rPr lang="en-GB" altLang="en-US" sz="1600" dirty="0"/>
            </a:br>
            <a:endParaRPr lang="en-GB" altLang="en-US" dirty="0"/>
          </a:p>
        </p:txBody>
      </p:sp>
      <p:pic>
        <p:nvPicPr>
          <p:cNvPr id="20484" name="Picture 4">
            <a:extLst>
              <a:ext uri="{FF2B5EF4-FFF2-40B4-BE49-F238E27FC236}">
                <a16:creationId xmlns:a16="http://schemas.microsoft.com/office/drawing/2014/main" id="{43226CFD-C424-7BCA-8B0B-010D7CFEA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2875880"/>
            <a:ext cx="6729413" cy="1944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9125" y="1153573"/>
            <a:ext cx="2400300" cy="4461163"/>
          </a:xfrm>
        </p:spPr>
        <p:txBody>
          <a:bodyPr>
            <a:normAutofit/>
          </a:bodyPr>
          <a:lstStyle/>
          <a:p>
            <a:r>
              <a:rPr lang="en-GB">
                <a:solidFill>
                  <a:srgbClr val="FFFFFF"/>
                </a:solidFill>
              </a:rPr>
              <a:t>About the Service</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186802" y="2455480"/>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3" name="Content Placeholder 2"/>
          <p:cNvSpPr>
            <a:spLocks noGrp="1"/>
          </p:cNvSpPr>
          <p:nvPr>
            <p:ph idx="1"/>
          </p:nvPr>
        </p:nvSpPr>
        <p:spPr>
          <a:xfrm>
            <a:off x="4859481" y="591345"/>
            <a:ext cx="5179868" cy="5585619"/>
          </a:xfrm>
        </p:spPr>
        <p:txBody>
          <a:bodyPr anchor="ctr">
            <a:normAutofit/>
          </a:bodyPr>
          <a:lstStyle/>
          <a:p>
            <a:r>
              <a:rPr lang="en-GB"/>
              <a:t>• A specialist service supporting children and young people with bladder and bowel difficulties.</a:t>
            </a:r>
          </a:p>
          <a:p>
            <a:r>
              <a:rPr lang="en-GB"/>
              <a:t>• Provides assessment, treatment, and ongoing management.</a:t>
            </a:r>
          </a:p>
          <a:p>
            <a:r>
              <a:rPr lang="en-GB"/>
              <a:t>• Works closely with families, schools, and healthcare professionals.</a:t>
            </a:r>
          </a:p>
        </p:txBody>
      </p:sp>
    </p:spTree>
    <p:extLst>
      <p:ext uri="{BB962C8B-B14F-4D97-AF65-F5344CB8AC3E}">
        <p14:creationId xmlns:p14="http://schemas.microsoft.com/office/powerpoint/2010/main" val="243913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2"/>
            <a:ext cx="3912768"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CF4C1E8A-4FDA-DC54-F242-38C044180D53}"/>
              </a:ext>
            </a:extLst>
          </p:cNvPr>
          <p:cNvSpPr>
            <a:spLocks noGrp="1"/>
          </p:cNvSpPr>
          <p:nvPr>
            <p:ph type="title"/>
          </p:nvPr>
        </p:nvSpPr>
        <p:spPr>
          <a:xfrm>
            <a:off x="2152650" y="673771"/>
            <a:ext cx="2415246" cy="2027227"/>
          </a:xfrm>
        </p:spPr>
        <p:txBody>
          <a:bodyPr anchor="t">
            <a:normAutofit/>
          </a:bodyPr>
          <a:lstStyle/>
          <a:p>
            <a:r>
              <a:rPr lang="en-GB" sz="4700">
                <a:solidFill>
                  <a:srgbClr val="FFFFFF"/>
                </a:solidFill>
              </a:rPr>
              <a:t>The Team</a:t>
            </a:r>
          </a:p>
        </p:txBody>
      </p:sp>
      <p:sp>
        <p:nvSpPr>
          <p:cNvPr id="7" name="TextBox 6">
            <a:extLst>
              <a:ext uri="{FF2B5EF4-FFF2-40B4-BE49-F238E27FC236}">
                <a16:creationId xmlns:a16="http://schemas.microsoft.com/office/drawing/2014/main" id="{CE0177FE-3DB3-76E7-1A6B-6CA0A7C8FB0E}"/>
              </a:ext>
            </a:extLst>
          </p:cNvPr>
          <p:cNvSpPr txBox="1"/>
          <p:nvPr/>
        </p:nvSpPr>
        <p:spPr>
          <a:xfrm>
            <a:off x="5388432" y="673771"/>
            <a:ext cx="5188425" cy="5632311"/>
          </a:xfrm>
          <a:prstGeom prst="rect">
            <a:avLst/>
          </a:prstGeom>
          <a:noFill/>
        </p:spPr>
        <p:txBody>
          <a:bodyPr wrap="square" rtlCol="0">
            <a:spAutoFit/>
          </a:bodyPr>
          <a:lstStyle/>
          <a:p>
            <a:pPr marL="342900" indent="-342900">
              <a:buFont typeface="Arial" panose="020B0604020202020204" pitchFamily="34" charset="0"/>
              <a:buChar char="•"/>
            </a:pPr>
            <a:r>
              <a:rPr lang="en-GB" sz="2400" dirty="0"/>
              <a:t>Lindsey McDonough Continence and Urology Team Manger</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Katie Farrell Children’s Specialist Nurse – </a:t>
            </a:r>
            <a:r>
              <a:rPr lang="en-GB" sz="2400" i="1" dirty="0"/>
              <a:t>specialises in bowel issues</a:t>
            </a: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err="1"/>
              <a:t>Ondrea</a:t>
            </a:r>
            <a:r>
              <a:rPr lang="en-GB" sz="2400" dirty="0"/>
              <a:t> Roberts Children’s Specialist Nurse – </a:t>
            </a:r>
            <a:r>
              <a:rPr lang="en-GB" sz="2400" i="1" dirty="0"/>
              <a:t>specialises in bladder issues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Alice </a:t>
            </a:r>
            <a:r>
              <a:rPr lang="en-GB" sz="2400" dirty="0" err="1"/>
              <a:t>O’Reily</a:t>
            </a:r>
            <a:r>
              <a:rPr lang="en-GB" sz="2400" dirty="0"/>
              <a:t> Nurse Associate – </a:t>
            </a:r>
            <a:r>
              <a:rPr lang="en-GB" sz="2400" i="1" dirty="0"/>
              <a:t>specialises in night-time wetting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Skyla Spencer Nursery Nurse – </a:t>
            </a:r>
            <a:r>
              <a:rPr lang="en-GB" sz="2400" i="1" dirty="0"/>
              <a:t>specialises in toilet training children with additional needs </a:t>
            </a:r>
            <a:endParaRPr lang="en-GB" sz="2400" dirty="0"/>
          </a:p>
        </p:txBody>
      </p:sp>
    </p:spTree>
    <p:extLst>
      <p:ext uri="{BB962C8B-B14F-4D97-AF65-F5344CB8AC3E}">
        <p14:creationId xmlns:p14="http://schemas.microsoft.com/office/powerpoint/2010/main" val="4062255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02305" y="1396686"/>
            <a:ext cx="2430380" cy="4064628"/>
          </a:xfrm>
        </p:spPr>
        <p:txBody>
          <a:bodyPr>
            <a:normAutofit/>
          </a:bodyPr>
          <a:lstStyle/>
          <a:p>
            <a:r>
              <a:rPr lang="en-GB" sz="3700">
                <a:solidFill>
                  <a:srgbClr val="FFFFFF"/>
                </a:solidFill>
              </a:rPr>
              <a:t>Conditions We Support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036790" y="941149"/>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6537"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551614" y="1526034"/>
            <a:ext cx="4152298" cy="4863881"/>
          </a:xfrm>
        </p:spPr>
        <p:txBody>
          <a:bodyPr>
            <a:normAutofit/>
          </a:bodyPr>
          <a:lstStyle/>
          <a:p>
            <a:pPr>
              <a:lnSpc>
                <a:spcPct val="90000"/>
              </a:lnSpc>
            </a:pPr>
            <a:r>
              <a:rPr lang="en-GB" sz="2700" dirty="0"/>
              <a:t>• Daytime wetting</a:t>
            </a:r>
          </a:p>
          <a:p>
            <a:pPr marL="0" indent="0">
              <a:lnSpc>
                <a:spcPct val="90000"/>
              </a:lnSpc>
              <a:buNone/>
            </a:pPr>
            <a:endParaRPr lang="en-GB" sz="2700" dirty="0"/>
          </a:p>
          <a:p>
            <a:pPr>
              <a:lnSpc>
                <a:spcPct val="90000"/>
              </a:lnSpc>
            </a:pPr>
            <a:r>
              <a:rPr lang="en-GB" sz="2700" dirty="0"/>
              <a:t>• Night-time wetting (enuresis)</a:t>
            </a:r>
          </a:p>
          <a:p>
            <a:pPr marL="0" indent="0">
              <a:lnSpc>
                <a:spcPct val="90000"/>
              </a:lnSpc>
              <a:buNone/>
            </a:pPr>
            <a:endParaRPr lang="en-GB" sz="2700" dirty="0"/>
          </a:p>
          <a:p>
            <a:pPr>
              <a:lnSpc>
                <a:spcPct val="90000"/>
              </a:lnSpc>
            </a:pPr>
            <a:r>
              <a:rPr lang="en-GB" sz="2700" dirty="0"/>
              <a:t>• Constipation and soiling</a:t>
            </a:r>
          </a:p>
          <a:p>
            <a:pPr marL="0" indent="0">
              <a:lnSpc>
                <a:spcPct val="90000"/>
              </a:lnSpc>
              <a:buNone/>
            </a:pPr>
            <a:endParaRPr lang="en-GB" sz="2700" dirty="0"/>
          </a:p>
          <a:p>
            <a:pPr>
              <a:lnSpc>
                <a:spcPct val="90000"/>
              </a:lnSpc>
            </a:pPr>
            <a:r>
              <a:rPr lang="en-GB" sz="2700" dirty="0"/>
              <a:t>• Delayed toilet training</a:t>
            </a:r>
          </a:p>
          <a:p>
            <a:pPr marL="0" indent="0">
              <a:lnSpc>
                <a:spcPct val="90000"/>
              </a:lnSpc>
              <a:buNone/>
            </a:pPr>
            <a:endParaRPr lang="en-GB" sz="2700" dirty="0"/>
          </a:p>
          <a:p>
            <a:pPr>
              <a:lnSpc>
                <a:spcPct val="90000"/>
              </a:lnSpc>
            </a:pPr>
            <a:r>
              <a:rPr lang="en-GB" sz="2700" dirty="0"/>
              <a:t>• Complex continence needs</a:t>
            </a:r>
          </a:p>
        </p:txBody>
      </p:sp>
    </p:spTree>
    <p:extLst>
      <p:ext uri="{BB962C8B-B14F-4D97-AF65-F5344CB8AC3E}">
        <p14:creationId xmlns:p14="http://schemas.microsoft.com/office/powerpoint/2010/main" val="981232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039125" y="1153573"/>
            <a:ext cx="2400300" cy="4461163"/>
          </a:xfrm>
        </p:spPr>
        <p:txBody>
          <a:bodyPr>
            <a:normAutofit/>
          </a:bodyPr>
          <a:lstStyle/>
          <a:p>
            <a:r>
              <a:rPr lang="en-GB">
                <a:solidFill>
                  <a:srgbClr val="FFFFFF"/>
                </a:solidFill>
              </a:rPr>
              <a:t>Referral Criteria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186802" y="2455480"/>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3" name="Content Placeholder 2"/>
          <p:cNvSpPr>
            <a:spLocks noGrp="1"/>
          </p:cNvSpPr>
          <p:nvPr>
            <p:ph idx="1"/>
          </p:nvPr>
        </p:nvSpPr>
        <p:spPr>
          <a:xfrm>
            <a:off x="4859481" y="591345"/>
            <a:ext cx="5179868" cy="5585619"/>
          </a:xfrm>
        </p:spPr>
        <p:txBody>
          <a:bodyPr anchor="ctr">
            <a:normAutofit/>
          </a:bodyPr>
          <a:lstStyle/>
          <a:p>
            <a:pPr>
              <a:lnSpc>
                <a:spcPct val="90000"/>
              </a:lnSpc>
            </a:pPr>
            <a:r>
              <a:rPr dirty="0"/>
              <a:t>• Children and young people aged 0–1</a:t>
            </a:r>
            <a:r>
              <a:rPr lang="en-GB" dirty="0"/>
              <a:t>9</a:t>
            </a:r>
            <a:r>
              <a:rPr dirty="0"/>
              <a:t> registered with a GP in Cheshire or Wirral.</a:t>
            </a:r>
            <a:endParaRPr lang="en-GB" dirty="0"/>
          </a:p>
          <a:p>
            <a:pPr>
              <a:lnSpc>
                <a:spcPct val="90000"/>
              </a:lnSpc>
            </a:pPr>
            <a:r>
              <a:rPr dirty="0"/>
              <a:t>• Referrals accepted from GPs, health visitors, school nurses, and other professionals.</a:t>
            </a:r>
            <a:endParaRPr lang="en-GB" dirty="0"/>
          </a:p>
          <a:p>
            <a:pPr>
              <a:lnSpc>
                <a:spcPct val="90000"/>
              </a:lnSpc>
            </a:pPr>
            <a:r>
              <a:rPr dirty="0"/>
              <a:t>• Families can also seek guidance through health professionals.</a:t>
            </a:r>
            <a:endParaRPr lang="en-GB" dirty="0"/>
          </a:p>
        </p:txBody>
      </p:sp>
    </p:spTree>
    <p:extLst>
      <p:ext uri="{BB962C8B-B14F-4D97-AF65-F5344CB8AC3E}">
        <p14:creationId xmlns:p14="http://schemas.microsoft.com/office/powerpoint/2010/main" val="3033743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02305" y="1396686"/>
            <a:ext cx="2430380" cy="4064628"/>
          </a:xfrm>
        </p:spPr>
        <p:txBody>
          <a:bodyPr>
            <a:normAutofit/>
          </a:bodyPr>
          <a:lstStyle/>
          <a:p>
            <a:r>
              <a:rPr lang="en-GB">
                <a:solidFill>
                  <a:srgbClr val="FFFFFF"/>
                </a:solidFill>
              </a:rPr>
              <a:t>What We Offer</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036790" y="941149"/>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6537"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551614" y="1526034"/>
            <a:ext cx="4152298" cy="3935281"/>
          </a:xfrm>
        </p:spPr>
        <p:txBody>
          <a:bodyPr>
            <a:normAutofit/>
          </a:bodyPr>
          <a:lstStyle/>
          <a:p>
            <a:pPr>
              <a:lnSpc>
                <a:spcPct val="90000"/>
              </a:lnSpc>
            </a:pPr>
            <a:r>
              <a:rPr lang="en-GB" sz="2700"/>
              <a:t>• Comprehensive bladder and bowel assessments.</a:t>
            </a:r>
          </a:p>
          <a:p>
            <a:pPr>
              <a:lnSpc>
                <a:spcPct val="90000"/>
              </a:lnSpc>
            </a:pPr>
            <a:r>
              <a:rPr lang="en-GB" sz="2700"/>
              <a:t>• Individualised treatment plans.</a:t>
            </a:r>
          </a:p>
          <a:p>
            <a:pPr>
              <a:lnSpc>
                <a:spcPct val="90000"/>
              </a:lnSpc>
            </a:pPr>
            <a:r>
              <a:rPr lang="en-GB" sz="2700"/>
              <a:t>• Education and support for families.</a:t>
            </a:r>
          </a:p>
          <a:p>
            <a:pPr>
              <a:lnSpc>
                <a:spcPct val="90000"/>
              </a:lnSpc>
            </a:pPr>
            <a:r>
              <a:rPr lang="en-GB" sz="2700"/>
              <a:t>• Collaboration with schools and community services.</a:t>
            </a:r>
          </a:p>
        </p:txBody>
      </p:sp>
    </p:spTree>
    <p:extLst>
      <p:ext uri="{BB962C8B-B14F-4D97-AF65-F5344CB8AC3E}">
        <p14:creationId xmlns:p14="http://schemas.microsoft.com/office/powerpoint/2010/main" val="2178932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9409" y="1011046"/>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241619" y="1112969"/>
            <a:ext cx="2952974" cy="4166010"/>
          </a:xfrm>
        </p:spPr>
        <p:txBody>
          <a:bodyPr>
            <a:normAutofit/>
          </a:bodyPr>
          <a:lstStyle/>
          <a:p>
            <a:r>
              <a:rPr lang="en-GB">
                <a:solidFill>
                  <a:srgbClr val="FFFFFF"/>
                </a:solidFill>
              </a:rPr>
              <a:t>Contact Information</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21897"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95134"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Content Placeholder 2"/>
          <p:cNvSpPr>
            <a:spLocks noGrp="1"/>
          </p:cNvSpPr>
          <p:nvPr>
            <p:ph idx="1"/>
          </p:nvPr>
        </p:nvSpPr>
        <p:spPr>
          <a:xfrm>
            <a:off x="5704115" y="820879"/>
            <a:ext cx="4335235" cy="5634350"/>
          </a:xfrm>
        </p:spPr>
        <p:txBody>
          <a:bodyPr anchor="t">
            <a:normAutofit fontScale="92500" lnSpcReduction="10000"/>
          </a:bodyPr>
          <a:lstStyle/>
          <a:p>
            <a:pPr marL="0" indent="0">
              <a:lnSpc>
                <a:spcPct val="90000"/>
              </a:lnSpc>
              <a:buNone/>
            </a:pPr>
            <a:r>
              <a:rPr lang="en-GB" sz="3000" dirty="0"/>
              <a:t>• CWP Children's Continence Service</a:t>
            </a:r>
          </a:p>
          <a:p>
            <a:pPr marL="0" indent="0">
              <a:lnSpc>
                <a:spcPct val="90000"/>
              </a:lnSpc>
              <a:buNone/>
            </a:pPr>
            <a:endParaRPr lang="en-GB" sz="3000" dirty="0"/>
          </a:p>
          <a:p>
            <a:pPr marL="0" indent="0">
              <a:lnSpc>
                <a:spcPct val="90000"/>
              </a:lnSpc>
              <a:buNone/>
            </a:pPr>
            <a:r>
              <a:rPr lang="en-GB" sz="3000" dirty="0"/>
              <a:t>Tel. 0151 488 8231</a:t>
            </a:r>
          </a:p>
          <a:p>
            <a:pPr marL="0" indent="0">
              <a:lnSpc>
                <a:spcPct val="90000"/>
              </a:lnSpc>
              <a:buNone/>
            </a:pPr>
            <a:endParaRPr lang="en-GB" sz="3000" dirty="0"/>
          </a:p>
          <a:p>
            <a:pPr marL="0" indent="0">
              <a:lnSpc>
                <a:spcPct val="90000"/>
              </a:lnSpc>
              <a:buNone/>
            </a:pPr>
            <a:r>
              <a:rPr lang="en-GB" sz="3000" dirty="0"/>
              <a:t>Email. </a:t>
            </a:r>
            <a:r>
              <a:rPr lang="en-GB" sz="2400" dirty="0">
                <a:hlinkClick r:id="rId2"/>
              </a:rPr>
              <a:t>Cwp.paediatriccontinence@nhs.net</a:t>
            </a:r>
            <a:r>
              <a:rPr lang="en-GB" sz="2400" dirty="0"/>
              <a:t> </a:t>
            </a:r>
          </a:p>
          <a:p>
            <a:pPr marL="0" indent="0">
              <a:lnSpc>
                <a:spcPct val="90000"/>
              </a:lnSpc>
              <a:buNone/>
            </a:pPr>
            <a:endParaRPr lang="en-GB" sz="3000" dirty="0"/>
          </a:p>
          <a:p>
            <a:pPr marL="0" indent="0">
              <a:lnSpc>
                <a:spcPct val="90000"/>
              </a:lnSpc>
              <a:buNone/>
            </a:pPr>
            <a:r>
              <a:rPr lang="en-GB" sz="3000" dirty="0"/>
              <a:t>Websites. </a:t>
            </a:r>
          </a:p>
          <a:p>
            <a:pPr marL="0" indent="0">
              <a:lnSpc>
                <a:spcPct val="90000"/>
              </a:lnSpc>
              <a:buNone/>
            </a:pPr>
            <a:r>
              <a:rPr lang="en-GB" sz="3000"/>
              <a:t>Starting Well -</a:t>
            </a:r>
            <a:r>
              <a:rPr lang="en-GB" sz="3000" dirty="0"/>
              <a:t> </a:t>
            </a:r>
            <a:r>
              <a:rPr lang="en-GB" sz="2400">
                <a:solidFill>
                  <a:srgbClr val="0000FF"/>
                </a:solidFill>
                <a:hlinkClick r:id="rId3">
                  <a:extLst>
                    <a:ext uri="{A12FA001-AC4F-418D-AE19-62706E023703}">
                      <ahyp:hlinkClr xmlns:ahyp="http://schemas.microsoft.com/office/drawing/2018/hyperlinkcolor" val="tx"/>
                    </a:ext>
                  </a:extLst>
                </a:hlinkClick>
              </a:rPr>
              <a:t>Children’s </a:t>
            </a:r>
            <a:r>
              <a:rPr lang="en-GB" sz="2400" dirty="0">
                <a:solidFill>
                  <a:srgbClr val="0000FF"/>
                </a:solidFill>
                <a:hlinkClick r:id="rId3">
                  <a:extLst>
                    <a:ext uri="{A12FA001-AC4F-418D-AE19-62706E023703}">
                      <ahyp:hlinkClr xmlns:ahyp="http://schemas.microsoft.com/office/drawing/2018/hyperlinkcolor" val="tx"/>
                    </a:ext>
                  </a:extLst>
                </a:hlinkClick>
              </a:rPr>
              <a:t>and Young Peoples Continence :: Cheshire and Wirral Partnership NHS Foundation Trust</a:t>
            </a:r>
            <a:endParaRPr lang="en-GB" sz="2400" dirty="0"/>
          </a:p>
          <a:p>
            <a:pPr marL="0" indent="0">
              <a:lnSpc>
                <a:spcPct val="90000"/>
              </a:lnSpc>
              <a:buNone/>
            </a:pPr>
            <a:r>
              <a:rPr lang="en-GB" sz="3000" dirty="0"/>
              <a:t>ERIC </a:t>
            </a:r>
            <a:r>
              <a:rPr lang="en-GB" sz="2400" dirty="0"/>
              <a:t>– </a:t>
            </a:r>
            <a:r>
              <a:rPr lang="en-GB" sz="2400" dirty="0">
                <a:hlinkClick r:id="rId4"/>
              </a:rPr>
              <a:t>Home - ERIC</a:t>
            </a:r>
            <a:endParaRPr lang="en-GB" sz="2400" dirty="0"/>
          </a:p>
          <a:p>
            <a:pPr marL="0" indent="0">
              <a:lnSpc>
                <a:spcPct val="90000"/>
              </a:lnSpc>
              <a:buNone/>
            </a:pPr>
            <a:endParaRPr lang="en-GB" sz="24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7731" y="5717906"/>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730"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1687590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FC87-8BE5-8148-AA8F-D2326DA9C7BE}"/>
              </a:ext>
            </a:extLst>
          </p:cNvPr>
          <p:cNvSpPr>
            <a:spLocks noGrp="1"/>
          </p:cNvSpPr>
          <p:nvPr>
            <p:ph type="ctrTitle"/>
          </p:nvPr>
        </p:nvSpPr>
        <p:spPr/>
        <p:txBody>
          <a:bodyPr/>
          <a:lstStyle/>
          <a:p>
            <a:r>
              <a:rPr lang="en-GB" dirty="0"/>
              <a:t>Koala NW Sleep Support</a:t>
            </a:r>
            <a:endParaRPr lang="en-US" dirty="0"/>
          </a:p>
        </p:txBody>
      </p:sp>
      <p:sp>
        <p:nvSpPr>
          <p:cNvPr id="5" name="TextBox 4">
            <a:extLst>
              <a:ext uri="{FF2B5EF4-FFF2-40B4-BE49-F238E27FC236}">
                <a16:creationId xmlns:a16="http://schemas.microsoft.com/office/drawing/2014/main" id="{1E8609E4-8533-6FBC-7D3F-16CF4FDC4CE9}"/>
              </a:ext>
            </a:extLst>
          </p:cNvPr>
          <p:cNvSpPr txBox="1"/>
          <p:nvPr/>
        </p:nvSpPr>
        <p:spPr>
          <a:xfrm>
            <a:off x="7808686" y="6317121"/>
            <a:ext cx="73151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Koala North West (2025). All rights reserved. Do not reproduce.</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64564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334" y="2743200"/>
            <a:ext cx="9144000" cy="1655763"/>
          </a:xfrm>
        </p:spPr>
        <p:txBody>
          <a:bodyPr/>
          <a:lstStyle/>
          <a:p>
            <a:r>
              <a:rPr lang="en-GB" dirty="0"/>
              <a:t>WHAT IS SLEEP?</a:t>
            </a:r>
            <a:endParaRPr lang="en-US" dirty="0"/>
          </a:p>
        </p:txBody>
      </p:sp>
      <p:pic>
        <p:nvPicPr>
          <p:cNvPr id="4" name="Picture 2" descr="C:\Users\Terry Sanderson\AppData\Local\Microsoft\Windows\INetCache\IE\BNY9XCMO\768px-Emoji_u1f634.svg[1].png"/>
          <p:cNvPicPr>
            <a:picLocks noChangeAspect="1" noChangeArrowheads="1"/>
          </p:cNvPicPr>
          <p:nvPr/>
        </p:nvPicPr>
        <p:blipFill>
          <a:blip r:embed="rId2" cstate="print"/>
          <a:srcRect/>
          <a:stretch>
            <a:fillRect/>
          </a:stretch>
        </p:blipFill>
        <p:spPr bwMode="auto">
          <a:xfrm>
            <a:off x="7496164" y="2514600"/>
            <a:ext cx="2492896" cy="270892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Children and Sleep</a:t>
            </a:r>
            <a:endParaRPr lang="en-US" dirty="0"/>
          </a:p>
        </p:txBody>
      </p:sp>
      <p:sp>
        <p:nvSpPr>
          <p:cNvPr id="3" name="Content Placeholder 2"/>
          <p:cNvSpPr>
            <a:spLocks noGrp="1"/>
          </p:cNvSpPr>
          <p:nvPr>
            <p:ph idx="1"/>
          </p:nvPr>
        </p:nvSpPr>
        <p:spPr/>
        <p:txBody>
          <a:bodyPr>
            <a:normAutofit fontScale="92500" lnSpcReduction="20000"/>
          </a:bodyPr>
          <a:lstStyle/>
          <a:p>
            <a:pPr>
              <a:lnSpc>
                <a:spcPct val="150000"/>
              </a:lnSpc>
            </a:pPr>
            <a:r>
              <a:rPr lang="en-GB" dirty="0">
                <a:solidFill>
                  <a:schemeClr val="tx1"/>
                </a:solidFill>
                <a:latin typeface="Roboto" pitchFamily="2" charset="0"/>
                <a:ea typeface="Roboto" pitchFamily="2" charset="0"/>
              </a:rPr>
              <a:t>‘Around 40% of children have sleep problems’ </a:t>
            </a:r>
            <a:r>
              <a:rPr lang="en-GB" sz="1100" i="1" dirty="0">
                <a:solidFill>
                  <a:schemeClr val="tx1"/>
                </a:solidFill>
                <a:latin typeface="Roboto" pitchFamily="2" charset="0"/>
                <a:ea typeface="Roboto" pitchFamily="2" charset="0"/>
              </a:rPr>
              <a:t>Blunden et al 2004</a:t>
            </a:r>
          </a:p>
          <a:p>
            <a:pPr>
              <a:lnSpc>
                <a:spcPct val="150000"/>
              </a:lnSpc>
            </a:pPr>
            <a:r>
              <a:rPr lang="en-GB" dirty="0">
                <a:solidFill>
                  <a:schemeClr val="tx1"/>
                </a:solidFill>
                <a:latin typeface="Roboto" pitchFamily="2" charset="0"/>
                <a:ea typeface="Roboto" pitchFamily="2" charset="0"/>
              </a:rPr>
              <a:t>Additional needs 40-80%</a:t>
            </a:r>
          </a:p>
          <a:p>
            <a:pPr>
              <a:lnSpc>
                <a:spcPct val="150000"/>
              </a:lnSpc>
            </a:pPr>
            <a:r>
              <a:rPr lang="en-GB" dirty="0">
                <a:solidFill>
                  <a:schemeClr val="tx1"/>
                </a:solidFill>
                <a:latin typeface="Roboto" pitchFamily="2" charset="0"/>
                <a:ea typeface="Roboto" pitchFamily="2" charset="0"/>
              </a:rPr>
              <a:t>Co-existing medical problems </a:t>
            </a:r>
            <a:r>
              <a:rPr lang="en-GB" dirty="0" err="1">
                <a:solidFill>
                  <a:schemeClr val="tx1"/>
                </a:solidFill>
                <a:latin typeface="Roboto" pitchFamily="2" charset="0"/>
                <a:ea typeface="Roboto" pitchFamily="2" charset="0"/>
              </a:rPr>
              <a:t>eg</a:t>
            </a:r>
            <a:r>
              <a:rPr lang="en-GB" dirty="0">
                <a:solidFill>
                  <a:schemeClr val="tx1"/>
                </a:solidFill>
                <a:latin typeface="Roboto" pitchFamily="2" charset="0"/>
                <a:ea typeface="Roboto" pitchFamily="2" charset="0"/>
              </a:rPr>
              <a:t> asthma, epilepsy, eczema, acid reflux?</a:t>
            </a:r>
          </a:p>
          <a:p>
            <a:pPr>
              <a:lnSpc>
                <a:spcPct val="150000"/>
              </a:lnSpc>
            </a:pPr>
            <a:r>
              <a:rPr lang="en-GB" dirty="0">
                <a:solidFill>
                  <a:schemeClr val="tx1"/>
                </a:solidFill>
                <a:latin typeface="Roboto" pitchFamily="2" charset="0"/>
                <a:ea typeface="Roboto" pitchFamily="2" charset="0"/>
              </a:rPr>
              <a:t>Snoring (most or every night) 12% </a:t>
            </a:r>
            <a:r>
              <a:rPr lang="en-GB" sz="1100" i="1" dirty="0">
                <a:solidFill>
                  <a:schemeClr val="tx1"/>
                </a:solidFill>
                <a:latin typeface="Roboto" pitchFamily="2" charset="0"/>
                <a:ea typeface="Roboto" pitchFamily="2" charset="0"/>
              </a:rPr>
              <a:t>Powell, 2010</a:t>
            </a:r>
          </a:p>
          <a:p>
            <a:pPr>
              <a:lnSpc>
                <a:spcPct val="150000"/>
              </a:lnSpc>
            </a:pPr>
            <a:r>
              <a:rPr lang="en-GB" dirty="0">
                <a:solidFill>
                  <a:schemeClr val="tx1"/>
                </a:solidFill>
                <a:latin typeface="Roboto" pitchFamily="2" charset="0"/>
                <a:ea typeface="Roboto" pitchFamily="2" charset="0"/>
              </a:rPr>
              <a:t>Sleep walking, night terrors 3-4%</a:t>
            </a:r>
          </a:p>
          <a:p>
            <a:pPr>
              <a:lnSpc>
                <a:spcPct val="150000"/>
              </a:lnSpc>
            </a:pPr>
            <a:r>
              <a:rPr lang="en-GB" dirty="0">
                <a:solidFill>
                  <a:schemeClr val="tx1"/>
                </a:solidFill>
                <a:latin typeface="Roboto" pitchFamily="2" charset="0"/>
                <a:ea typeface="Roboto" pitchFamily="2" charset="0"/>
              </a:rPr>
              <a:t>Obstructive sleep apnoea 0.5-3%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Importance of sleep</a:t>
            </a:r>
            <a:endParaRPr lang="en-US" dirty="0"/>
          </a:p>
        </p:txBody>
      </p:sp>
      <p:sp>
        <p:nvSpPr>
          <p:cNvPr id="3" name="Content Placeholder 2"/>
          <p:cNvSpPr>
            <a:spLocks noGrp="1"/>
          </p:cNvSpPr>
          <p:nvPr>
            <p:ph idx="1"/>
          </p:nvPr>
        </p:nvSpPr>
        <p:spPr/>
        <p:txBody>
          <a:bodyPr>
            <a:normAutofit lnSpcReduction="10000"/>
          </a:bodyPr>
          <a:lstStyle/>
          <a:p>
            <a:pPr>
              <a:lnSpc>
                <a:spcPct val="150000"/>
              </a:lnSpc>
            </a:pPr>
            <a:r>
              <a:rPr lang="en-GB" dirty="0">
                <a:solidFill>
                  <a:schemeClr val="tx1"/>
                </a:solidFill>
                <a:latin typeface="Roboto" pitchFamily="2" charset="0"/>
                <a:ea typeface="Roboto" pitchFamily="2" charset="0"/>
              </a:rPr>
              <a:t>Mental health</a:t>
            </a:r>
          </a:p>
          <a:p>
            <a:pPr>
              <a:lnSpc>
                <a:spcPct val="150000"/>
              </a:lnSpc>
            </a:pPr>
            <a:r>
              <a:rPr lang="en-GB" dirty="0">
                <a:solidFill>
                  <a:schemeClr val="tx1"/>
                </a:solidFill>
                <a:latin typeface="Roboto" pitchFamily="2" charset="0"/>
                <a:ea typeface="Roboto" pitchFamily="2" charset="0"/>
              </a:rPr>
              <a:t>Physical health and obesity</a:t>
            </a:r>
          </a:p>
          <a:p>
            <a:pPr>
              <a:lnSpc>
                <a:spcPct val="150000"/>
              </a:lnSpc>
            </a:pPr>
            <a:r>
              <a:rPr lang="en-GB" dirty="0">
                <a:solidFill>
                  <a:schemeClr val="tx1"/>
                </a:solidFill>
                <a:latin typeface="Roboto" pitchFamily="2" charset="0"/>
                <a:ea typeface="Roboto" pitchFamily="2" charset="0"/>
              </a:rPr>
              <a:t>Education – poor concentration and learning, poor behaviour</a:t>
            </a:r>
          </a:p>
          <a:p>
            <a:pPr>
              <a:lnSpc>
                <a:spcPct val="150000"/>
              </a:lnSpc>
            </a:pPr>
            <a:r>
              <a:rPr lang="en-GB" sz="2600" dirty="0">
                <a:solidFill>
                  <a:schemeClr val="tx1"/>
                </a:solidFill>
                <a:latin typeface="Roboto" pitchFamily="2" charset="0"/>
                <a:ea typeface="Roboto" pitchFamily="2" charset="0"/>
              </a:rPr>
              <a:t>Parents</a:t>
            </a:r>
            <a:r>
              <a:rPr lang="en-GB" dirty="0">
                <a:solidFill>
                  <a:schemeClr val="tx1"/>
                </a:solidFill>
                <a:latin typeface="Roboto" pitchFamily="2" charset="0"/>
                <a:ea typeface="Roboto" pitchFamily="2" charset="0"/>
              </a:rPr>
              <a:t> – stress, irritability, depression, relationships, work</a:t>
            </a:r>
          </a:p>
          <a:p>
            <a:pPr>
              <a:lnSpc>
                <a:spcPct val="150000"/>
              </a:lnSpc>
            </a:pPr>
            <a:r>
              <a:rPr lang="en-GB" dirty="0">
                <a:solidFill>
                  <a:schemeClr val="tx1"/>
                </a:solidFill>
                <a:latin typeface="Roboto" pitchFamily="2" charset="0"/>
                <a:ea typeface="Roboto" pitchFamily="2" charset="0"/>
              </a:rPr>
              <a:t>Siblings – disturbance, grumpy parents</a:t>
            </a:r>
          </a:p>
          <a:p>
            <a:pPr>
              <a:lnSpc>
                <a:spcPct val="150000"/>
              </a:lnSpc>
            </a:pPr>
            <a:r>
              <a:rPr lang="en-GB" dirty="0">
                <a:solidFill>
                  <a:schemeClr val="tx1"/>
                </a:solidFill>
                <a:latin typeface="Roboto" pitchFamily="2" charset="0"/>
                <a:ea typeface="Roboto" pitchFamily="2" charset="0"/>
              </a:rPr>
              <a:t>Cost to society – work, health needs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E2D13371-7180-2599-EAED-7F038A64CC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7285" y="1"/>
            <a:ext cx="3024716"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7">
            <a:extLst>
              <a:ext uri="{FF2B5EF4-FFF2-40B4-BE49-F238E27FC236}">
                <a16:creationId xmlns:a16="http://schemas.microsoft.com/office/drawing/2014/main" id="{6EC6122B-7766-1B0E-A69B-09425C5EA2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1" y="29633"/>
            <a:ext cx="3543300"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C20E1AC-2729-4D7A-BD5A-59D684EFFA08}"/>
              </a:ext>
            </a:extLst>
          </p:cNvPr>
          <p:cNvSpPr/>
          <p:nvPr/>
        </p:nvSpPr>
        <p:spPr>
          <a:xfrm rot="2700000">
            <a:off x="1498211" y="2371226"/>
            <a:ext cx="2401923" cy="2401919"/>
          </a:xfrm>
          <a:prstGeom prst="roundRect">
            <a:avLst>
              <a:gd name="adj" fmla="val 14366"/>
            </a:avLst>
          </a:prstGeom>
          <a:solidFill>
            <a:schemeClr val="bg1"/>
          </a:solidFill>
          <a:ln w="76200">
            <a:solidFill>
              <a:srgbClr val="00A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3" name="Rectangle: Rounded Corners 2">
            <a:extLst>
              <a:ext uri="{FF2B5EF4-FFF2-40B4-BE49-F238E27FC236}">
                <a16:creationId xmlns:a16="http://schemas.microsoft.com/office/drawing/2014/main" id="{21979A9A-0D72-4695-9A57-89B3C2259DF7}"/>
              </a:ext>
            </a:extLst>
          </p:cNvPr>
          <p:cNvSpPr/>
          <p:nvPr/>
        </p:nvSpPr>
        <p:spPr>
          <a:xfrm rot="2700000">
            <a:off x="1587156" y="2460170"/>
            <a:ext cx="2224032" cy="2224029"/>
          </a:xfrm>
          <a:prstGeom prst="roundRect">
            <a:avLst>
              <a:gd name="adj" fmla="val 12429"/>
            </a:avLst>
          </a:prstGeom>
          <a:solidFill>
            <a:srgbClr val="F6F8F7"/>
          </a:solidFill>
          <a:ln w="76200">
            <a:solidFill>
              <a:srgbClr val="39B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0" name="Rectangle: Rounded Corners 9">
            <a:extLst>
              <a:ext uri="{FF2B5EF4-FFF2-40B4-BE49-F238E27FC236}">
                <a16:creationId xmlns:a16="http://schemas.microsoft.com/office/drawing/2014/main" id="{0D580A1A-4F8C-46A8-B83F-24EA99C3AA42}"/>
              </a:ext>
            </a:extLst>
          </p:cNvPr>
          <p:cNvSpPr/>
          <p:nvPr/>
        </p:nvSpPr>
        <p:spPr>
          <a:xfrm rot="2700000">
            <a:off x="4895040" y="2371227"/>
            <a:ext cx="2401923" cy="2401919"/>
          </a:xfrm>
          <a:prstGeom prst="roundRect">
            <a:avLst>
              <a:gd name="adj" fmla="val 14366"/>
            </a:avLst>
          </a:prstGeom>
          <a:solidFill>
            <a:schemeClr val="bg1"/>
          </a:solidFill>
          <a:ln w="76200">
            <a:solidFill>
              <a:srgbClr val="009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1" name="Rectangle: Rounded Corners 10">
            <a:extLst>
              <a:ext uri="{FF2B5EF4-FFF2-40B4-BE49-F238E27FC236}">
                <a16:creationId xmlns:a16="http://schemas.microsoft.com/office/drawing/2014/main" id="{9EB0B806-3920-4801-AD57-2467D763879C}"/>
              </a:ext>
            </a:extLst>
          </p:cNvPr>
          <p:cNvSpPr/>
          <p:nvPr/>
        </p:nvSpPr>
        <p:spPr>
          <a:xfrm rot="2700000">
            <a:off x="4976405" y="2452591"/>
            <a:ext cx="2239192" cy="2239189"/>
          </a:xfrm>
          <a:prstGeom prst="roundRect">
            <a:avLst>
              <a:gd name="adj" fmla="val 13451"/>
            </a:avLst>
          </a:prstGeom>
          <a:solidFill>
            <a:srgbClr val="F6F8F7"/>
          </a:solidFill>
          <a:ln w="76200">
            <a:solidFill>
              <a:srgbClr val="015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2" name="Rectangle: Rounded Corners 11">
            <a:extLst>
              <a:ext uri="{FF2B5EF4-FFF2-40B4-BE49-F238E27FC236}">
                <a16:creationId xmlns:a16="http://schemas.microsoft.com/office/drawing/2014/main" id="{01596BBC-53A9-470B-9BA5-5E724286D863}"/>
              </a:ext>
            </a:extLst>
          </p:cNvPr>
          <p:cNvSpPr/>
          <p:nvPr/>
        </p:nvSpPr>
        <p:spPr>
          <a:xfrm rot="2700000">
            <a:off x="8291869" y="2371230"/>
            <a:ext cx="2401923" cy="2401919"/>
          </a:xfrm>
          <a:prstGeom prst="roundRect">
            <a:avLst>
              <a:gd name="adj" fmla="val 14366"/>
            </a:avLst>
          </a:prstGeom>
          <a:solidFill>
            <a:schemeClr val="bg1"/>
          </a:solidFill>
          <a:ln w="76200">
            <a:solidFill>
              <a:srgbClr val="B01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sp>
        <p:nvSpPr>
          <p:cNvPr id="13" name="Rectangle: Rounded Corners 12">
            <a:extLst>
              <a:ext uri="{FF2B5EF4-FFF2-40B4-BE49-F238E27FC236}">
                <a16:creationId xmlns:a16="http://schemas.microsoft.com/office/drawing/2014/main" id="{10528986-F7F4-455C-AAA1-E9C05D2019FB}"/>
              </a:ext>
            </a:extLst>
          </p:cNvPr>
          <p:cNvSpPr/>
          <p:nvPr/>
        </p:nvSpPr>
        <p:spPr>
          <a:xfrm rot="2700000">
            <a:off x="8382767" y="2468542"/>
            <a:ext cx="2206151" cy="2215129"/>
          </a:xfrm>
          <a:prstGeom prst="roundRect">
            <a:avLst>
              <a:gd name="adj" fmla="val 11481"/>
            </a:avLst>
          </a:prstGeom>
          <a:solidFill>
            <a:srgbClr val="F6F8F7"/>
          </a:solidFill>
          <a:ln w="76200">
            <a:solidFill>
              <a:srgbClr val="F08C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a:endParaRPr>
          </a:p>
        </p:txBody>
      </p:sp>
      <p:pic>
        <p:nvPicPr>
          <p:cNvPr id="15" name="Picture 14" descr="Icon&#10;&#10;Description automatically generated">
            <a:extLst>
              <a:ext uri="{FF2B5EF4-FFF2-40B4-BE49-F238E27FC236}">
                <a16:creationId xmlns:a16="http://schemas.microsoft.com/office/drawing/2014/main" id="{B0500AAC-ECB0-4983-8BEC-D4F21A25B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112" y="3989077"/>
            <a:ext cx="1282545" cy="1369487"/>
          </a:xfrm>
          <a:prstGeom prst="rect">
            <a:avLst/>
          </a:prstGeom>
        </p:spPr>
      </p:pic>
      <p:pic>
        <p:nvPicPr>
          <p:cNvPr id="17" name="Picture 16" descr="Icon&#10;&#10;Description automatically generated">
            <a:extLst>
              <a:ext uri="{FF2B5EF4-FFF2-40B4-BE49-F238E27FC236}">
                <a16:creationId xmlns:a16="http://schemas.microsoft.com/office/drawing/2014/main" id="{196685B8-14A7-47D0-B9B4-DB720BD10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920" y="4785546"/>
            <a:ext cx="1130797" cy="1130797"/>
          </a:xfrm>
          <a:prstGeom prst="rect">
            <a:avLst/>
          </a:prstGeom>
        </p:spPr>
      </p:pic>
      <p:pic>
        <p:nvPicPr>
          <p:cNvPr id="21" name="Picture 20" descr="Icon&#10;&#10;Description automatically generated">
            <a:extLst>
              <a:ext uri="{FF2B5EF4-FFF2-40B4-BE49-F238E27FC236}">
                <a16:creationId xmlns:a16="http://schemas.microsoft.com/office/drawing/2014/main" id="{13F267DA-4BEA-4FDD-8934-4F5717A5AD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0554" y="4110388"/>
            <a:ext cx="1129333" cy="1126861"/>
          </a:xfrm>
          <a:prstGeom prst="rect">
            <a:avLst/>
          </a:prstGeom>
        </p:spPr>
      </p:pic>
      <p:pic>
        <p:nvPicPr>
          <p:cNvPr id="23" name="Picture 22" descr="Icon&#10;&#10;Description automatically generated">
            <a:extLst>
              <a:ext uri="{FF2B5EF4-FFF2-40B4-BE49-F238E27FC236}">
                <a16:creationId xmlns:a16="http://schemas.microsoft.com/office/drawing/2014/main" id="{2E5B2FE9-7C0E-4B6F-AF15-80FFE719D3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3983" y="4785546"/>
            <a:ext cx="1146036" cy="1146036"/>
          </a:xfrm>
          <a:prstGeom prst="rect">
            <a:avLst/>
          </a:prstGeom>
        </p:spPr>
      </p:pic>
      <p:sp>
        <p:nvSpPr>
          <p:cNvPr id="29" name="TextBox 28">
            <a:extLst>
              <a:ext uri="{FF2B5EF4-FFF2-40B4-BE49-F238E27FC236}">
                <a16:creationId xmlns:a16="http://schemas.microsoft.com/office/drawing/2014/main" id="{3FA52950-7243-45A5-8E14-7F764B2FC724}"/>
              </a:ext>
            </a:extLst>
          </p:cNvPr>
          <p:cNvSpPr txBox="1"/>
          <p:nvPr/>
        </p:nvSpPr>
        <p:spPr>
          <a:xfrm>
            <a:off x="4698953" y="2818916"/>
            <a:ext cx="2815377" cy="1528945"/>
          </a:xfrm>
          <a:prstGeom prst="rect">
            <a:avLst/>
          </a:prstGeom>
          <a:noFill/>
        </p:spPr>
        <p:txBody>
          <a:bodyPr wrap="square" rtlCol="0">
            <a:spAutoFit/>
          </a:bodyPr>
          <a:lstStyle/>
          <a:p>
            <a:pPr algn="ctr" defTabSz="1219170"/>
            <a:r>
              <a:rPr lang="en-GB" sz="1867" b="1" dirty="0">
                <a:solidFill>
                  <a:prstClr val="black"/>
                </a:solidFill>
                <a:latin typeface="Arial" panose="020B0604020202020204" pitchFamily="34" charset="0"/>
                <a:cs typeface="Arial" panose="020B0604020202020204" pitchFamily="34" charset="0"/>
              </a:rPr>
              <a:t>0 to 5</a:t>
            </a:r>
          </a:p>
          <a:p>
            <a:pPr algn="ctr" defTabSz="1219170"/>
            <a:r>
              <a:rPr lang="en-GB" sz="1867" b="1" dirty="0">
                <a:solidFill>
                  <a:prstClr val="black"/>
                </a:solidFill>
                <a:latin typeface="Arial" panose="020B0604020202020204" pitchFamily="34" charset="0"/>
                <a:cs typeface="Arial" panose="020B0604020202020204" pitchFamily="34" charset="0"/>
              </a:rPr>
              <a:t>Healthy Child</a:t>
            </a:r>
          </a:p>
          <a:p>
            <a:pPr algn="ctr" defTabSz="1219170"/>
            <a:r>
              <a:rPr lang="en-GB" sz="1867" b="1" dirty="0">
                <a:solidFill>
                  <a:prstClr val="black"/>
                </a:solidFill>
                <a:latin typeface="Arial" panose="020B0604020202020204" pitchFamily="34" charset="0"/>
                <a:cs typeface="Arial" panose="020B0604020202020204" pitchFamily="34" charset="0"/>
              </a:rPr>
              <a:t>Programme </a:t>
            </a:r>
          </a:p>
          <a:p>
            <a:pPr algn="ctr" defTabSz="1219170"/>
            <a:r>
              <a:rPr lang="en-GB" sz="1867" b="1" dirty="0">
                <a:solidFill>
                  <a:prstClr val="black"/>
                </a:solidFill>
                <a:latin typeface="Arial" panose="020B0604020202020204" pitchFamily="34" charset="0"/>
                <a:cs typeface="Arial" panose="020B0604020202020204" pitchFamily="34" charset="0"/>
              </a:rPr>
              <a:t>And Family Nurse</a:t>
            </a:r>
          </a:p>
          <a:p>
            <a:pPr algn="ctr" defTabSz="1219170"/>
            <a:r>
              <a:rPr lang="en-GB" sz="1867" b="1" dirty="0">
                <a:solidFill>
                  <a:prstClr val="black"/>
                </a:solidFill>
                <a:latin typeface="Arial" panose="020B0604020202020204" pitchFamily="34" charset="0"/>
                <a:cs typeface="Arial" panose="020B0604020202020204" pitchFamily="34" charset="0"/>
              </a:rPr>
              <a:t>Partnership</a:t>
            </a:r>
          </a:p>
        </p:txBody>
      </p:sp>
      <p:sp>
        <p:nvSpPr>
          <p:cNvPr id="30" name="TextBox 29">
            <a:extLst>
              <a:ext uri="{FF2B5EF4-FFF2-40B4-BE49-F238E27FC236}">
                <a16:creationId xmlns:a16="http://schemas.microsoft.com/office/drawing/2014/main" id="{BFFD42D6-7C2E-4F06-852A-B000B8EF2330}"/>
              </a:ext>
            </a:extLst>
          </p:cNvPr>
          <p:cNvSpPr txBox="1"/>
          <p:nvPr/>
        </p:nvSpPr>
        <p:spPr>
          <a:xfrm>
            <a:off x="8102438" y="3116963"/>
            <a:ext cx="2815377" cy="954300"/>
          </a:xfrm>
          <a:prstGeom prst="rect">
            <a:avLst/>
          </a:prstGeom>
          <a:noFill/>
        </p:spPr>
        <p:txBody>
          <a:bodyPr wrap="square" rtlCol="0">
            <a:spAutoFit/>
          </a:bodyPr>
          <a:lstStyle/>
          <a:p>
            <a:pPr algn="ctr" defTabSz="1219170"/>
            <a:r>
              <a:rPr lang="en-GB" sz="1867" b="1" dirty="0">
                <a:solidFill>
                  <a:prstClr val="black"/>
                </a:solidFill>
                <a:latin typeface="Arial" panose="020B0604020202020204" pitchFamily="34" charset="0"/>
                <a:cs typeface="Arial" panose="020B0604020202020204" pitchFamily="34" charset="0"/>
              </a:rPr>
              <a:t>5 to 19</a:t>
            </a:r>
          </a:p>
          <a:p>
            <a:pPr algn="ctr" defTabSz="1219170"/>
            <a:r>
              <a:rPr lang="en-GB" sz="1867" b="1" dirty="0">
                <a:solidFill>
                  <a:prstClr val="black"/>
                </a:solidFill>
                <a:latin typeface="Arial" panose="020B0604020202020204" pitchFamily="34" charset="0"/>
                <a:cs typeface="Arial" panose="020B0604020202020204" pitchFamily="34" charset="0"/>
              </a:rPr>
              <a:t>Healthy Child</a:t>
            </a:r>
          </a:p>
          <a:p>
            <a:pPr algn="ctr" defTabSz="1219170"/>
            <a:r>
              <a:rPr lang="en-GB" sz="1867" b="1" dirty="0">
                <a:solidFill>
                  <a:prstClr val="black"/>
                </a:solidFill>
                <a:latin typeface="Arial" panose="020B0604020202020204" pitchFamily="34" charset="0"/>
                <a:cs typeface="Arial" panose="020B0604020202020204" pitchFamily="34" charset="0"/>
              </a:rPr>
              <a:t>Programme </a:t>
            </a:r>
          </a:p>
        </p:txBody>
      </p:sp>
      <p:sp>
        <p:nvSpPr>
          <p:cNvPr id="32" name="TextBox 31">
            <a:extLst>
              <a:ext uri="{FF2B5EF4-FFF2-40B4-BE49-F238E27FC236}">
                <a16:creationId xmlns:a16="http://schemas.microsoft.com/office/drawing/2014/main" id="{502B25F1-7E09-4DAD-A53B-2E8D23119FB2}"/>
              </a:ext>
            </a:extLst>
          </p:cNvPr>
          <p:cNvSpPr txBox="1"/>
          <p:nvPr/>
        </p:nvSpPr>
        <p:spPr>
          <a:xfrm>
            <a:off x="2148834" y="1054100"/>
            <a:ext cx="7894333" cy="913199"/>
          </a:xfrm>
          <a:prstGeom prst="rect">
            <a:avLst/>
          </a:prstGeom>
          <a:noFill/>
        </p:spPr>
        <p:txBody>
          <a:bodyPr wrap="square" rtlCol="0">
            <a:spAutoFit/>
          </a:bodyPr>
          <a:lstStyle/>
          <a:p>
            <a:pPr algn="ctr" defTabSz="1219170"/>
            <a:r>
              <a:rPr lang="en-GB" sz="2667" b="1" dirty="0">
                <a:solidFill>
                  <a:prstClr val="black"/>
                </a:solidFill>
                <a:latin typeface="Arial" panose="020B0604020202020204" pitchFamily="34" charset="0"/>
                <a:cs typeface="Arabic Typesetting" panose="03020402040406030203" pitchFamily="66" charset="-78"/>
              </a:rPr>
              <a:t>Starting Well 0 – 19 Service</a:t>
            </a:r>
          </a:p>
          <a:p>
            <a:pPr algn="ctr" defTabSz="1219170"/>
            <a:r>
              <a:rPr lang="en-GB" sz="2667" b="1" dirty="0">
                <a:solidFill>
                  <a:prstClr val="black"/>
                </a:solidFill>
                <a:latin typeface="Arial" panose="020B0604020202020204" pitchFamily="34" charset="0"/>
                <a:cs typeface="Arabic Typesetting" panose="03020402040406030203" pitchFamily="66" charset="-78"/>
              </a:rPr>
              <a:t>(up to 25 with SEND)</a:t>
            </a:r>
          </a:p>
        </p:txBody>
      </p:sp>
      <p:pic>
        <p:nvPicPr>
          <p:cNvPr id="33" name="Picture 32" descr="Icon&#10;&#10;Description automatically generated">
            <a:extLst>
              <a:ext uri="{FF2B5EF4-FFF2-40B4-BE49-F238E27FC236}">
                <a16:creationId xmlns:a16="http://schemas.microsoft.com/office/drawing/2014/main" id="{A9DC9163-431C-43B2-A07D-6D58F9449F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9724" y="4082836"/>
            <a:ext cx="1128609" cy="1128609"/>
          </a:xfrm>
          <a:prstGeom prst="rect">
            <a:avLst/>
          </a:prstGeom>
        </p:spPr>
      </p:pic>
      <p:pic>
        <p:nvPicPr>
          <p:cNvPr id="34" name="Picture 33">
            <a:extLst>
              <a:ext uri="{FF2B5EF4-FFF2-40B4-BE49-F238E27FC236}">
                <a16:creationId xmlns:a16="http://schemas.microsoft.com/office/drawing/2014/main" id="{1B0FA5F3-A96B-4A9E-A54B-30361EC8401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64169" y="4796669"/>
            <a:ext cx="1128609" cy="1128609"/>
          </a:xfrm>
          <a:prstGeom prst="rect">
            <a:avLst/>
          </a:prstGeom>
        </p:spPr>
      </p:pic>
      <p:sp>
        <p:nvSpPr>
          <p:cNvPr id="35" name="TextBox 34">
            <a:extLst>
              <a:ext uri="{FF2B5EF4-FFF2-40B4-BE49-F238E27FC236}">
                <a16:creationId xmlns:a16="http://schemas.microsoft.com/office/drawing/2014/main" id="{3C245C21-767E-4DAB-B78B-0B7689310E92}"/>
              </a:ext>
            </a:extLst>
          </p:cNvPr>
          <p:cNvSpPr txBox="1"/>
          <p:nvPr/>
        </p:nvSpPr>
        <p:spPr>
          <a:xfrm>
            <a:off x="1295468" y="2948947"/>
            <a:ext cx="2815377" cy="1241622"/>
          </a:xfrm>
          <a:prstGeom prst="rect">
            <a:avLst/>
          </a:prstGeom>
          <a:noFill/>
        </p:spPr>
        <p:txBody>
          <a:bodyPr wrap="square" rtlCol="0">
            <a:spAutoFit/>
          </a:bodyPr>
          <a:lstStyle/>
          <a:p>
            <a:pPr algn="ctr" defTabSz="1219170"/>
            <a:r>
              <a:rPr lang="en-GB" sz="1867" b="1" dirty="0">
                <a:solidFill>
                  <a:prstClr val="black"/>
                </a:solidFill>
                <a:latin typeface="Arial" panose="020B0604020202020204" pitchFamily="34" charset="0"/>
                <a:cs typeface="Arial" panose="020B0604020202020204" pitchFamily="34" charset="0"/>
              </a:rPr>
              <a:t>Children’s</a:t>
            </a:r>
          </a:p>
          <a:p>
            <a:pPr algn="ctr" defTabSz="1219170"/>
            <a:r>
              <a:rPr lang="en-GB" sz="1867" b="1" dirty="0">
                <a:solidFill>
                  <a:prstClr val="black"/>
                </a:solidFill>
                <a:latin typeface="Arial" panose="020B0604020202020204" pitchFamily="34" charset="0"/>
                <a:cs typeface="Arial" panose="020B0604020202020204" pitchFamily="34" charset="0"/>
              </a:rPr>
              <a:t>Centre Offer and </a:t>
            </a:r>
            <a:br>
              <a:rPr lang="en-GB" sz="1867" b="1" dirty="0">
                <a:solidFill>
                  <a:prstClr val="black"/>
                </a:solidFill>
                <a:latin typeface="Arial" panose="020B0604020202020204" pitchFamily="34" charset="0"/>
                <a:cs typeface="Arial" panose="020B0604020202020204" pitchFamily="34" charset="0"/>
              </a:rPr>
            </a:br>
            <a:r>
              <a:rPr lang="en-GB" sz="1867" b="1" dirty="0">
                <a:solidFill>
                  <a:prstClr val="black"/>
                </a:solidFill>
                <a:latin typeface="Arial" panose="020B0604020202020204" pitchFamily="34" charset="0"/>
                <a:cs typeface="Arial" panose="020B0604020202020204" pitchFamily="34" charset="0"/>
              </a:rPr>
              <a:t>Early Years</a:t>
            </a:r>
          </a:p>
          <a:p>
            <a:pPr algn="ctr" defTabSz="1219170"/>
            <a:r>
              <a:rPr lang="en-GB" sz="1867" b="1" dirty="0">
                <a:solidFill>
                  <a:prstClr val="black"/>
                </a:solidFill>
                <a:latin typeface="Arial" panose="020B0604020202020204" pitchFamily="34" charset="0"/>
                <a:cs typeface="Arial" panose="020B0604020202020204" pitchFamily="34" charset="0"/>
              </a:rPr>
              <a:t>Groups</a:t>
            </a:r>
          </a:p>
        </p:txBody>
      </p:sp>
      <p:pic>
        <p:nvPicPr>
          <p:cNvPr id="20" name="Picture 19">
            <a:extLst>
              <a:ext uri="{FF2B5EF4-FFF2-40B4-BE49-F238E27FC236}">
                <a16:creationId xmlns:a16="http://schemas.microsoft.com/office/drawing/2014/main" id="{B54EB7DD-D698-43DF-BF45-A4FBFECFF6C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501" y="5609495"/>
            <a:ext cx="1130967" cy="11309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2000"/>
                                        <p:tgtEl>
                                          <p:spTgt spid="3"/>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2000"/>
                                        <p:tgtEl>
                                          <p:spTgt spid="9"/>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fltVal val="0"/>
                                          </p:val>
                                        </p:tav>
                                        <p:tav tm="100000">
                                          <p:val>
                                            <p:strVal val="#ppt_w"/>
                                          </p:val>
                                        </p:tav>
                                      </p:tavLst>
                                    </p:anim>
                                    <p:anim calcmode="lin" valueType="num">
                                      <p:cBhvr>
                                        <p:cTn id="23" dur="1000" fill="hold"/>
                                        <p:tgtEl>
                                          <p:spTgt spid="34"/>
                                        </p:tgtEl>
                                        <p:attrNameLst>
                                          <p:attrName>ppt_h</p:attrName>
                                        </p:attrNameLst>
                                      </p:cBhvr>
                                      <p:tavLst>
                                        <p:tav tm="0">
                                          <p:val>
                                            <p:fltVal val="0"/>
                                          </p:val>
                                        </p:tav>
                                        <p:tav tm="100000">
                                          <p:val>
                                            <p:strVal val="#ppt_h"/>
                                          </p:val>
                                        </p:tav>
                                      </p:tavLst>
                                    </p:anim>
                                    <p:anim calcmode="lin" valueType="num">
                                      <p:cBhvr>
                                        <p:cTn id="24" dur="1000" fill="hold"/>
                                        <p:tgtEl>
                                          <p:spTgt spid="34"/>
                                        </p:tgtEl>
                                        <p:attrNameLst>
                                          <p:attrName>style.rotation</p:attrName>
                                        </p:attrNameLst>
                                      </p:cBhvr>
                                      <p:tavLst>
                                        <p:tav tm="0">
                                          <p:val>
                                            <p:fltVal val="90"/>
                                          </p:val>
                                        </p:tav>
                                        <p:tav tm="100000">
                                          <p:val>
                                            <p:fltVal val="0"/>
                                          </p:val>
                                        </p:tav>
                                      </p:tavLst>
                                    </p:anim>
                                    <p:animEffect transition="in" filter="fade">
                                      <p:cBhvr>
                                        <p:cTn id="25" dur="1000"/>
                                        <p:tgtEl>
                                          <p:spTgt spid="34"/>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fltVal val="0"/>
                                          </p:val>
                                        </p:tav>
                                        <p:tav tm="100000">
                                          <p:val>
                                            <p:strVal val="#ppt_w"/>
                                          </p:val>
                                        </p:tav>
                                      </p:tavLst>
                                    </p:anim>
                                    <p:anim calcmode="lin" valueType="num">
                                      <p:cBhvr>
                                        <p:cTn id="30" dur="1000" fill="hold"/>
                                        <p:tgtEl>
                                          <p:spTgt spid="33"/>
                                        </p:tgtEl>
                                        <p:attrNameLst>
                                          <p:attrName>ppt_h</p:attrName>
                                        </p:attrNameLst>
                                      </p:cBhvr>
                                      <p:tavLst>
                                        <p:tav tm="0">
                                          <p:val>
                                            <p:fltVal val="0"/>
                                          </p:val>
                                        </p:tav>
                                        <p:tav tm="100000">
                                          <p:val>
                                            <p:strVal val="#ppt_h"/>
                                          </p:val>
                                        </p:tav>
                                      </p:tavLst>
                                    </p:anim>
                                    <p:anim calcmode="lin" valueType="num">
                                      <p:cBhvr>
                                        <p:cTn id="31" dur="1000" fill="hold"/>
                                        <p:tgtEl>
                                          <p:spTgt spid="33"/>
                                        </p:tgtEl>
                                        <p:attrNameLst>
                                          <p:attrName>style.rotation</p:attrName>
                                        </p:attrNameLst>
                                      </p:cBhvr>
                                      <p:tavLst>
                                        <p:tav tm="0">
                                          <p:val>
                                            <p:fltVal val="90"/>
                                          </p:val>
                                        </p:tav>
                                        <p:tav tm="100000">
                                          <p:val>
                                            <p:fltVal val="0"/>
                                          </p:val>
                                        </p:tav>
                                      </p:tavLst>
                                    </p:anim>
                                    <p:animEffect transition="in" filter="fade">
                                      <p:cBhvr>
                                        <p:cTn id="32" dur="1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2000"/>
                                        <p:tgtEl>
                                          <p:spTgt spid="11"/>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childTnLst>
                          </p:cTn>
                        </p:par>
                        <p:par>
                          <p:cTn id="52" fill="hold">
                            <p:stCondLst>
                              <p:cond delay="35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style.rotation</p:attrName>
                                        </p:attrNameLst>
                                      </p:cBhvr>
                                      <p:tavLst>
                                        <p:tav tm="0">
                                          <p:val>
                                            <p:fltVal val="90"/>
                                          </p:val>
                                        </p:tav>
                                        <p:tav tm="100000">
                                          <p:val>
                                            <p:fltVal val="0"/>
                                          </p:val>
                                        </p:tav>
                                      </p:tavLst>
                                    </p:anim>
                                    <p:animEffect transition="in" filter="fade">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ox(in)">
                                      <p:cBhvr>
                                        <p:cTn id="63" dur="2000"/>
                                        <p:tgtEl>
                                          <p:spTgt spid="13"/>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ox(in)">
                                      <p:cBhvr>
                                        <p:cTn id="66" dur="2000"/>
                                        <p:tgtEl>
                                          <p:spTgt spid="12"/>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par>
                          <p:cTn id="71" fill="hold">
                            <p:stCondLst>
                              <p:cond delay="2500"/>
                            </p:stCondLst>
                            <p:childTnLst>
                              <p:par>
                                <p:cTn id="72" presetID="31"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 calcmode="lin" valueType="num">
                                      <p:cBhvr>
                                        <p:cTn id="76" dur="1000" fill="hold"/>
                                        <p:tgtEl>
                                          <p:spTgt spid="17"/>
                                        </p:tgtEl>
                                        <p:attrNameLst>
                                          <p:attrName>style.rotation</p:attrName>
                                        </p:attrNameLst>
                                      </p:cBhvr>
                                      <p:tavLst>
                                        <p:tav tm="0">
                                          <p:val>
                                            <p:fltVal val="90"/>
                                          </p:val>
                                        </p:tav>
                                        <p:tav tm="100000">
                                          <p:val>
                                            <p:fltVal val="0"/>
                                          </p:val>
                                        </p:tav>
                                      </p:tavLst>
                                    </p:anim>
                                    <p:animEffect transition="in" filter="fade">
                                      <p:cBhvr>
                                        <p:cTn id="77" dur="1000"/>
                                        <p:tgtEl>
                                          <p:spTgt spid="17"/>
                                        </p:tgtEl>
                                      </p:cBhvr>
                                    </p:animEffect>
                                  </p:childTnLst>
                                </p:cTn>
                              </p:par>
                            </p:childTnLst>
                          </p:cTn>
                        </p:par>
                        <p:par>
                          <p:cTn id="78" fill="hold">
                            <p:stCondLst>
                              <p:cond delay="3500"/>
                            </p:stCondLst>
                            <p:childTnLst>
                              <p:par>
                                <p:cTn id="79" presetID="31" presetClass="entr" presetSubtype="0"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1000" fill="hold"/>
                                        <p:tgtEl>
                                          <p:spTgt spid="21"/>
                                        </p:tgtEl>
                                        <p:attrNameLst>
                                          <p:attrName>ppt_w</p:attrName>
                                        </p:attrNameLst>
                                      </p:cBhvr>
                                      <p:tavLst>
                                        <p:tav tm="0">
                                          <p:val>
                                            <p:fltVal val="0"/>
                                          </p:val>
                                        </p:tav>
                                        <p:tav tm="100000">
                                          <p:val>
                                            <p:strVal val="#ppt_w"/>
                                          </p:val>
                                        </p:tav>
                                      </p:tavLst>
                                    </p:anim>
                                    <p:anim calcmode="lin" valueType="num">
                                      <p:cBhvr>
                                        <p:cTn id="82" dur="1000" fill="hold"/>
                                        <p:tgtEl>
                                          <p:spTgt spid="21"/>
                                        </p:tgtEl>
                                        <p:attrNameLst>
                                          <p:attrName>ppt_h</p:attrName>
                                        </p:attrNameLst>
                                      </p:cBhvr>
                                      <p:tavLst>
                                        <p:tav tm="0">
                                          <p:val>
                                            <p:fltVal val="0"/>
                                          </p:val>
                                        </p:tav>
                                        <p:tav tm="100000">
                                          <p:val>
                                            <p:strVal val="#ppt_h"/>
                                          </p:val>
                                        </p:tav>
                                      </p:tavLst>
                                    </p:anim>
                                    <p:anim calcmode="lin" valueType="num">
                                      <p:cBhvr>
                                        <p:cTn id="83" dur="1000" fill="hold"/>
                                        <p:tgtEl>
                                          <p:spTgt spid="21"/>
                                        </p:tgtEl>
                                        <p:attrNameLst>
                                          <p:attrName>style.rotation</p:attrName>
                                        </p:attrNameLst>
                                      </p:cBhvr>
                                      <p:tavLst>
                                        <p:tav tm="0">
                                          <p:val>
                                            <p:fltVal val="90"/>
                                          </p:val>
                                        </p:tav>
                                        <p:tav tm="100000">
                                          <p:val>
                                            <p:fltVal val="0"/>
                                          </p:val>
                                        </p:tav>
                                      </p:tavLst>
                                    </p:anim>
                                    <p:animEffect transition="in" filter="fade">
                                      <p:cBhvr>
                                        <p:cTn id="8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11" grpId="0" animBg="1"/>
      <p:bldP spid="12" grpId="0" animBg="1"/>
      <p:bldP spid="13" grpId="0" animBg="1"/>
      <p:bldP spid="29" grpId="0"/>
      <p:bldP spid="30"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0"/>
            <a:ext cx="8452945" cy="1325563"/>
          </a:xfrm>
        </p:spPr>
        <p:txBody>
          <a:bodyPr/>
          <a:lstStyle/>
          <a:p>
            <a:r>
              <a:rPr lang="en-GB" dirty="0"/>
              <a:t>Possible Causes of disturbed sleep</a:t>
            </a:r>
            <a:endParaRPr lang="en-US" dirty="0"/>
          </a:p>
        </p:txBody>
      </p:sp>
      <p:sp>
        <p:nvSpPr>
          <p:cNvPr id="3" name="Content Placeholder 2"/>
          <p:cNvSpPr>
            <a:spLocks noGrp="1"/>
          </p:cNvSpPr>
          <p:nvPr>
            <p:ph sz="half" idx="1"/>
          </p:nvPr>
        </p:nvSpPr>
        <p:spPr>
          <a:xfrm>
            <a:off x="723901" y="1319610"/>
            <a:ext cx="5181600" cy="4351338"/>
          </a:xfrm>
        </p:spPr>
        <p:txBody>
          <a:bodyPr>
            <a:noAutofit/>
          </a:bodyPr>
          <a:lstStyle/>
          <a:p>
            <a:pPr>
              <a:lnSpc>
                <a:spcPct val="150000"/>
              </a:lnSpc>
            </a:pPr>
            <a:r>
              <a:rPr lang="en-GB" sz="2600" dirty="0">
                <a:solidFill>
                  <a:schemeClr val="tx1"/>
                </a:solidFill>
                <a:latin typeface="Roboto" pitchFamily="2" charset="0"/>
                <a:ea typeface="Roboto" pitchFamily="2" charset="0"/>
              </a:rPr>
              <a:t>Lack of routine/poor routine</a:t>
            </a:r>
          </a:p>
          <a:p>
            <a:pPr>
              <a:lnSpc>
                <a:spcPct val="150000"/>
              </a:lnSpc>
            </a:pPr>
            <a:r>
              <a:rPr lang="en-GB" sz="2600" dirty="0">
                <a:solidFill>
                  <a:schemeClr val="tx1"/>
                </a:solidFill>
                <a:latin typeface="Roboto" pitchFamily="2" charset="0"/>
                <a:ea typeface="Roboto" pitchFamily="2" charset="0"/>
              </a:rPr>
              <a:t>Inability to self-settle</a:t>
            </a:r>
          </a:p>
          <a:p>
            <a:pPr>
              <a:lnSpc>
                <a:spcPct val="150000"/>
              </a:lnSpc>
            </a:pPr>
            <a:r>
              <a:rPr lang="en-GB" sz="2600" dirty="0">
                <a:solidFill>
                  <a:schemeClr val="tx1"/>
                </a:solidFill>
                <a:latin typeface="Roboto" pitchFamily="2" charset="0"/>
                <a:ea typeface="Roboto" pitchFamily="2" charset="0"/>
              </a:rPr>
              <a:t>Anxiety issues</a:t>
            </a:r>
          </a:p>
          <a:p>
            <a:pPr>
              <a:lnSpc>
                <a:spcPct val="150000"/>
              </a:lnSpc>
            </a:pPr>
            <a:r>
              <a:rPr lang="en-GB" sz="2600" dirty="0">
                <a:solidFill>
                  <a:schemeClr val="tx1"/>
                </a:solidFill>
                <a:latin typeface="Roboto" pitchFamily="2" charset="0"/>
                <a:ea typeface="Roboto" pitchFamily="2" charset="0"/>
              </a:rPr>
              <a:t>Hunger</a:t>
            </a:r>
          </a:p>
          <a:p>
            <a:pPr>
              <a:lnSpc>
                <a:spcPct val="150000"/>
              </a:lnSpc>
            </a:pPr>
            <a:r>
              <a:rPr lang="en-GB" sz="2600" dirty="0">
                <a:solidFill>
                  <a:schemeClr val="tx1"/>
                </a:solidFill>
                <a:latin typeface="Roboto" pitchFamily="2" charset="0"/>
                <a:ea typeface="Roboto" pitchFamily="2" charset="0"/>
              </a:rPr>
              <a:t>Thirst</a:t>
            </a:r>
          </a:p>
          <a:p>
            <a:pPr>
              <a:lnSpc>
                <a:spcPct val="150000"/>
              </a:lnSpc>
            </a:pPr>
            <a:r>
              <a:rPr lang="en-GB" sz="2600" dirty="0">
                <a:solidFill>
                  <a:schemeClr val="tx1"/>
                </a:solidFill>
                <a:latin typeface="Roboto" pitchFamily="2" charset="0"/>
                <a:ea typeface="Roboto" pitchFamily="2" charset="0"/>
              </a:rPr>
              <a:t>Medical Issues</a:t>
            </a:r>
          </a:p>
          <a:p>
            <a:pPr>
              <a:lnSpc>
                <a:spcPct val="150000"/>
              </a:lnSpc>
            </a:pPr>
            <a:r>
              <a:rPr lang="en-GB" sz="2600" dirty="0">
                <a:solidFill>
                  <a:schemeClr val="tx1"/>
                </a:solidFill>
                <a:latin typeface="Roboto" pitchFamily="2" charset="0"/>
                <a:ea typeface="Roboto" pitchFamily="2" charset="0"/>
              </a:rPr>
              <a:t>Discomfort</a:t>
            </a:r>
          </a:p>
          <a:p>
            <a:endParaRPr lang="en-US" sz="2600" dirty="0"/>
          </a:p>
        </p:txBody>
      </p:sp>
      <p:sp>
        <p:nvSpPr>
          <p:cNvPr id="4" name="Content Placeholder 3"/>
          <p:cNvSpPr>
            <a:spLocks noGrp="1"/>
          </p:cNvSpPr>
          <p:nvPr>
            <p:ph sz="half" idx="2"/>
          </p:nvPr>
        </p:nvSpPr>
        <p:spPr>
          <a:xfrm>
            <a:off x="6286500" y="1253331"/>
            <a:ext cx="5181600" cy="4351338"/>
          </a:xfrm>
        </p:spPr>
        <p:txBody>
          <a:bodyPr>
            <a:noAutofit/>
          </a:bodyPr>
          <a:lstStyle/>
          <a:p>
            <a:pPr>
              <a:lnSpc>
                <a:spcPct val="170000"/>
              </a:lnSpc>
            </a:pPr>
            <a:r>
              <a:rPr lang="en-GB" sz="2600" dirty="0">
                <a:solidFill>
                  <a:schemeClr val="tx1"/>
                </a:solidFill>
                <a:latin typeface="Roboto" pitchFamily="2" charset="0"/>
                <a:ea typeface="Roboto" pitchFamily="2" charset="0"/>
              </a:rPr>
              <a:t>Exercise too close to bedtime</a:t>
            </a:r>
          </a:p>
          <a:p>
            <a:pPr>
              <a:lnSpc>
                <a:spcPct val="170000"/>
              </a:lnSpc>
            </a:pPr>
            <a:r>
              <a:rPr lang="en-GB" sz="2600" dirty="0">
                <a:solidFill>
                  <a:schemeClr val="tx1"/>
                </a:solidFill>
                <a:latin typeface="Roboto" pitchFamily="2" charset="0"/>
                <a:ea typeface="Roboto" pitchFamily="2" charset="0"/>
              </a:rPr>
              <a:t>Genuinely not tired</a:t>
            </a:r>
          </a:p>
          <a:p>
            <a:pPr>
              <a:lnSpc>
                <a:spcPct val="170000"/>
              </a:lnSpc>
            </a:pPr>
            <a:r>
              <a:rPr lang="en-GB" sz="2600" dirty="0">
                <a:solidFill>
                  <a:schemeClr val="tx1"/>
                </a:solidFill>
                <a:latin typeface="Roboto" pitchFamily="2" charset="0"/>
                <a:ea typeface="Roboto" pitchFamily="2" charset="0"/>
              </a:rPr>
              <a:t>Sensory issues</a:t>
            </a:r>
          </a:p>
          <a:p>
            <a:pPr>
              <a:lnSpc>
                <a:spcPct val="170000"/>
              </a:lnSpc>
            </a:pPr>
            <a:r>
              <a:rPr lang="en-GB" sz="2600" dirty="0">
                <a:solidFill>
                  <a:schemeClr val="tx1"/>
                </a:solidFill>
                <a:latin typeface="Roboto" pitchFamily="2" charset="0"/>
                <a:ea typeface="Roboto" pitchFamily="2" charset="0"/>
              </a:rPr>
              <a:t>Too hot/cold</a:t>
            </a:r>
          </a:p>
          <a:p>
            <a:pPr>
              <a:lnSpc>
                <a:spcPct val="170000"/>
              </a:lnSpc>
            </a:pPr>
            <a:r>
              <a:rPr lang="en-GB" sz="2600" dirty="0">
                <a:solidFill>
                  <a:schemeClr val="tx1"/>
                </a:solidFill>
                <a:latin typeface="Roboto" pitchFamily="2" charset="0"/>
                <a:ea typeface="Roboto" pitchFamily="2" charset="0"/>
              </a:rPr>
              <a:t>Sleep disorders</a:t>
            </a:r>
          </a:p>
          <a:p>
            <a:pPr>
              <a:lnSpc>
                <a:spcPct val="170000"/>
              </a:lnSpc>
            </a:pPr>
            <a:r>
              <a:rPr lang="en-GB" sz="2600" dirty="0">
                <a:solidFill>
                  <a:schemeClr val="tx1"/>
                </a:solidFill>
                <a:latin typeface="Roboto" pitchFamily="2" charset="0"/>
                <a:ea typeface="Roboto" pitchFamily="2" charset="0"/>
              </a:rPr>
              <a:t>Over stimulation at bedtime</a:t>
            </a:r>
          </a:p>
          <a:p>
            <a:pPr>
              <a:lnSpc>
                <a:spcPct val="170000"/>
              </a:lnSpc>
            </a:pPr>
            <a:r>
              <a:rPr lang="en-GB" sz="2600" dirty="0">
                <a:solidFill>
                  <a:schemeClr val="tx1"/>
                </a:solidFill>
                <a:latin typeface="Roboto" pitchFamily="2" charset="0"/>
                <a:ea typeface="Roboto" pitchFamily="2" charset="0"/>
              </a:rPr>
              <a:t>Low melatonin levels</a:t>
            </a:r>
          </a:p>
          <a:p>
            <a:endParaRPr lang="en-US" sz="2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403080" cy="1325563"/>
          </a:xfrm>
        </p:spPr>
        <p:txBody>
          <a:bodyPr/>
          <a:lstStyle/>
          <a:p>
            <a:r>
              <a:rPr lang="en-GB" dirty="0"/>
              <a:t>Possible Causes of Sleep Issues... cont</a:t>
            </a:r>
            <a:endParaRPr lang="en-US" dirty="0"/>
          </a:p>
        </p:txBody>
      </p:sp>
      <p:sp>
        <p:nvSpPr>
          <p:cNvPr id="3" name="Content Placeholder 2"/>
          <p:cNvSpPr>
            <a:spLocks noGrp="1"/>
          </p:cNvSpPr>
          <p:nvPr>
            <p:ph idx="1"/>
          </p:nvPr>
        </p:nvSpPr>
        <p:spPr>
          <a:xfrm>
            <a:off x="712470" y="1799590"/>
            <a:ext cx="10515600" cy="4351338"/>
          </a:xfrm>
        </p:spPr>
        <p:txBody>
          <a:bodyPr>
            <a:noAutofit/>
          </a:bodyPr>
          <a:lstStyle/>
          <a:p>
            <a:pPr>
              <a:lnSpc>
                <a:spcPct val="150000"/>
              </a:lnSpc>
            </a:pPr>
            <a:r>
              <a:rPr lang="en-GB" sz="2600" dirty="0">
                <a:solidFill>
                  <a:schemeClr val="tx1"/>
                </a:solidFill>
                <a:latin typeface="Roboto" pitchFamily="2" charset="0"/>
                <a:ea typeface="Roboto" pitchFamily="2" charset="0"/>
              </a:rPr>
              <a:t>Diet</a:t>
            </a:r>
          </a:p>
          <a:p>
            <a:pPr>
              <a:lnSpc>
                <a:spcPct val="150000"/>
              </a:lnSpc>
            </a:pPr>
            <a:r>
              <a:rPr lang="en-GB" sz="2600" dirty="0">
                <a:solidFill>
                  <a:schemeClr val="tx1"/>
                </a:solidFill>
                <a:latin typeface="Roboto" pitchFamily="2" charset="0"/>
                <a:ea typeface="Roboto" pitchFamily="2" charset="0"/>
              </a:rPr>
              <a:t>Teething</a:t>
            </a:r>
          </a:p>
          <a:p>
            <a:pPr>
              <a:lnSpc>
                <a:spcPct val="150000"/>
              </a:lnSpc>
            </a:pPr>
            <a:r>
              <a:rPr lang="en-GB" sz="2600" dirty="0">
                <a:solidFill>
                  <a:schemeClr val="tx1"/>
                </a:solidFill>
                <a:latin typeface="Roboto" pitchFamily="2" charset="0"/>
                <a:ea typeface="Roboto" pitchFamily="2" charset="0"/>
              </a:rPr>
              <a:t>Bed wetting</a:t>
            </a:r>
          </a:p>
          <a:p>
            <a:pPr>
              <a:lnSpc>
                <a:spcPct val="150000"/>
              </a:lnSpc>
            </a:pPr>
            <a:r>
              <a:rPr lang="en-GB" sz="2600" dirty="0">
                <a:solidFill>
                  <a:schemeClr val="tx1"/>
                </a:solidFill>
                <a:latin typeface="Roboto" pitchFamily="2" charset="0"/>
                <a:ea typeface="Roboto" pitchFamily="2" charset="0"/>
              </a:rPr>
              <a:t>Inappropriate napping</a:t>
            </a:r>
          </a:p>
          <a:p>
            <a:pPr>
              <a:lnSpc>
                <a:spcPct val="150000"/>
              </a:lnSpc>
            </a:pPr>
            <a:r>
              <a:rPr lang="en-GB" sz="2600" dirty="0">
                <a:solidFill>
                  <a:schemeClr val="tx1"/>
                </a:solidFill>
                <a:latin typeface="Roboto" pitchFamily="2" charset="0"/>
                <a:ea typeface="Roboto" pitchFamily="2" charset="0"/>
              </a:rPr>
              <a:t>Sleep associations</a:t>
            </a:r>
          </a:p>
          <a:p>
            <a:pPr>
              <a:lnSpc>
                <a:spcPct val="150000"/>
              </a:lnSpc>
            </a:pPr>
            <a:r>
              <a:rPr lang="en-GB" sz="2600" dirty="0">
                <a:solidFill>
                  <a:schemeClr val="tx1"/>
                </a:solidFill>
                <a:latin typeface="Roboto" pitchFamily="2" charset="0"/>
                <a:ea typeface="Roboto" pitchFamily="2" charset="0"/>
              </a:rPr>
              <a:t>Parental anxiety</a:t>
            </a:r>
          </a:p>
          <a:p>
            <a:pPr>
              <a:lnSpc>
                <a:spcPct val="150000"/>
              </a:lnSpc>
            </a:pPr>
            <a:r>
              <a:rPr lang="en-GB" sz="2600" dirty="0">
                <a:solidFill>
                  <a:schemeClr val="tx1"/>
                </a:solidFill>
                <a:latin typeface="Roboto" pitchFamily="2" charset="0"/>
                <a:ea typeface="Roboto" pitchFamily="2" charset="0"/>
              </a:rPr>
              <a:t>Use of screens prior to bedtime</a:t>
            </a:r>
          </a:p>
          <a:p>
            <a:endParaRPr lang="en-US" sz="2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Stages Hypnogram</a:t>
            </a:r>
            <a:endParaRPr lang="en-US" dirty="0"/>
          </a:p>
        </p:txBody>
      </p:sp>
      <p:pic>
        <p:nvPicPr>
          <p:cNvPr id="4" name="Picture 2" descr="C:\Users\Terry Sanderson\AppData\Local\Microsoft\Windows\INetCache\IE\XU3B10BZ\fninf-11-00060-g005[1].jpg"/>
          <p:cNvPicPr>
            <a:picLocks noGrp="1" noChangeAspect="1" noChangeArrowheads="1"/>
          </p:cNvPicPr>
          <p:nvPr>
            <p:ph idx="1"/>
          </p:nvPr>
        </p:nvPicPr>
        <p:blipFill>
          <a:blip r:embed="rId3" cstate="print"/>
          <a:srcRect/>
          <a:stretch>
            <a:fillRect/>
          </a:stretch>
        </p:blipFill>
        <p:spPr bwMode="auto">
          <a:xfrm>
            <a:off x="1145628" y="2060848"/>
            <a:ext cx="8229600" cy="365513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Partial Wakings</a:t>
            </a:r>
            <a:endParaRPr lang="en-US" dirty="0"/>
          </a:p>
        </p:txBody>
      </p:sp>
      <p:sp>
        <p:nvSpPr>
          <p:cNvPr id="3" name="Content Placeholder 2"/>
          <p:cNvSpPr>
            <a:spLocks noGrp="1"/>
          </p:cNvSpPr>
          <p:nvPr>
            <p:ph idx="1"/>
          </p:nvPr>
        </p:nvSpPr>
        <p:spPr>
          <a:xfrm>
            <a:off x="838200" y="1690688"/>
            <a:ext cx="10515600" cy="4659581"/>
          </a:xfrm>
        </p:spPr>
        <p:txBody>
          <a:bodyPr>
            <a:normAutofit/>
          </a:bodyPr>
          <a:lstStyle/>
          <a:p>
            <a:pPr>
              <a:lnSpc>
                <a:spcPct val="150000"/>
              </a:lnSpc>
            </a:pPr>
            <a:r>
              <a:rPr lang="en-GB" sz="2600" dirty="0">
                <a:solidFill>
                  <a:schemeClr val="tx1"/>
                </a:solidFill>
                <a:latin typeface="Roboto" pitchFamily="2" charset="0"/>
                <a:ea typeface="Roboto" pitchFamily="2" charset="0"/>
              </a:rPr>
              <a:t>Often, we are not aware of these, we simply turn over and go back to sleep.</a:t>
            </a:r>
          </a:p>
          <a:p>
            <a:pPr>
              <a:lnSpc>
                <a:spcPct val="150000"/>
              </a:lnSpc>
            </a:pPr>
            <a:r>
              <a:rPr lang="en-GB" sz="2600" dirty="0">
                <a:solidFill>
                  <a:schemeClr val="tx1"/>
                </a:solidFill>
                <a:latin typeface="Roboto" pitchFamily="2" charset="0"/>
                <a:ea typeface="Roboto" pitchFamily="2" charset="0"/>
              </a:rPr>
              <a:t>It is important to recognise that: </a:t>
            </a:r>
          </a:p>
          <a:p>
            <a:pPr>
              <a:lnSpc>
                <a:spcPct val="150000"/>
              </a:lnSpc>
              <a:buNone/>
            </a:pPr>
            <a:r>
              <a:rPr lang="en-GB" sz="2600" dirty="0">
                <a:solidFill>
                  <a:schemeClr val="tx1"/>
                </a:solidFill>
                <a:latin typeface="Roboto" pitchFamily="2" charset="0"/>
                <a:ea typeface="Roboto" pitchFamily="2" charset="0"/>
              </a:rPr>
              <a:t>		- Children who have not learned to settle themselves may 	wake fully at this point.</a:t>
            </a:r>
          </a:p>
          <a:p>
            <a:pPr>
              <a:lnSpc>
                <a:spcPct val="150000"/>
              </a:lnSpc>
              <a:buNone/>
            </a:pPr>
            <a:r>
              <a:rPr lang="en-GB" sz="2600" dirty="0">
                <a:solidFill>
                  <a:schemeClr val="tx1"/>
                </a:solidFill>
                <a:latin typeface="Roboto" pitchFamily="2" charset="0"/>
                <a:ea typeface="Roboto" pitchFamily="2" charset="0"/>
              </a:rPr>
              <a:t>		- Or a child who partially wakes in a different environment to the one where they fell asleep may wake fully.</a:t>
            </a:r>
          </a:p>
          <a:p>
            <a:endParaRPr lang="en-US" sz="2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Melatonin: ’The Hormone of Darkness’</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Naturally occurring hormone produced by the pineal gland in the brain</a:t>
            </a:r>
          </a:p>
          <a:p>
            <a:pPr>
              <a:lnSpc>
                <a:spcPct val="150000"/>
              </a:lnSpc>
            </a:pPr>
            <a:r>
              <a:rPr lang="en-GB" sz="2600" dirty="0">
                <a:solidFill>
                  <a:schemeClr val="tx1"/>
                </a:solidFill>
                <a:latin typeface="Roboto" pitchFamily="2" charset="0"/>
                <a:ea typeface="Roboto" pitchFamily="2" charset="0"/>
              </a:rPr>
              <a:t>Controlled by circadian clock, levels rise at night and fall at dawn</a:t>
            </a:r>
          </a:p>
          <a:p>
            <a:pPr>
              <a:lnSpc>
                <a:spcPct val="150000"/>
              </a:lnSpc>
            </a:pPr>
            <a:r>
              <a:rPr lang="en-GB" sz="2600" dirty="0">
                <a:solidFill>
                  <a:schemeClr val="tx1"/>
                </a:solidFill>
                <a:latin typeface="Roboto" pitchFamily="2" charset="0"/>
                <a:ea typeface="Roboto" pitchFamily="2" charset="0"/>
              </a:rPr>
              <a:t>Synthetic melatonin</a:t>
            </a:r>
          </a:p>
          <a:p>
            <a:endParaRPr lang="en-US" sz="2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https://www.nutergia.co.uk/en/nutergia-your-nutrition-consultant/our-well-being-guide/images/cycles-sommeil1.jpg"/>
          <p:cNvPicPr>
            <a:picLocks noChangeAspect="1" noChangeArrowheads="1"/>
          </p:cNvPicPr>
          <p:nvPr/>
        </p:nvPicPr>
        <p:blipFill>
          <a:blip r:embed="rId2" cstate="print"/>
          <a:srcRect/>
          <a:stretch>
            <a:fillRect/>
          </a:stretch>
        </p:blipFill>
        <p:spPr bwMode="auto">
          <a:xfrm>
            <a:off x="1259632" y="729342"/>
            <a:ext cx="7504540" cy="554683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 of Sleep Deprivation</a:t>
            </a:r>
            <a:endParaRPr lang="en-US" dirty="0"/>
          </a:p>
        </p:txBody>
      </p:sp>
      <p:sp>
        <p:nvSpPr>
          <p:cNvPr id="3" name="Content Placeholder 2"/>
          <p:cNvSpPr>
            <a:spLocks noGrp="1"/>
          </p:cNvSpPr>
          <p:nvPr>
            <p:ph idx="1"/>
          </p:nvPr>
        </p:nvSpPr>
        <p:spPr>
          <a:xfrm>
            <a:off x="838200" y="1804988"/>
            <a:ext cx="10515600" cy="4351338"/>
          </a:xfrm>
        </p:spPr>
        <p:txBody>
          <a:bodyPr>
            <a:normAutofit/>
          </a:bodyPr>
          <a:lstStyle/>
          <a:p>
            <a:pPr>
              <a:lnSpc>
                <a:spcPct val="150000"/>
              </a:lnSpc>
            </a:pPr>
            <a:r>
              <a:rPr lang="en-GB" sz="2600" dirty="0">
                <a:solidFill>
                  <a:schemeClr val="tx1"/>
                </a:solidFill>
                <a:latin typeface="Roboto" pitchFamily="2" charset="0"/>
                <a:ea typeface="Roboto" pitchFamily="2" charset="0"/>
              </a:rPr>
              <a:t>Sleep deprivation is a form of torture</a:t>
            </a:r>
          </a:p>
          <a:p>
            <a:pPr>
              <a:lnSpc>
                <a:spcPct val="150000"/>
              </a:lnSpc>
            </a:pPr>
            <a:r>
              <a:rPr lang="en-GB" sz="2600" dirty="0">
                <a:solidFill>
                  <a:schemeClr val="tx1"/>
                </a:solidFill>
                <a:latin typeface="Roboto" pitchFamily="2" charset="0"/>
                <a:ea typeface="Roboto" pitchFamily="2" charset="0"/>
              </a:rPr>
              <a:t>Many of the families we meet are in crisis as a result of exhaustion</a:t>
            </a:r>
          </a:p>
          <a:p>
            <a:pPr>
              <a:lnSpc>
                <a:spcPct val="150000"/>
              </a:lnSpc>
            </a:pPr>
            <a:r>
              <a:rPr lang="en-GB" sz="2600" dirty="0">
                <a:solidFill>
                  <a:schemeClr val="tx1"/>
                </a:solidFill>
                <a:latin typeface="Roboto" pitchFamily="2" charset="0"/>
                <a:ea typeface="Roboto" pitchFamily="2" charset="0"/>
              </a:rPr>
              <a:t>It impacts on the whole family</a:t>
            </a:r>
          </a:p>
          <a:p>
            <a:pPr>
              <a:lnSpc>
                <a:spcPct val="150000"/>
              </a:lnSpc>
            </a:pPr>
            <a:r>
              <a:rPr lang="en-GB" sz="2600" dirty="0">
                <a:solidFill>
                  <a:schemeClr val="tx1"/>
                </a:solidFill>
                <a:latin typeface="Roboto" pitchFamily="2" charset="0"/>
                <a:ea typeface="Roboto" pitchFamily="2" charset="0"/>
              </a:rPr>
              <a:t>There is very little support for families who are sleep deprived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Statistics and Sleep</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Sleep problems are more prevalent than reported</a:t>
            </a:r>
          </a:p>
          <a:p>
            <a:pPr>
              <a:lnSpc>
                <a:spcPct val="150000"/>
              </a:lnSpc>
            </a:pPr>
            <a:r>
              <a:rPr lang="en-GB" sz="2600" dirty="0">
                <a:solidFill>
                  <a:schemeClr val="tx1"/>
                </a:solidFill>
                <a:latin typeface="Roboto" pitchFamily="2" charset="0"/>
                <a:ea typeface="Roboto" pitchFamily="2" charset="0"/>
              </a:rPr>
              <a:t>Parents feel judged so don’t report</a:t>
            </a:r>
          </a:p>
          <a:p>
            <a:pPr>
              <a:lnSpc>
                <a:spcPct val="150000"/>
              </a:lnSpc>
            </a:pPr>
            <a:r>
              <a:rPr lang="en-GB" sz="2600" dirty="0">
                <a:solidFill>
                  <a:schemeClr val="tx1"/>
                </a:solidFill>
                <a:latin typeface="Roboto" pitchFamily="2" charset="0"/>
                <a:ea typeface="Roboto" pitchFamily="2" charset="0"/>
              </a:rPr>
              <a:t>There is a lack of expertise available around sleep issues – who do you ask?</a:t>
            </a:r>
          </a:p>
          <a:p>
            <a:pPr>
              <a:lnSpc>
                <a:spcPct val="150000"/>
              </a:lnSpc>
            </a:pPr>
            <a:r>
              <a:rPr lang="en-GB" sz="2600" dirty="0">
                <a:solidFill>
                  <a:schemeClr val="tx1"/>
                </a:solidFill>
                <a:latin typeface="Roboto" pitchFamily="2" charset="0"/>
                <a:ea typeface="Roboto" pitchFamily="2" charset="0"/>
              </a:rPr>
              <a:t>Many parents feel children will ‘outgrow’ the problems or it is part of a child’s ‘condition’</a:t>
            </a:r>
          </a:p>
          <a:p>
            <a:pPr marL="0" indent="0">
              <a:buNone/>
            </a:pPr>
            <a:endParaRPr lang="en-US" sz="2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a:t>
            </a:r>
            <a:endParaRPr lang="en-US" dirty="0"/>
          </a:p>
        </p:txBody>
      </p:sp>
      <p:sp>
        <p:nvSpPr>
          <p:cNvPr id="3" name="Content Placeholder 2"/>
          <p:cNvSpPr>
            <a:spLocks noGrp="1"/>
          </p:cNvSpPr>
          <p:nvPr>
            <p:ph idx="1"/>
          </p:nvPr>
        </p:nvSpPr>
        <p:spPr>
          <a:xfrm>
            <a:off x="693057" y="1253331"/>
            <a:ext cx="10515600" cy="4351338"/>
          </a:xfrm>
        </p:spPr>
        <p:txBody>
          <a:bodyPr>
            <a:noAutofit/>
          </a:bodyPr>
          <a:lstStyle/>
          <a:p>
            <a:pPr>
              <a:lnSpc>
                <a:spcPct val="150000"/>
              </a:lnSpc>
            </a:pPr>
            <a:r>
              <a:rPr lang="en-GB" sz="2600" dirty="0">
                <a:solidFill>
                  <a:schemeClr val="tx1"/>
                </a:solidFill>
                <a:latin typeface="Roboto" pitchFamily="2" charset="0"/>
                <a:ea typeface="Roboto" pitchFamily="2" charset="0"/>
              </a:rPr>
              <a:t>A </a:t>
            </a:r>
            <a:r>
              <a:rPr lang="en-GB" sz="2600" dirty="0">
                <a:solidFill>
                  <a:srgbClr val="00B050"/>
                </a:solidFill>
                <a:latin typeface="Roboto" pitchFamily="2" charset="0"/>
                <a:ea typeface="Roboto" pitchFamily="2" charset="0"/>
              </a:rPr>
              <a:t>Behavioural </a:t>
            </a:r>
            <a:r>
              <a:rPr lang="en-GB" sz="2600" dirty="0">
                <a:solidFill>
                  <a:schemeClr val="tx1"/>
                </a:solidFill>
                <a:latin typeface="Roboto" pitchFamily="2" charset="0"/>
                <a:ea typeface="Roboto" pitchFamily="2" charset="0"/>
              </a:rPr>
              <a:t>approach</a:t>
            </a:r>
          </a:p>
          <a:p>
            <a:pPr>
              <a:lnSpc>
                <a:spcPct val="150000"/>
              </a:lnSpc>
            </a:pPr>
            <a:r>
              <a:rPr lang="en-GB" sz="2600" dirty="0">
                <a:solidFill>
                  <a:schemeClr val="tx1"/>
                </a:solidFill>
                <a:latin typeface="Roboto" pitchFamily="2" charset="0"/>
                <a:ea typeface="Roboto" pitchFamily="2" charset="0"/>
              </a:rPr>
              <a:t>A positive approach to bedtime</a:t>
            </a:r>
          </a:p>
          <a:p>
            <a:pPr>
              <a:lnSpc>
                <a:spcPct val="150000"/>
              </a:lnSpc>
            </a:pPr>
            <a:r>
              <a:rPr lang="en-GB" sz="2600" dirty="0">
                <a:solidFill>
                  <a:schemeClr val="tx1"/>
                </a:solidFill>
                <a:latin typeface="Roboto" pitchFamily="2" charset="0"/>
                <a:ea typeface="Roboto" pitchFamily="2" charset="0"/>
              </a:rPr>
              <a:t>Parents are the experts on their children</a:t>
            </a:r>
          </a:p>
          <a:p>
            <a:pPr>
              <a:lnSpc>
                <a:spcPct val="150000"/>
              </a:lnSpc>
            </a:pPr>
            <a:r>
              <a:rPr lang="en-GB" sz="2600" dirty="0">
                <a:solidFill>
                  <a:schemeClr val="tx1"/>
                </a:solidFill>
                <a:latin typeface="Roboto" pitchFamily="2" charset="0"/>
                <a:ea typeface="Roboto" pitchFamily="2" charset="0"/>
              </a:rPr>
              <a:t>We offer support and empower families to make changes </a:t>
            </a:r>
            <a:r>
              <a:rPr lang="en-GB" sz="2600" b="1" u="sng" dirty="0">
                <a:solidFill>
                  <a:schemeClr val="tx1"/>
                </a:solidFill>
                <a:latin typeface="Roboto" pitchFamily="2" charset="0"/>
                <a:ea typeface="Roboto" pitchFamily="2" charset="0"/>
              </a:rPr>
              <a:t>if </a:t>
            </a:r>
            <a:r>
              <a:rPr lang="en-GB" sz="2600" dirty="0">
                <a:solidFill>
                  <a:schemeClr val="tx1"/>
                </a:solidFill>
                <a:latin typeface="Roboto" pitchFamily="2" charset="0"/>
                <a:ea typeface="Roboto" pitchFamily="2" charset="0"/>
              </a:rPr>
              <a:t>they choose to</a:t>
            </a:r>
          </a:p>
          <a:p>
            <a:pPr>
              <a:lnSpc>
                <a:spcPct val="150000"/>
              </a:lnSpc>
            </a:pPr>
            <a:r>
              <a:rPr lang="en-GB" sz="2600" dirty="0">
                <a:solidFill>
                  <a:schemeClr val="tx1"/>
                </a:solidFill>
                <a:latin typeface="Roboto" pitchFamily="2" charset="0"/>
                <a:ea typeface="Roboto" pitchFamily="2" charset="0"/>
              </a:rPr>
              <a:t>To really listen</a:t>
            </a:r>
          </a:p>
          <a:p>
            <a:pPr>
              <a:lnSpc>
                <a:spcPct val="150000"/>
              </a:lnSpc>
            </a:pPr>
            <a:r>
              <a:rPr lang="en-GB" sz="2600" dirty="0">
                <a:solidFill>
                  <a:schemeClr val="tx1"/>
                </a:solidFill>
                <a:latin typeface="Roboto" pitchFamily="2" charset="0"/>
                <a:ea typeface="Roboto" pitchFamily="2" charset="0"/>
              </a:rPr>
              <a:t>We are qualified Sleep Practitioners that have completed additional training to specialise in neurodiverse sleep support.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Support available</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Within Cheshire and Wirral we are commissioned by the </a:t>
            </a:r>
            <a:r>
              <a:rPr lang="en-GB" sz="2600" dirty="0" err="1">
                <a:solidFill>
                  <a:schemeClr val="tx1"/>
                </a:solidFill>
                <a:latin typeface="Roboto" pitchFamily="2" charset="0"/>
                <a:ea typeface="Roboto" pitchFamily="2" charset="0"/>
              </a:rPr>
              <a:t>nhs</a:t>
            </a:r>
            <a:r>
              <a:rPr lang="en-GB" sz="2600" dirty="0">
                <a:solidFill>
                  <a:schemeClr val="tx1"/>
                </a:solidFill>
                <a:latin typeface="Roboto" pitchFamily="2" charset="0"/>
                <a:ea typeface="Roboto" pitchFamily="2" charset="0"/>
              </a:rPr>
              <a:t> to offer support to families of a child who is on the pathway for or diagnosed autistic or with ADHD with their sleep. </a:t>
            </a:r>
          </a:p>
          <a:p>
            <a:pPr>
              <a:lnSpc>
                <a:spcPct val="150000"/>
              </a:lnSpc>
            </a:pPr>
            <a:r>
              <a:rPr lang="en-GB" sz="2600" dirty="0">
                <a:solidFill>
                  <a:schemeClr val="tx1"/>
                </a:solidFill>
                <a:latin typeface="Roboto" pitchFamily="2" charset="0"/>
                <a:ea typeface="Roboto" pitchFamily="2" charset="0"/>
              </a:rPr>
              <a:t>Ellesmere Port and Wirral we can support all sleep as part of our universal offer.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EF953F-2431-DF40-C375-D7860A436B70}"/>
              </a:ext>
            </a:extLst>
          </p:cNvPr>
          <p:cNvSpPr>
            <a:spLocks noGrp="1"/>
          </p:cNvSpPr>
          <p:nvPr>
            <p:ph idx="1"/>
          </p:nvPr>
        </p:nvSpPr>
        <p:spPr>
          <a:xfrm>
            <a:off x="1163452" y="2348880"/>
            <a:ext cx="9937104" cy="3092450"/>
          </a:xfrm>
        </p:spPr>
        <p:txBody>
          <a:bodyPr rtlCol="0">
            <a:normAutofit/>
          </a:bodyPr>
          <a:lstStyle/>
          <a:p>
            <a:pPr marL="0" lvl="1" indent="0" defTabSz="410751" eaLnBrk="1" fontAlgn="auto" hangingPunct="1">
              <a:spcBef>
                <a:spcPts val="2953"/>
              </a:spcBef>
              <a:spcAft>
                <a:spcPts val="0"/>
              </a:spcAft>
              <a:buNone/>
              <a:defRPr/>
            </a:pPr>
            <a:r>
              <a:rPr lang="en-GB" b="1" dirty="0">
                <a:solidFill>
                  <a:schemeClr val="tx1">
                    <a:lumMod val="75000"/>
                    <a:lumOff val="25000"/>
                  </a:schemeClr>
                </a:solidFill>
                <a:cs typeface="Calibri" panose="020F0502020204030204" pitchFamily="34" charset="0"/>
              </a:rPr>
              <a:t>Aim is to improve outcomes for young children and their families, focusing on the most disadvantaged families to reduce inequalities in</a:t>
            </a:r>
            <a:r>
              <a:rPr lang="en-GB" dirty="0">
                <a:solidFill>
                  <a:schemeClr val="tx1">
                    <a:lumMod val="75000"/>
                    <a:lumOff val="25000"/>
                  </a:schemeClr>
                </a:solidFill>
                <a:cs typeface="Calibri" panose="020F0502020204030204" pitchFamily="34" charset="0"/>
              </a:rPr>
              <a:t>:</a:t>
            </a:r>
          </a:p>
          <a:p>
            <a:pPr marL="449263" indent="0" defTabSz="410751" eaLnBrk="1" fontAlgn="auto" hangingPunct="1">
              <a:spcBef>
                <a:spcPts val="2953"/>
              </a:spcBef>
              <a:spcAft>
                <a:spcPts val="0"/>
              </a:spcAft>
              <a:buNone/>
              <a:defRPr/>
            </a:pPr>
            <a:r>
              <a:rPr lang="en-GB" sz="2400" dirty="0">
                <a:solidFill>
                  <a:schemeClr val="tx1">
                    <a:lumMod val="75000"/>
                    <a:lumOff val="25000"/>
                  </a:schemeClr>
                </a:solidFill>
                <a:cs typeface="Calibri" panose="020F0502020204030204" pitchFamily="34" charset="0"/>
              </a:rPr>
              <a:t>• Child development and school readiness</a:t>
            </a:r>
          </a:p>
          <a:p>
            <a:pPr marL="449263" indent="0" defTabSz="410751" eaLnBrk="1" fontAlgn="auto" hangingPunct="1">
              <a:spcBef>
                <a:spcPts val="2953"/>
              </a:spcBef>
              <a:spcAft>
                <a:spcPts val="0"/>
              </a:spcAft>
              <a:buNone/>
              <a:defRPr/>
            </a:pPr>
            <a:r>
              <a:rPr lang="en-GB" sz="2400" dirty="0">
                <a:solidFill>
                  <a:schemeClr val="tx1">
                    <a:lumMod val="75000"/>
                    <a:lumOff val="25000"/>
                  </a:schemeClr>
                </a:solidFill>
                <a:cs typeface="Calibri" panose="020F0502020204030204" pitchFamily="34" charset="0"/>
              </a:rPr>
              <a:t>• Parenting aspirations and parenting skills</a:t>
            </a:r>
          </a:p>
          <a:p>
            <a:pPr marL="449263" indent="0" defTabSz="410751" eaLnBrk="1" fontAlgn="auto" hangingPunct="1">
              <a:spcBef>
                <a:spcPts val="2953"/>
              </a:spcBef>
              <a:spcAft>
                <a:spcPts val="0"/>
              </a:spcAft>
              <a:buNone/>
              <a:defRPr/>
            </a:pPr>
            <a:r>
              <a:rPr lang="en-GB" sz="2400" dirty="0">
                <a:solidFill>
                  <a:schemeClr val="tx1">
                    <a:lumMod val="75000"/>
                    <a:lumOff val="25000"/>
                  </a:schemeClr>
                </a:solidFill>
                <a:cs typeface="Calibri" panose="020F0502020204030204" pitchFamily="34" charset="0"/>
              </a:rPr>
              <a:t>• Child and family health and life chances</a:t>
            </a:r>
            <a:endParaRPr lang="en-GB" altLang="en-US" sz="2400" dirty="0">
              <a:solidFill>
                <a:schemeClr val="tx1">
                  <a:lumMod val="75000"/>
                  <a:lumOff val="25000"/>
                </a:schemeClr>
              </a:solidFill>
              <a:cs typeface="Calibri" panose="020F0502020204030204" pitchFamily="34" charset="0"/>
            </a:endParaRPr>
          </a:p>
          <a:p>
            <a:pPr marL="91440" indent="-91440" defTabSz="410751" eaLnBrk="1" fontAlgn="auto" hangingPunct="1">
              <a:spcBef>
                <a:spcPts val="2953"/>
              </a:spcBef>
              <a:spcAft>
                <a:spcPts val="0"/>
              </a:spcAft>
              <a:buNone/>
              <a:defRPr/>
            </a:pPr>
            <a:endParaRPr lang="en-GB" sz="2250" dirty="0">
              <a:solidFill>
                <a:schemeClr val="tx1">
                  <a:lumMod val="75000"/>
                  <a:lumOff val="25000"/>
                </a:schemeClr>
              </a:solidFill>
            </a:endParaRPr>
          </a:p>
        </p:txBody>
      </p:sp>
      <p:sp>
        <p:nvSpPr>
          <p:cNvPr id="2" name="Title 1">
            <a:extLst>
              <a:ext uri="{FF2B5EF4-FFF2-40B4-BE49-F238E27FC236}">
                <a16:creationId xmlns:a16="http://schemas.microsoft.com/office/drawing/2014/main" id="{19B14FF7-5A3F-2BA2-BD43-C5D34E2CCB90}"/>
              </a:ext>
            </a:extLst>
          </p:cNvPr>
          <p:cNvSpPr txBox="1">
            <a:spLocks/>
          </p:cNvSpPr>
          <p:nvPr/>
        </p:nvSpPr>
        <p:spPr>
          <a:xfrm>
            <a:off x="407368" y="1296556"/>
            <a:ext cx="11449272" cy="872306"/>
          </a:xfrm>
          <a:prstGeom prst="rect">
            <a:avLst/>
          </a:prstGeom>
        </p:spPr>
        <p:txBody>
          <a:bodyPr anchor="ctr"/>
          <a:lstStyle>
            <a:lvl1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a:defRPr/>
            </a:pPr>
            <a:r>
              <a:rPr lang="en-GB" sz="4000" b="1" kern="0" dirty="0"/>
              <a:t>The Children’s Centre Core Purpose </a:t>
            </a:r>
          </a:p>
        </p:txBody>
      </p:sp>
      <p:pic>
        <p:nvPicPr>
          <p:cNvPr id="5" name="Picture 4" descr="A blue diamond shaped sign with white text&#10;&#10;AI-generated content may be incorrect.">
            <a:extLst>
              <a:ext uri="{FF2B5EF4-FFF2-40B4-BE49-F238E27FC236}">
                <a16:creationId xmlns:a16="http://schemas.microsoft.com/office/drawing/2014/main" id="{BC0E2049-82CC-EB3F-38BF-E30C6498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614" y="3429000"/>
            <a:ext cx="2556284" cy="2556284"/>
          </a:xfrm>
          <a:prstGeom prst="rect">
            <a:avLst/>
          </a:prstGeom>
        </p:spPr>
      </p:pic>
      <p:pic>
        <p:nvPicPr>
          <p:cNvPr id="4" name="Picture 3">
            <a:extLst>
              <a:ext uri="{FF2B5EF4-FFF2-40B4-BE49-F238E27FC236}">
                <a16:creationId xmlns:a16="http://schemas.microsoft.com/office/drawing/2014/main" id="{31FD44E8-FFD6-32C9-99B4-1514D2F969C7}"/>
              </a:ext>
            </a:extLst>
          </p:cNvPr>
          <p:cNvPicPr>
            <a:picLocks noChangeAspect="1"/>
          </p:cNvPicPr>
          <p:nvPr/>
        </p:nvPicPr>
        <p:blipFill>
          <a:blip r:embed="rId4"/>
          <a:stretch>
            <a:fillRect/>
          </a:stretch>
        </p:blipFill>
        <p:spPr>
          <a:xfrm>
            <a:off x="525277" y="5637644"/>
            <a:ext cx="1276350" cy="819150"/>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85CC-104B-F1EF-EB67-00C70C5B9827}"/>
              </a:ext>
            </a:extLst>
          </p:cNvPr>
          <p:cNvSpPr>
            <a:spLocks noGrp="1"/>
          </p:cNvSpPr>
          <p:nvPr>
            <p:ph type="title"/>
          </p:nvPr>
        </p:nvSpPr>
        <p:spPr/>
        <p:txBody>
          <a:bodyPr/>
          <a:lstStyle/>
          <a:p>
            <a:r>
              <a:rPr lang="en-GB" dirty="0"/>
              <a:t>The offer</a:t>
            </a:r>
          </a:p>
        </p:txBody>
      </p:sp>
      <p:sp>
        <p:nvSpPr>
          <p:cNvPr id="3" name="Content Placeholder 2">
            <a:extLst>
              <a:ext uri="{FF2B5EF4-FFF2-40B4-BE49-F238E27FC236}">
                <a16:creationId xmlns:a16="http://schemas.microsoft.com/office/drawing/2014/main" id="{046C462E-C33A-BDCD-2575-C919891AA9B9}"/>
              </a:ext>
            </a:extLst>
          </p:cNvPr>
          <p:cNvSpPr>
            <a:spLocks noGrp="1"/>
          </p:cNvSpPr>
          <p:nvPr>
            <p:ph idx="1"/>
          </p:nvPr>
        </p:nvSpPr>
        <p:spPr/>
        <p:txBody>
          <a:bodyPr>
            <a:normAutofit/>
          </a:bodyPr>
          <a:lstStyle/>
          <a:p>
            <a:pPr>
              <a:lnSpc>
                <a:spcPct val="200000"/>
              </a:lnSpc>
            </a:pPr>
            <a:r>
              <a:rPr lang="en-GB" sz="2600" dirty="0">
                <a:latin typeface="Roboto" panose="02000000000000000000" pitchFamily="2" charset="0"/>
                <a:ea typeface="Roboto" panose="02000000000000000000" pitchFamily="2" charset="0"/>
                <a:cs typeface="Roboto" panose="02000000000000000000" pitchFamily="2" charset="0"/>
              </a:rPr>
              <a:t>6 -week in person small group course</a:t>
            </a:r>
          </a:p>
          <a:p>
            <a:pPr>
              <a:lnSpc>
                <a:spcPct val="200000"/>
              </a:lnSpc>
            </a:pPr>
            <a:r>
              <a:rPr lang="en-GB" sz="2600" dirty="0">
                <a:latin typeface="Roboto" panose="02000000000000000000" pitchFamily="2" charset="0"/>
                <a:ea typeface="Roboto" panose="02000000000000000000" pitchFamily="2" charset="0"/>
                <a:cs typeface="Roboto" panose="02000000000000000000" pitchFamily="2" charset="0"/>
              </a:rPr>
              <a:t>6-week online group course</a:t>
            </a:r>
          </a:p>
          <a:p>
            <a:pPr>
              <a:lnSpc>
                <a:spcPct val="200000"/>
              </a:lnSpc>
            </a:pPr>
            <a:r>
              <a:rPr lang="en-GB" sz="2600" dirty="0">
                <a:latin typeface="Roboto" panose="02000000000000000000" pitchFamily="2" charset="0"/>
                <a:ea typeface="Roboto" panose="02000000000000000000" pitchFamily="2" charset="0"/>
                <a:cs typeface="Roboto" panose="02000000000000000000" pitchFamily="2" charset="0"/>
              </a:rPr>
              <a:t>6-week 1-1 phone or teams support</a:t>
            </a:r>
          </a:p>
        </p:txBody>
      </p:sp>
    </p:spTree>
    <p:extLst>
      <p:ext uri="{BB962C8B-B14F-4D97-AF65-F5344CB8AC3E}">
        <p14:creationId xmlns:p14="http://schemas.microsoft.com/office/powerpoint/2010/main" val="1028015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access support</a:t>
            </a:r>
            <a:endParaRPr lang="en-US" dirty="0"/>
          </a:p>
        </p:txBody>
      </p:sp>
      <p:sp>
        <p:nvSpPr>
          <p:cNvPr id="3" name="Content Placeholder 2"/>
          <p:cNvSpPr>
            <a:spLocks noGrp="1"/>
          </p:cNvSpPr>
          <p:nvPr>
            <p:ph idx="1"/>
          </p:nvPr>
        </p:nvSpPr>
        <p:spPr/>
        <p:txBody>
          <a:bodyPr>
            <a:normAutofit/>
          </a:bodyPr>
          <a:lstStyle/>
          <a:p>
            <a:pPr>
              <a:lnSpc>
                <a:spcPct val="170000"/>
              </a:lnSpc>
            </a:pPr>
            <a:r>
              <a:rPr lang="en-GB" dirty="0">
                <a:solidFill>
                  <a:schemeClr val="tx1"/>
                </a:solidFill>
                <a:latin typeface="Roboto" pitchFamily="2" charset="0"/>
                <a:ea typeface="Roboto" pitchFamily="2" charset="0"/>
              </a:rPr>
              <a:t>Phone 0151 608 8288 to self register</a:t>
            </a:r>
          </a:p>
          <a:p>
            <a:pPr>
              <a:lnSpc>
                <a:spcPct val="170000"/>
              </a:lnSpc>
            </a:pPr>
            <a:r>
              <a:rPr lang="en-GB" dirty="0">
                <a:solidFill>
                  <a:schemeClr val="tx1"/>
                </a:solidFill>
                <a:latin typeface="Roboto" pitchFamily="2" charset="0"/>
                <a:ea typeface="Roboto" pitchFamily="2" charset="0"/>
              </a:rPr>
              <a:t>Email </a:t>
            </a:r>
            <a:r>
              <a:rPr lang="en-GB" dirty="0">
                <a:solidFill>
                  <a:schemeClr val="tx1"/>
                </a:solidFill>
                <a:latin typeface="Roboto" pitchFamily="2" charset="0"/>
                <a:ea typeface="Roboto" pitchFamily="2" charset="0"/>
                <a:hlinkClick r:id="rId2"/>
              </a:rPr>
              <a:t>admin@koalanw.co.uk</a:t>
            </a:r>
            <a:endParaRPr lang="en-GB" dirty="0">
              <a:solidFill>
                <a:schemeClr val="tx1"/>
              </a:solidFill>
              <a:latin typeface="Roboto" pitchFamily="2" charset="0"/>
              <a:ea typeface="Roboto" pitchFamily="2" charset="0"/>
            </a:endParaRPr>
          </a:p>
          <a:p>
            <a:pPr>
              <a:lnSpc>
                <a:spcPct val="170000"/>
              </a:lnSpc>
            </a:pPr>
            <a:r>
              <a:rPr lang="en-GB" dirty="0">
                <a:solidFill>
                  <a:schemeClr val="tx1"/>
                </a:solidFill>
                <a:latin typeface="Roboto" pitchFamily="2" charset="0"/>
                <a:ea typeface="Roboto" pitchFamily="2" charset="0"/>
              </a:rPr>
              <a:t>Ask your GP or paediatrician for a referral</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Sleep Hygiene</a:t>
            </a:r>
            <a:endParaRPr lang="en-US" dirty="0"/>
          </a:p>
        </p:txBody>
      </p:sp>
      <p:pic>
        <p:nvPicPr>
          <p:cNvPr id="4" name="Picture 5" descr="C:\Users\Terry Sanderson\AppData\Local\Microsoft\Windows\INetCache\IE\IRMC5IIS\9688947112_56362f2002_z[1].jpg"/>
          <p:cNvPicPr>
            <a:picLocks noChangeAspect="1" noChangeArrowheads="1"/>
          </p:cNvPicPr>
          <p:nvPr/>
        </p:nvPicPr>
        <p:blipFill>
          <a:blip r:embed="rId2" cstate="print"/>
          <a:srcRect/>
          <a:stretch>
            <a:fillRect/>
          </a:stretch>
        </p:blipFill>
        <p:spPr bwMode="auto">
          <a:xfrm>
            <a:off x="6484462" y="1889483"/>
            <a:ext cx="3463102" cy="323967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Importance of Sleep Hygiene</a:t>
            </a:r>
            <a:endParaRPr lang="en-US" dirty="0"/>
          </a:p>
        </p:txBody>
      </p:sp>
      <p:sp>
        <p:nvSpPr>
          <p:cNvPr id="5" name="Content Placeholder 4"/>
          <p:cNvSpPr>
            <a:spLocks noGrp="1"/>
          </p:cNvSpPr>
          <p:nvPr>
            <p:ph idx="1"/>
          </p:nvPr>
        </p:nvSpPr>
        <p:spPr/>
        <p:txBody>
          <a:bodyPr>
            <a:normAutofit/>
          </a:bodyPr>
          <a:lstStyle/>
          <a:p>
            <a:pPr>
              <a:buNone/>
            </a:pPr>
            <a:endParaRPr lang="en-GB" sz="2600" dirty="0"/>
          </a:p>
          <a:p>
            <a:pPr algn="ctr">
              <a:lnSpc>
                <a:spcPct val="150000"/>
              </a:lnSpc>
              <a:buNone/>
            </a:pPr>
            <a:r>
              <a:rPr lang="en-GB" sz="2600" dirty="0">
                <a:solidFill>
                  <a:schemeClr val="tx1"/>
                </a:solidFill>
                <a:latin typeface="Roboto" pitchFamily="2" charset="0"/>
                <a:ea typeface="Roboto" pitchFamily="2" charset="0"/>
              </a:rPr>
              <a:t>‘Sleep hygiene is a variety of different practices that are necessary to have normal, quality night time sleep and full daytime alertness’</a:t>
            </a:r>
          </a:p>
          <a:p>
            <a:pPr algn="ctr">
              <a:lnSpc>
                <a:spcPct val="150000"/>
              </a:lnSpc>
              <a:buNone/>
            </a:pPr>
            <a:endParaRPr lang="en-GB" sz="2600" dirty="0">
              <a:solidFill>
                <a:schemeClr val="tx1"/>
              </a:solidFill>
              <a:latin typeface="Roboto" pitchFamily="2" charset="0"/>
              <a:ea typeface="Roboto" pitchFamily="2" charset="0"/>
            </a:endParaRPr>
          </a:p>
          <a:p>
            <a:pPr algn="ctr">
              <a:lnSpc>
                <a:spcPct val="150000"/>
              </a:lnSpc>
              <a:buNone/>
            </a:pPr>
            <a:r>
              <a:rPr lang="en-GB" sz="2600" dirty="0">
                <a:solidFill>
                  <a:schemeClr val="tx1"/>
                </a:solidFill>
                <a:latin typeface="Roboto" pitchFamily="2" charset="0"/>
                <a:ea typeface="Roboto" pitchFamily="2" charset="0"/>
              </a:rPr>
              <a:t>National Sleep Foundation</a:t>
            </a:r>
          </a:p>
          <a:p>
            <a:endParaRPr lang="en-US" sz="2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0"/>
          <p:cNvSpPr txBox="1">
            <a:spLocks noGrp="1"/>
          </p:cNvSpPr>
          <p:nvPr>
            <p:ph type="title"/>
          </p:nvPr>
        </p:nvSpPr>
        <p:spPr>
          <a:xfrm>
            <a:off x="838200" y="365125"/>
            <a:ext cx="84529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50162"/>
              </a:buClr>
              <a:buSzPts val="4400"/>
              <a:buFont typeface="Londrina Solid"/>
              <a:buNone/>
            </a:pPr>
            <a:r>
              <a:rPr lang="en-US" dirty="0"/>
              <a:t>What makes a good bedtime routine</a:t>
            </a:r>
            <a:endParaRPr dirty="0"/>
          </a:p>
        </p:txBody>
      </p:sp>
      <p:sp>
        <p:nvSpPr>
          <p:cNvPr id="253" name="Google Shape;253;p30"/>
          <p:cNvSpPr txBox="1">
            <a:spLocks noGrp="1"/>
          </p:cNvSpPr>
          <p:nvPr>
            <p:ph type="body" idx="1"/>
          </p:nvPr>
        </p:nvSpPr>
        <p:spPr>
          <a:xfrm>
            <a:off x="148590" y="1825625"/>
            <a:ext cx="578358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ct val="100000"/>
              <a:buChar char="•"/>
            </a:pPr>
            <a:r>
              <a:rPr lang="en-US" sz="2600"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Should be calm and consistent</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Needs to be interesting for the child</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Hand eye co-ordination activities are good for promoting relaxation</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Consider whether a bath is appropriate</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90000"/>
              </a:lnSpc>
              <a:spcBef>
                <a:spcPts val="1000"/>
              </a:spcBef>
              <a:spcAft>
                <a:spcPts val="0"/>
              </a:spcAft>
              <a:buClr>
                <a:schemeClr val="dk1"/>
              </a:buClr>
              <a:buSzPct val="100000"/>
              <a:buChar char="•"/>
            </a:pPr>
            <a:r>
              <a:rPr lang="en-US" sz="2600"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Visual timetables can help</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77470" algn="l" rtl="0">
              <a:lnSpc>
                <a:spcPct val="90000"/>
              </a:lnSpc>
              <a:spcBef>
                <a:spcPts val="1000"/>
              </a:spcBef>
              <a:spcAft>
                <a:spcPts val="0"/>
              </a:spcAft>
              <a:buClr>
                <a:srgbClr val="5A5A5A"/>
              </a:buClr>
              <a:buSzPct val="100000"/>
              <a:buNone/>
            </a:pPr>
            <a:endParaRPr sz="2600" dirty="0">
              <a:latin typeface="Roboto" panose="02000000000000000000" pitchFamily="2" charset="0"/>
              <a:ea typeface="Roboto" panose="02000000000000000000" pitchFamily="2" charset="0"/>
              <a:cs typeface="Roboto" panose="02000000000000000000" pitchFamily="2" charset="0"/>
            </a:endParaRPr>
          </a:p>
        </p:txBody>
      </p:sp>
      <p:sp>
        <p:nvSpPr>
          <p:cNvPr id="254" name="Google Shape;254;p30"/>
          <p:cNvSpPr txBox="1">
            <a:spLocks noGrp="1"/>
          </p:cNvSpPr>
          <p:nvPr>
            <p:ph type="body" idx="2"/>
          </p:nvPr>
        </p:nvSpPr>
        <p:spPr>
          <a:xfrm>
            <a:off x="6096000" y="1825625"/>
            <a:ext cx="60960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5A5A5A"/>
              </a:buClr>
              <a:buSzPct val="100000"/>
              <a:buChar char="•"/>
            </a:pPr>
            <a:r>
              <a:rPr lang="en-US" sz="2600" dirty="0">
                <a:latin typeface="Roboto" panose="02000000000000000000" pitchFamily="2" charset="0"/>
                <a:ea typeface="Roboto" panose="02000000000000000000" pitchFamily="2" charset="0"/>
                <a:cs typeface="Roboto" panose="02000000000000000000" pitchFamily="2" charset="0"/>
              </a:rPr>
              <a:t>Once your child has gone to their room they should not go back into the living room</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77470" algn="l" rtl="0">
              <a:lnSpc>
                <a:spcPct val="90000"/>
              </a:lnSpc>
              <a:spcBef>
                <a:spcPts val="1000"/>
              </a:spcBef>
              <a:spcAft>
                <a:spcPts val="0"/>
              </a:spcAft>
              <a:buClr>
                <a:srgbClr val="5A5A5A"/>
              </a:buClr>
              <a:buSzPct val="100000"/>
              <a:buNone/>
            </a:pP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90000"/>
              </a:lnSpc>
              <a:spcBef>
                <a:spcPts val="1000"/>
              </a:spcBef>
              <a:spcAft>
                <a:spcPts val="0"/>
              </a:spcAft>
              <a:buClr>
                <a:srgbClr val="5A5A5A"/>
              </a:buClr>
              <a:buSzPct val="100000"/>
              <a:buChar char="•"/>
            </a:pPr>
            <a:r>
              <a:rPr lang="en-US" sz="2600" dirty="0">
                <a:latin typeface="Roboto" panose="02000000000000000000" pitchFamily="2" charset="0"/>
                <a:ea typeface="Roboto" panose="02000000000000000000" pitchFamily="2" charset="0"/>
                <a:cs typeface="Roboto" panose="02000000000000000000" pitchFamily="2" charset="0"/>
              </a:rPr>
              <a:t>No screens in the hour before bedtime</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77470" algn="l" rtl="0">
              <a:lnSpc>
                <a:spcPct val="90000"/>
              </a:lnSpc>
              <a:spcBef>
                <a:spcPts val="1000"/>
              </a:spcBef>
              <a:spcAft>
                <a:spcPts val="0"/>
              </a:spcAft>
              <a:buClr>
                <a:srgbClr val="5A5A5A"/>
              </a:buClr>
              <a:buSzPct val="100000"/>
              <a:buNone/>
            </a:pP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90000"/>
              </a:lnSpc>
              <a:spcBef>
                <a:spcPts val="1000"/>
              </a:spcBef>
              <a:spcAft>
                <a:spcPts val="0"/>
              </a:spcAft>
              <a:buClr>
                <a:srgbClr val="5A5A5A"/>
              </a:buClr>
              <a:buSzPct val="100000"/>
              <a:buChar char="•"/>
            </a:pPr>
            <a:r>
              <a:rPr lang="en-US" sz="2600" dirty="0">
                <a:latin typeface="Roboto" panose="02000000000000000000" pitchFamily="2" charset="0"/>
                <a:ea typeface="Roboto" panose="02000000000000000000" pitchFamily="2" charset="0"/>
                <a:cs typeface="Roboto" panose="02000000000000000000" pitchFamily="2" charset="0"/>
              </a:rPr>
              <a:t>Keep hugs and kisses and stories to the same length each night</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77470" algn="l" rtl="0">
              <a:lnSpc>
                <a:spcPct val="90000"/>
              </a:lnSpc>
              <a:spcBef>
                <a:spcPts val="1000"/>
              </a:spcBef>
              <a:spcAft>
                <a:spcPts val="0"/>
              </a:spcAft>
              <a:buClr>
                <a:srgbClr val="5A5A5A"/>
              </a:buClr>
              <a:buSzPct val="100000"/>
              <a:buNone/>
            </a:pP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228600" algn="l" rtl="0">
              <a:lnSpc>
                <a:spcPct val="90000"/>
              </a:lnSpc>
              <a:spcBef>
                <a:spcPts val="1000"/>
              </a:spcBef>
              <a:spcAft>
                <a:spcPts val="0"/>
              </a:spcAft>
              <a:buClr>
                <a:srgbClr val="5A5A5A"/>
              </a:buClr>
              <a:buSzPct val="100000"/>
              <a:buChar char="•"/>
            </a:pPr>
            <a:r>
              <a:rPr lang="en-US" sz="2600" dirty="0">
                <a:latin typeface="Roboto" panose="02000000000000000000" pitchFamily="2" charset="0"/>
                <a:ea typeface="Roboto" panose="02000000000000000000" pitchFamily="2" charset="0"/>
                <a:cs typeface="Roboto" panose="02000000000000000000" pitchFamily="2" charset="0"/>
              </a:rPr>
              <a:t>Use a set phrases “It’s night time, go to sleep”</a:t>
            </a:r>
            <a:endParaRPr sz="2600" dirty="0">
              <a:latin typeface="Roboto" panose="02000000000000000000" pitchFamily="2" charset="0"/>
              <a:ea typeface="Roboto" panose="02000000000000000000" pitchFamily="2" charset="0"/>
              <a:cs typeface="Roboto" panose="02000000000000000000" pitchFamily="2" charset="0"/>
            </a:endParaRPr>
          </a:p>
          <a:p>
            <a:pPr marL="228600" lvl="0" indent="-77470" algn="l" rtl="0">
              <a:lnSpc>
                <a:spcPct val="90000"/>
              </a:lnSpc>
              <a:spcBef>
                <a:spcPts val="1000"/>
              </a:spcBef>
              <a:spcAft>
                <a:spcPts val="0"/>
              </a:spcAft>
              <a:buClr>
                <a:srgbClr val="5A5A5A"/>
              </a:buClr>
              <a:buSzPct val="100000"/>
              <a:buNone/>
            </a:pPr>
            <a:endParaRPr sz="2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38705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Regular Sleep Pattern</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Important to maintain a regular sleep/wake pattern</a:t>
            </a:r>
          </a:p>
          <a:p>
            <a:pPr marL="0" indent="0">
              <a:lnSpc>
                <a:spcPct val="150000"/>
              </a:lnSpc>
              <a:buNone/>
            </a:pPr>
            <a:endParaRPr lang="en-GB" sz="2600" dirty="0">
              <a:solidFill>
                <a:schemeClr val="tx1"/>
              </a:solidFill>
              <a:latin typeface="Roboto" pitchFamily="2" charset="0"/>
              <a:ea typeface="Roboto" pitchFamily="2" charset="0"/>
            </a:endParaRPr>
          </a:p>
          <a:p>
            <a:pPr marL="0" indent="0">
              <a:lnSpc>
                <a:spcPct val="150000"/>
              </a:lnSpc>
              <a:buNone/>
            </a:pPr>
            <a:r>
              <a:rPr lang="en-GB" sz="2600" dirty="0">
                <a:solidFill>
                  <a:schemeClr val="tx1"/>
                </a:solidFill>
                <a:latin typeface="Roboto" pitchFamily="2" charset="0"/>
                <a:ea typeface="Roboto" pitchFamily="2" charset="0"/>
              </a:rPr>
              <a:t>Getting up the same time in the morning and going to sleep the same time each evening can have a huge impact on better sleep.</a:t>
            </a:r>
          </a:p>
          <a:p>
            <a:endParaRPr lang="en-US" sz="26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Screens and Sleep</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Screen activity is highly stimulating and best avoided an hour before bed</a:t>
            </a:r>
          </a:p>
          <a:p>
            <a:pPr>
              <a:lnSpc>
                <a:spcPct val="150000"/>
              </a:lnSpc>
            </a:pPr>
            <a:r>
              <a:rPr lang="en-GB" sz="2600" dirty="0">
                <a:solidFill>
                  <a:schemeClr val="tx1"/>
                </a:solidFill>
                <a:latin typeface="Roboto" pitchFamily="2" charset="0"/>
                <a:ea typeface="Roboto" pitchFamily="2" charset="0"/>
              </a:rPr>
              <a:t>Screens also give out light which for some children can interfere with melatonin production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and Sleep</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Exercising too close to bedtime can release feel good hormones and wake us up</a:t>
            </a:r>
          </a:p>
          <a:p>
            <a:pPr>
              <a:lnSpc>
                <a:spcPct val="150000"/>
              </a:lnSpc>
            </a:pPr>
            <a:r>
              <a:rPr lang="en-GB" sz="2600" dirty="0">
                <a:solidFill>
                  <a:schemeClr val="tx1"/>
                </a:solidFill>
                <a:latin typeface="Roboto" pitchFamily="2" charset="0"/>
                <a:ea typeface="Roboto" pitchFamily="2" charset="0"/>
              </a:rPr>
              <a:t>Consider whether a child is getting enough exercise during the day</a:t>
            </a:r>
          </a:p>
          <a:p>
            <a:pPr>
              <a:lnSpc>
                <a:spcPct val="150000"/>
              </a:lnSpc>
            </a:pPr>
            <a:r>
              <a:rPr lang="en-GB" sz="2600" dirty="0">
                <a:solidFill>
                  <a:schemeClr val="tx1"/>
                </a:solidFill>
                <a:latin typeface="Roboto" pitchFamily="2" charset="0"/>
                <a:ea typeface="Roboto" pitchFamily="2" charset="0"/>
              </a:rPr>
              <a:t>Limit physical activities in the hour leading up to bedtime</a:t>
            </a:r>
          </a:p>
          <a:p>
            <a:endParaRPr lang="en-US" sz="2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and Sleep</a:t>
            </a:r>
            <a:endParaRPr lang="en-US" dirty="0"/>
          </a:p>
        </p:txBody>
      </p:sp>
      <p:sp>
        <p:nvSpPr>
          <p:cNvPr id="3" name="Content Placeholder 2"/>
          <p:cNvSpPr>
            <a:spLocks noGrp="1"/>
          </p:cNvSpPr>
          <p:nvPr>
            <p:ph idx="1"/>
          </p:nvPr>
        </p:nvSpPr>
        <p:spPr/>
        <p:txBody>
          <a:bodyPr>
            <a:normAutofit/>
          </a:bodyPr>
          <a:lstStyle/>
          <a:p>
            <a:pPr>
              <a:lnSpc>
                <a:spcPct val="150000"/>
              </a:lnSpc>
            </a:pPr>
            <a:r>
              <a:rPr lang="en-GB" sz="2600" dirty="0">
                <a:solidFill>
                  <a:schemeClr val="tx1"/>
                </a:solidFill>
                <a:latin typeface="Roboto" pitchFamily="2" charset="0"/>
                <a:ea typeface="Roboto" pitchFamily="2" charset="0"/>
              </a:rPr>
              <a:t>Are children genuinely hungry?</a:t>
            </a:r>
          </a:p>
          <a:p>
            <a:pPr>
              <a:lnSpc>
                <a:spcPct val="150000"/>
              </a:lnSpc>
            </a:pPr>
            <a:r>
              <a:rPr lang="en-GB" sz="2600" dirty="0">
                <a:solidFill>
                  <a:schemeClr val="tx1"/>
                </a:solidFill>
                <a:latin typeface="Roboto" pitchFamily="2" charset="0"/>
                <a:ea typeface="Roboto" pitchFamily="2" charset="0"/>
              </a:rPr>
              <a:t>Do you need to put supper time into the routine?</a:t>
            </a:r>
          </a:p>
          <a:p>
            <a:pPr>
              <a:lnSpc>
                <a:spcPct val="150000"/>
              </a:lnSpc>
            </a:pPr>
            <a:r>
              <a:rPr lang="en-GB" sz="2600" dirty="0">
                <a:solidFill>
                  <a:schemeClr val="tx1"/>
                </a:solidFill>
                <a:latin typeface="Roboto" pitchFamily="2" charset="0"/>
                <a:ea typeface="Roboto" pitchFamily="2" charset="0"/>
              </a:rPr>
              <a:t>Consider what they are eating too – sugary snacks are best avoided</a:t>
            </a:r>
          </a:p>
          <a:p>
            <a:pPr>
              <a:lnSpc>
                <a:spcPct val="150000"/>
              </a:lnSpc>
            </a:pPr>
            <a:r>
              <a:rPr lang="en-GB" sz="2600" dirty="0">
                <a:solidFill>
                  <a:schemeClr val="tx1"/>
                </a:solidFill>
                <a:latin typeface="Roboto" pitchFamily="2" charset="0"/>
                <a:ea typeface="Roboto" pitchFamily="2" charset="0"/>
              </a:rPr>
              <a:t>Sleepy foods can help!</a:t>
            </a:r>
          </a:p>
          <a:p>
            <a:endParaRPr lang="en-US" sz="2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838200" y="365124"/>
            <a:ext cx="8537028" cy="13597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50162"/>
              </a:buClr>
              <a:buSzPct val="100000"/>
              <a:buFont typeface="Londrina Solid"/>
              <a:buNone/>
            </a:pPr>
            <a:r>
              <a:rPr lang="en-US" sz="2800" dirty="0"/>
              <a:t>What your child eats during the day impacts their sleep during the night. Avoid sugary snacks and anything containing caffeine.</a:t>
            </a:r>
            <a:endParaRPr sz="2800" dirty="0"/>
          </a:p>
        </p:txBody>
      </p:sp>
      <p:sp>
        <p:nvSpPr>
          <p:cNvPr id="216" name="Google Shape;216;p24"/>
          <p:cNvSpPr txBox="1">
            <a:spLocks noGrp="1"/>
          </p:cNvSpPr>
          <p:nvPr>
            <p:ph type="body" idx="1"/>
          </p:nvPr>
        </p:nvSpPr>
        <p:spPr>
          <a:xfrm>
            <a:off x="838200" y="1911926"/>
            <a:ext cx="10515600" cy="4866063"/>
          </a:xfrm>
          <a:prstGeom prst="rect">
            <a:avLst/>
          </a:prstGeom>
          <a:noFill/>
          <a:ln>
            <a:noFill/>
          </a:ln>
        </p:spPr>
        <p:txBody>
          <a:bodyPr spcFirstLastPara="1" wrap="square" lIns="91425" tIns="45700" rIns="91425" bIns="45700" anchor="t" anchorCtr="0">
            <a:normAutofit fontScale="25000" lnSpcReduction="20000"/>
          </a:bodyPr>
          <a:lstStyle/>
          <a:p>
            <a:pPr marL="0" indent="0">
              <a:spcBef>
                <a:spcPts val="0"/>
              </a:spcBef>
              <a:buSzPct val="100000"/>
              <a:buNone/>
            </a:pPr>
            <a:br>
              <a:rPr lang="en-US" sz="3300" dirty="0"/>
            </a:br>
            <a:endParaRPr lang="en-US" sz="6400" dirty="0"/>
          </a:p>
          <a:p>
            <a:pPr marL="228600" indent="-228631">
              <a:spcBef>
                <a:spcPts val="0"/>
              </a:spcBef>
              <a:buSzPct val="100000"/>
            </a:pPr>
            <a:r>
              <a:rPr lang="en-US" sz="6400" b="1" dirty="0"/>
              <a:t>Almonds </a:t>
            </a:r>
            <a:r>
              <a:rPr lang="en-US" sz="6400" dirty="0"/>
              <a:t>contain magnesium promotes both sleep and muscle relaxation. They</a:t>
            </a:r>
            <a:r>
              <a:rPr lang="en-US" sz="6400" b="1" dirty="0"/>
              <a:t> </a:t>
            </a:r>
            <a:r>
              <a:rPr lang="en-US" sz="6400" dirty="0"/>
              <a:t>also help to keep blood sugar levels stable overnight.</a:t>
            </a:r>
            <a:endParaRPr sz="6400" dirty="0"/>
          </a:p>
          <a:p>
            <a:pPr marL="228600" lvl="0" indent="-228631" algn="l" rtl="0">
              <a:lnSpc>
                <a:spcPct val="90000"/>
              </a:lnSpc>
              <a:spcBef>
                <a:spcPts val="1000"/>
              </a:spcBef>
              <a:spcAft>
                <a:spcPts val="0"/>
              </a:spcAft>
              <a:buClr>
                <a:srgbClr val="5A5A5A"/>
              </a:buClr>
              <a:buSzPct val="100000"/>
              <a:buChar char="•"/>
            </a:pPr>
            <a:br>
              <a:rPr lang="en-US" sz="6400" dirty="0"/>
            </a:br>
            <a:r>
              <a:rPr lang="en-US" sz="6400" b="1" dirty="0"/>
              <a:t>Bananas </a:t>
            </a:r>
            <a:r>
              <a:rPr lang="en-US" sz="6400" dirty="0"/>
              <a:t>are an excellent source of magnesium and potassium. They also</a:t>
            </a:r>
            <a:r>
              <a:rPr lang="en-US" sz="6400" b="1" dirty="0"/>
              <a:t> </a:t>
            </a:r>
            <a:r>
              <a:rPr lang="en-US" sz="6400" dirty="0"/>
              <a:t>contain tryptophan an amino acid that helps us to sleep but don’t forget fruit contains sugar too. Blend one banana with one cup of milk or soya milk to make an ideal bedtime drink.</a:t>
            </a:r>
            <a:endParaRPr sz="6400" dirty="0"/>
          </a:p>
          <a:p>
            <a:pPr marL="228600" lvl="0" indent="-228631" algn="l" rtl="0">
              <a:lnSpc>
                <a:spcPct val="90000"/>
              </a:lnSpc>
              <a:spcBef>
                <a:spcPts val="1000"/>
              </a:spcBef>
              <a:spcAft>
                <a:spcPts val="0"/>
              </a:spcAft>
              <a:buClr>
                <a:srgbClr val="5A5A5A"/>
              </a:buClr>
              <a:buSzPct val="100000"/>
              <a:buChar char="•"/>
            </a:pPr>
            <a:br>
              <a:rPr lang="en-US" sz="6400" dirty="0"/>
            </a:br>
            <a:r>
              <a:rPr lang="en-US" sz="6400" b="1" dirty="0"/>
              <a:t>Dairy, </a:t>
            </a:r>
            <a:r>
              <a:rPr lang="en-US" sz="6400" dirty="0"/>
              <a:t>yogurt, milk and cheese contain tryptophan helping us to nod off more</a:t>
            </a:r>
            <a:r>
              <a:rPr lang="en-US" sz="6400" b="1" dirty="0"/>
              <a:t> </a:t>
            </a:r>
            <a:r>
              <a:rPr lang="en-US" sz="6400" dirty="0"/>
              <a:t>easily. Calcium is effective in stress reduction and it’s not true . . cheese doesn’t give you nightmares!</a:t>
            </a:r>
            <a:endParaRPr sz="6400" dirty="0"/>
          </a:p>
          <a:p>
            <a:pPr marL="228600" lvl="0" indent="-228631" algn="l" rtl="0">
              <a:lnSpc>
                <a:spcPct val="90000"/>
              </a:lnSpc>
              <a:spcBef>
                <a:spcPts val="1000"/>
              </a:spcBef>
              <a:spcAft>
                <a:spcPts val="0"/>
              </a:spcAft>
              <a:buClr>
                <a:srgbClr val="5A5A5A"/>
              </a:buClr>
              <a:buSzPct val="100000"/>
              <a:buChar char="•"/>
            </a:pPr>
            <a:br>
              <a:rPr lang="en-US" sz="6400" dirty="0"/>
            </a:br>
            <a:r>
              <a:rPr lang="en-US" sz="6400" b="1" dirty="0"/>
              <a:t>Oatmeal </a:t>
            </a:r>
            <a:r>
              <a:rPr lang="en-US" sz="6400" dirty="0"/>
              <a:t>makes an excellent suppertime choice, it’s cheap and easy to prepare</a:t>
            </a:r>
            <a:r>
              <a:rPr lang="en-US" sz="6400" b="1" dirty="0"/>
              <a:t> </a:t>
            </a:r>
            <a:r>
              <a:rPr lang="en-US" sz="6400" dirty="0"/>
              <a:t>and has sleep inducing qualities. It's rich in calcium, magnesium, phosphorus, silicon and potassium, all of which can help to promote better sleep. You could even add some banana on top.</a:t>
            </a:r>
            <a:endParaRPr sz="6400" dirty="0"/>
          </a:p>
          <a:p>
            <a:pPr marL="228600" lvl="0" indent="-228631" algn="l" rtl="0">
              <a:lnSpc>
                <a:spcPct val="90000"/>
              </a:lnSpc>
              <a:spcBef>
                <a:spcPts val="1000"/>
              </a:spcBef>
              <a:spcAft>
                <a:spcPts val="0"/>
              </a:spcAft>
              <a:buClr>
                <a:srgbClr val="5A5A5A"/>
              </a:buClr>
              <a:buSzPct val="100000"/>
              <a:buChar char="•"/>
            </a:pPr>
            <a:br>
              <a:rPr lang="en-US" sz="6400" dirty="0"/>
            </a:br>
            <a:r>
              <a:rPr lang="en-US" sz="6400" b="1" dirty="0"/>
              <a:t>Cherries </a:t>
            </a:r>
            <a:r>
              <a:rPr lang="en-US" sz="6400" dirty="0"/>
              <a:t>particularly tart cherries have been found to naturally boost melatonin</a:t>
            </a:r>
            <a:r>
              <a:rPr lang="en-US" sz="6400" b="1" dirty="0"/>
              <a:t> </a:t>
            </a:r>
            <a:r>
              <a:rPr lang="en-US" sz="6400" dirty="0"/>
              <a:t>production. Drinking a glass of cherry juice (available at most natural foods stores) has been proven to aid sleep. Alternatively try a serving of fresh, frozen or dried cherries before bedtime.</a:t>
            </a:r>
            <a:endParaRPr sz="6400" dirty="0"/>
          </a:p>
          <a:p>
            <a:pPr marL="228600" lvl="0" indent="-228631" algn="l" rtl="0">
              <a:lnSpc>
                <a:spcPct val="90000"/>
              </a:lnSpc>
              <a:spcBef>
                <a:spcPts val="1000"/>
              </a:spcBef>
              <a:spcAft>
                <a:spcPts val="0"/>
              </a:spcAft>
              <a:buClr>
                <a:srgbClr val="5A5A5A"/>
              </a:buClr>
              <a:buSzPct val="100000"/>
              <a:buChar char="•"/>
            </a:pPr>
            <a:br>
              <a:rPr lang="en-US" sz="6400" dirty="0"/>
            </a:br>
            <a:r>
              <a:rPr lang="en-US" sz="6400" b="1" dirty="0"/>
              <a:t>Cereal </a:t>
            </a:r>
            <a:r>
              <a:rPr lang="en-US" sz="6400" dirty="0"/>
              <a:t>not only is it a healthy snack, but it may also help you snooze. Complex</a:t>
            </a:r>
            <a:r>
              <a:rPr lang="en-US" sz="6400" b="1" dirty="0"/>
              <a:t> </a:t>
            </a:r>
            <a:r>
              <a:rPr lang="en-US" sz="6400" dirty="0"/>
              <a:t>carbohydrate-rich foods increase the availability of tryptophan in the bloodstream. Avoid sugar-coated cereals though, these will give your child a sugar rush and wake them up!</a:t>
            </a:r>
            <a:endParaRPr sz="6400" dirty="0"/>
          </a:p>
          <a:p>
            <a:pPr marL="228600" lvl="0" indent="-228600" algn="l" rtl="0">
              <a:lnSpc>
                <a:spcPct val="90000"/>
              </a:lnSpc>
              <a:spcBef>
                <a:spcPts val="1000"/>
              </a:spcBef>
              <a:spcAft>
                <a:spcPts val="0"/>
              </a:spcAft>
              <a:buClr>
                <a:srgbClr val="5A5A5A"/>
              </a:buClr>
              <a:buSzPct val="100000"/>
              <a:buChar char="•"/>
            </a:pPr>
            <a:br>
              <a:rPr lang="en-US" dirty="0"/>
            </a:br>
            <a:br>
              <a:rPr lang="en-US" dirty="0"/>
            </a:br>
            <a:br>
              <a:rPr lang="en-US" dirty="0"/>
            </a:br>
            <a:br>
              <a:rPr lang="en-US" dirty="0"/>
            </a:br>
            <a:endParaRPr dirty="0"/>
          </a:p>
        </p:txBody>
      </p:sp>
      <p:pic>
        <p:nvPicPr>
          <p:cNvPr id="2" name="Picture 1">
            <a:extLst>
              <a:ext uri="{FF2B5EF4-FFF2-40B4-BE49-F238E27FC236}">
                <a16:creationId xmlns:a16="http://schemas.microsoft.com/office/drawing/2014/main" id="{2FB988BD-3217-4CDD-A07D-1AB14FF64B18}"/>
              </a:ext>
            </a:extLst>
          </p:cNvPr>
          <p:cNvPicPr>
            <a:picLocks noChangeAspect="1"/>
          </p:cNvPicPr>
          <p:nvPr/>
        </p:nvPicPr>
        <p:blipFill>
          <a:blip r:embed="rId3"/>
          <a:stretch>
            <a:fillRect/>
          </a:stretch>
        </p:blipFill>
        <p:spPr>
          <a:xfrm>
            <a:off x="2389908" y="1196251"/>
            <a:ext cx="1679864" cy="881929"/>
          </a:xfrm>
          <a:prstGeom prst="rect">
            <a:avLst/>
          </a:prstGeom>
        </p:spPr>
      </p:pic>
      <p:pic>
        <p:nvPicPr>
          <p:cNvPr id="3" name="Picture 2">
            <a:extLst>
              <a:ext uri="{FF2B5EF4-FFF2-40B4-BE49-F238E27FC236}">
                <a16:creationId xmlns:a16="http://schemas.microsoft.com/office/drawing/2014/main" id="{B560C284-13A9-453A-A411-25BB19B811B1}"/>
              </a:ext>
            </a:extLst>
          </p:cNvPr>
          <p:cNvPicPr>
            <a:picLocks noChangeAspect="1"/>
          </p:cNvPicPr>
          <p:nvPr/>
        </p:nvPicPr>
        <p:blipFill>
          <a:blip r:embed="rId4"/>
          <a:stretch>
            <a:fillRect/>
          </a:stretch>
        </p:blipFill>
        <p:spPr>
          <a:xfrm>
            <a:off x="4069772" y="1214965"/>
            <a:ext cx="1682642" cy="883997"/>
          </a:xfrm>
          <a:prstGeom prst="rect">
            <a:avLst/>
          </a:prstGeom>
        </p:spPr>
      </p:pic>
      <p:pic>
        <p:nvPicPr>
          <p:cNvPr id="4" name="Picture 3">
            <a:extLst>
              <a:ext uri="{FF2B5EF4-FFF2-40B4-BE49-F238E27FC236}">
                <a16:creationId xmlns:a16="http://schemas.microsoft.com/office/drawing/2014/main" id="{464C0CC7-BE51-4961-A77F-5F60DD221343}"/>
              </a:ext>
            </a:extLst>
          </p:cNvPr>
          <p:cNvPicPr>
            <a:picLocks noChangeAspect="1"/>
          </p:cNvPicPr>
          <p:nvPr/>
        </p:nvPicPr>
        <p:blipFill>
          <a:blip r:embed="rId4"/>
          <a:stretch>
            <a:fillRect/>
          </a:stretch>
        </p:blipFill>
        <p:spPr>
          <a:xfrm>
            <a:off x="5963335" y="1214964"/>
            <a:ext cx="1682642" cy="883997"/>
          </a:xfrm>
          <a:prstGeom prst="rect">
            <a:avLst/>
          </a:prstGeom>
        </p:spPr>
      </p:pic>
      <p:pic>
        <p:nvPicPr>
          <p:cNvPr id="5" name="Picture 4">
            <a:extLst>
              <a:ext uri="{FF2B5EF4-FFF2-40B4-BE49-F238E27FC236}">
                <a16:creationId xmlns:a16="http://schemas.microsoft.com/office/drawing/2014/main" id="{EA970031-0A40-4AA8-AE5A-94AECB35B688}"/>
              </a:ext>
            </a:extLst>
          </p:cNvPr>
          <p:cNvPicPr>
            <a:picLocks noChangeAspect="1"/>
          </p:cNvPicPr>
          <p:nvPr/>
        </p:nvPicPr>
        <p:blipFill>
          <a:blip r:embed="rId4"/>
          <a:stretch>
            <a:fillRect/>
          </a:stretch>
        </p:blipFill>
        <p:spPr>
          <a:xfrm>
            <a:off x="7903507" y="1194183"/>
            <a:ext cx="1682642" cy="8839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C36BB-E77A-FE75-49F2-B497A6EEE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A3024-C67E-BB22-8E14-51273E3046EE}"/>
              </a:ext>
            </a:extLst>
          </p:cNvPr>
          <p:cNvSpPr txBox="1">
            <a:spLocks/>
          </p:cNvSpPr>
          <p:nvPr/>
        </p:nvSpPr>
        <p:spPr>
          <a:xfrm>
            <a:off x="836612" y="1340768"/>
            <a:ext cx="3932237" cy="1600200"/>
          </a:xfrm>
          <a:prstGeom prst="rect">
            <a:avLst/>
          </a:prstGeom>
        </p:spPr>
        <p:txBody>
          <a:bodyPr anchor="b">
            <a:normAutofit lnSpcReduction="10000"/>
          </a:bodyPr>
          <a:lstStyle>
            <a:lvl1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defTabSz="914400" eaLnBrk="1" hangingPunct="1">
              <a:lnSpc>
                <a:spcPct val="90000"/>
              </a:lnSpc>
              <a:spcAft>
                <a:spcPts val="600"/>
              </a:spcAft>
              <a:defRPr/>
            </a:pPr>
            <a:r>
              <a:rPr lang="en-GB" sz="4400" b="1" kern="1200" dirty="0">
                <a:solidFill>
                  <a:schemeClr val="tx1"/>
                </a:solidFill>
                <a:latin typeface="+mj-lt"/>
                <a:ea typeface="+mj-ea"/>
                <a:cs typeface="+mj-cs"/>
              </a:rPr>
              <a:t>Parenting Journey  </a:t>
            </a:r>
          </a:p>
          <a:p>
            <a:pPr defTabSz="914400" eaLnBrk="1" hangingPunct="1">
              <a:lnSpc>
                <a:spcPct val="90000"/>
              </a:lnSpc>
              <a:spcAft>
                <a:spcPts val="600"/>
              </a:spcAft>
              <a:defRPr/>
            </a:pPr>
            <a:r>
              <a:rPr lang="en-GB" sz="2200" kern="1200" dirty="0">
                <a:solidFill>
                  <a:schemeClr val="tx1"/>
                </a:solidFill>
                <a:latin typeface="+mj-lt"/>
                <a:ea typeface="+mj-ea"/>
                <a:cs typeface="+mj-cs"/>
              </a:rPr>
              <a:t>Mandate</a:t>
            </a:r>
            <a:r>
              <a:rPr lang="en-GB" sz="2200" dirty="0">
                <a:solidFill>
                  <a:schemeClr val="tx1"/>
                </a:solidFill>
                <a:latin typeface="+mj-lt"/>
                <a:ea typeface="+mj-ea"/>
                <a:cs typeface="+mj-cs"/>
              </a:rPr>
              <a:t> </a:t>
            </a:r>
            <a:r>
              <a:rPr lang="en-GB" sz="2200" kern="1200" dirty="0">
                <a:solidFill>
                  <a:schemeClr val="tx1"/>
                </a:solidFill>
                <a:latin typeface="+mj-lt"/>
                <a:ea typeface="+mj-ea"/>
                <a:cs typeface="+mj-cs"/>
              </a:rPr>
              <a:t>contacts </a:t>
            </a:r>
          </a:p>
        </p:txBody>
      </p:sp>
      <p:graphicFrame>
        <p:nvGraphicFramePr>
          <p:cNvPr id="5" name="Content Placeholder 2">
            <a:extLst>
              <a:ext uri="{FF2B5EF4-FFF2-40B4-BE49-F238E27FC236}">
                <a16:creationId xmlns:a16="http://schemas.microsoft.com/office/drawing/2014/main" id="{955731E6-4186-CDA4-D609-3EB79BA08879}"/>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4E12890-BE1D-D2AB-A071-3F040DD6EAFB}"/>
              </a:ext>
            </a:extLst>
          </p:cNvPr>
          <p:cNvPicPr>
            <a:picLocks noChangeAspect="1"/>
          </p:cNvPicPr>
          <p:nvPr/>
        </p:nvPicPr>
        <p:blipFill>
          <a:blip r:embed="rId8"/>
          <a:stretch>
            <a:fillRect/>
          </a:stretch>
        </p:blipFill>
        <p:spPr>
          <a:xfrm>
            <a:off x="1237374" y="3212976"/>
            <a:ext cx="3130711" cy="3124361"/>
          </a:xfrm>
          <a:prstGeom prst="rect">
            <a:avLst/>
          </a:prstGeom>
        </p:spPr>
      </p:pic>
    </p:spTree>
    <p:extLst>
      <p:ext uri="{BB962C8B-B14F-4D97-AF65-F5344CB8AC3E}">
        <p14:creationId xmlns:p14="http://schemas.microsoft.com/office/powerpoint/2010/main" val="51688248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7"/>
          <p:cNvSpPr txBox="1">
            <a:spLocks noGrp="1"/>
          </p:cNvSpPr>
          <p:nvPr>
            <p:ph type="title"/>
          </p:nvPr>
        </p:nvSpPr>
        <p:spPr>
          <a:xfrm>
            <a:off x="838200" y="1405890"/>
            <a:ext cx="8537028" cy="28479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A50162"/>
              </a:buClr>
              <a:buSzPct val="100000"/>
              <a:buFont typeface="Londrina Solid"/>
              <a:buNone/>
            </a:pPr>
            <a:r>
              <a:rPr lang="en-US" b="1"/>
              <a:t>Positive Bedtimes</a:t>
            </a:r>
            <a:br>
              <a:rPr lang="en-US"/>
            </a:br>
            <a:br>
              <a:rPr lang="en-US"/>
            </a:br>
            <a:endParaRPr/>
          </a:p>
        </p:txBody>
      </p:sp>
      <p:sp>
        <p:nvSpPr>
          <p:cNvPr id="297" name="Google Shape;29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A5A5A"/>
              </a:buClr>
              <a:buSzPts val="2800"/>
              <a:buChar char="•"/>
            </a:pPr>
            <a:r>
              <a:rPr lang="en-US" sz="2600" dirty="0"/>
              <a:t>Keep calm</a:t>
            </a:r>
            <a:endParaRPr sz="2600" dirty="0"/>
          </a:p>
          <a:p>
            <a:pPr marL="228600" lvl="0" indent="-228600" algn="l" rtl="0">
              <a:lnSpc>
                <a:spcPct val="90000"/>
              </a:lnSpc>
              <a:spcBef>
                <a:spcPts val="1000"/>
              </a:spcBef>
              <a:spcAft>
                <a:spcPts val="0"/>
              </a:spcAft>
              <a:buClr>
                <a:srgbClr val="5A5A5A"/>
              </a:buClr>
              <a:buSzPts val="2800"/>
              <a:buChar char="•"/>
            </a:pPr>
            <a:r>
              <a:rPr lang="en-US" sz="2600" dirty="0"/>
              <a:t>Remember fight or flight</a:t>
            </a:r>
            <a:endParaRPr sz="2600" dirty="0"/>
          </a:p>
          <a:p>
            <a:pPr marL="228600" lvl="0" indent="-228600" algn="l" rtl="0">
              <a:lnSpc>
                <a:spcPct val="90000"/>
              </a:lnSpc>
              <a:spcBef>
                <a:spcPts val="1000"/>
              </a:spcBef>
              <a:spcAft>
                <a:spcPts val="0"/>
              </a:spcAft>
              <a:buClr>
                <a:srgbClr val="5A5A5A"/>
              </a:buClr>
              <a:buSzPts val="2800"/>
              <a:buChar char="•"/>
            </a:pPr>
            <a:r>
              <a:rPr lang="en-US" sz="2600" dirty="0"/>
              <a:t>Breathe!</a:t>
            </a:r>
            <a:endParaRPr sz="2600" dirty="0"/>
          </a:p>
          <a:p>
            <a:pPr marL="228600" lvl="0" indent="-228600" algn="l" rtl="0">
              <a:lnSpc>
                <a:spcPct val="90000"/>
              </a:lnSpc>
              <a:spcBef>
                <a:spcPts val="1000"/>
              </a:spcBef>
              <a:spcAft>
                <a:spcPts val="0"/>
              </a:spcAft>
              <a:buClr>
                <a:srgbClr val="5A5A5A"/>
              </a:buClr>
              <a:buSzPts val="2800"/>
              <a:buChar char="•"/>
            </a:pPr>
            <a:r>
              <a:rPr lang="en-US" sz="2600" dirty="0"/>
              <a:t>Give warnings that bedtime is approaching</a:t>
            </a:r>
            <a:endParaRPr sz="2600" dirty="0"/>
          </a:p>
          <a:p>
            <a:pPr marL="228600" lvl="0" indent="-228600" algn="l" rtl="0">
              <a:lnSpc>
                <a:spcPct val="90000"/>
              </a:lnSpc>
              <a:spcBef>
                <a:spcPts val="1000"/>
              </a:spcBef>
              <a:spcAft>
                <a:spcPts val="0"/>
              </a:spcAft>
              <a:buClr>
                <a:srgbClr val="5A5A5A"/>
              </a:buClr>
              <a:buSzPts val="2800"/>
              <a:buChar char="•"/>
            </a:pPr>
            <a:r>
              <a:rPr lang="en-US" sz="2600" dirty="0"/>
              <a:t>Use clues such as music, </a:t>
            </a:r>
            <a:r>
              <a:rPr lang="en-US" sz="2600" dirty="0" err="1"/>
              <a:t>sandtimers</a:t>
            </a:r>
            <a:endParaRPr sz="2600" dirty="0"/>
          </a:p>
          <a:p>
            <a:pPr marL="228600" lvl="0" indent="-228600" algn="l" rtl="0">
              <a:lnSpc>
                <a:spcPct val="90000"/>
              </a:lnSpc>
              <a:spcBef>
                <a:spcPts val="1000"/>
              </a:spcBef>
              <a:spcAft>
                <a:spcPts val="0"/>
              </a:spcAft>
              <a:buClr>
                <a:srgbClr val="5A5A5A"/>
              </a:buClr>
              <a:buSzPts val="2800"/>
              <a:buChar char="•"/>
            </a:pPr>
            <a:r>
              <a:rPr lang="en-US" sz="2600" dirty="0"/>
              <a:t>Never use the bedroom as a sanction</a:t>
            </a:r>
            <a:endParaRPr sz="2600" dirty="0"/>
          </a:p>
          <a:p>
            <a:pPr marL="228600" lvl="0" indent="-228600" algn="l" rtl="0">
              <a:lnSpc>
                <a:spcPct val="90000"/>
              </a:lnSpc>
              <a:spcBef>
                <a:spcPts val="1000"/>
              </a:spcBef>
              <a:spcAft>
                <a:spcPts val="0"/>
              </a:spcAft>
              <a:buClr>
                <a:srgbClr val="5A5A5A"/>
              </a:buClr>
              <a:buSzPts val="2800"/>
              <a:buChar char="•"/>
            </a:pPr>
            <a:r>
              <a:rPr lang="en-US" sz="2600" dirty="0"/>
              <a:t>Use positive language</a:t>
            </a:r>
            <a:endParaRPr sz="2600" dirty="0"/>
          </a:p>
          <a:p>
            <a:pPr marL="0" lvl="0" indent="0" algn="l" rtl="0">
              <a:lnSpc>
                <a:spcPct val="90000"/>
              </a:lnSpc>
              <a:spcBef>
                <a:spcPts val="1000"/>
              </a:spcBef>
              <a:spcAft>
                <a:spcPts val="0"/>
              </a:spcAft>
              <a:buClr>
                <a:srgbClr val="5A5A5A"/>
              </a:buClr>
              <a:buSzPts val="2800"/>
              <a:buNone/>
            </a:pPr>
            <a:br>
              <a:rPr lang="en-US" sz="2600" dirty="0"/>
            </a:br>
            <a:endParaRPr sz="2600" dirty="0"/>
          </a:p>
        </p:txBody>
      </p:sp>
      <p:pic>
        <p:nvPicPr>
          <p:cNvPr id="2" name="Picture 1">
            <a:extLst>
              <a:ext uri="{FF2B5EF4-FFF2-40B4-BE49-F238E27FC236}">
                <a16:creationId xmlns:a16="http://schemas.microsoft.com/office/drawing/2014/main" id="{FF3AA0FF-0AC2-4813-A108-34E536395EAD}"/>
              </a:ext>
            </a:extLst>
          </p:cNvPr>
          <p:cNvPicPr>
            <a:picLocks noChangeAspect="1"/>
          </p:cNvPicPr>
          <p:nvPr/>
        </p:nvPicPr>
        <p:blipFill>
          <a:blip r:embed="rId3"/>
          <a:stretch>
            <a:fillRect/>
          </a:stretch>
        </p:blipFill>
        <p:spPr>
          <a:xfrm>
            <a:off x="8091377" y="1825624"/>
            <a:ext cx="3891516" cy="50323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title"/>
          </p:nvPr>
        </p:nvSpPr>
        <p:spPr>
          <a:xfrm>
            <a:off x="838200" y="365125"/>
            <a:ext cx="85370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50162"/>
              </a:buClr>
              <a:buSzPts val="4400"/>
              <a:buFont typeface="Londrina Solid"/>
              <a:buNone/>
            </a:pPr>
            <a:r>
              <a:rPr lang="en-US"/>
              <a:t>Other Tools</a:t>
            </a:r>
            <a:endParaRPr/>
          </a:p>
        </p:txBody>
      </p:sp>
      <p:sp>
        <p:nvSpPr>
          <p:cNvPr id="273" name="Google Shape;273;p33"/>
          <p:cNvSpPr txBox="1">
            <a:spLocks noGrp="1"/>
          </p:cNvSpPr>
          <p:nvPr>
            <p:ph type="body" idx="1"/>
          </p:nvPr>
        </p:nvSpPr>
        <p:spPr>
          <a:xfrm>
            <a:off x="466062" y="145986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ct val="100000"/>
              <a:buChar char="•"/>
            </a:pPr>
            <a:r>
              <a:rPr lang="en-US" sz="2600" dirty="0">
                <a:solidFill>
                  <a:schemeClr val="dk1"/>
                </a:solidFill>
                <a:latin typeface="Roboto"/>
                <a:ea typeface="Roboto"/>
                <a:cs typeface="Roboto"/>
                <a:sym typeface="Roboto"/>
              </a:rPr>
              <a:t>Reward Charts</a:t>
            </a:r>
            <a:endParaRPr sz="2600" dirty="0"/>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a:ea typeface="Roboto"/>
                <a:cs typeface="Roboto"/>
                <a:sym typeface="Roboto"/>
              </a:rPr>
              <a:t>Hand holders – Gloves</a:t>
            </a:r>
            <a:endParaRPr sz="2600" dirty="0"/>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a:ea typeface="Roboto"/>
                <a:cs typeface="Roboto"/>
                <a:sym typeface="Roboto"/>
              </a:rPr>
              <a:t>Hair holders – swimming cap</a:t>
            </a:r>
            <a:endParaRPr sz="2600" dirty="0"/>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a:ea typeface="Roboto"/>
                <a:cs typeface="Roboto"/>
                <a:sym typeface="Roboto"/>
              </a:rPr>
              <a:t>Sleep fairies</a:t>
            </a:r>
            <a:endParaRPr sz="2600" dirty="0"/>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a:ea typeface="Roboto"/>
                <a:cs typeface="Roboto"/>
                <a:sym typeface="Roboto"/>
              </a:rPr>
              <a:t>Time appropriate routines</a:t>
            </a:r>
            <a:endParaRPr sz="2600" dirty="0"/>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a:ea typeface="Roboto"/>
                <a:cs typeface="Roboto"/>
                <a:sym typeface="Roboto"/>
              </a:rPr>
              <a:t>Scheduled waking's</a:t>
            </a:r>
            <a:endParaRPr sz="2600" dirty="0"/>
          </a:p>
          <a:p>
            <a:pPr marL="228600" lvl="0" indent="-228600" algn="l" rtl="0">
              <a:lnSpc>
                <a:spcPct val="150000"/>
              </a:lnSpc>
              <a:spcBef>
                <a:spcPts val="1000"/>
              </a:spcBef>
              <a:spcAft>
                <a:spcPts val="0"/>
              </a:spcAft>
              <a:buClr>
                <a:schemeClr val="dk1"/>
              </a:buClr>
              <a:buSzPct val="100000"/>
              <a:buChar char="•"/>
            </a:pPr>
            <a:r>
              <a:rPr lang="en-US" sz="2600" dirty="0">
                <a:solidFill>
                  <a:schemeClr val="dk1"/>
                </a:solidFill>
                <a:latin typeface="Roboto"/>
                <a:ea typeface="Roboto"/>
                <a:cs typeface="Roboto"/>
                <a:sym typeface="Roboto"/>
              </a:rPr>
              <a:t>Teaching the difference between night and day</a:t>
            </a:r>
            <a:endParaRPr sz="2600" dirty="0"/>
          </a:p>
          <a:p>
            <a:pPr marL="228600" lvl="0" indent="-77470" algn="l" rtl="0">
              <a:lnSpc>
                <a:spcPct val="90000"/>
              </a:lnSpc>
              <a:spcBef>
                <a:spcPts val="1000"/>
              </a:spcBef>
              <a:spcAft>
                <a:spcPts val="0"/>
              </a:spcAft>
              <a:buClr>
                <a:srgbClr val="5A5A5A"/>
              </a:buClr>
              <a:buSzPct val="100000"/>
              <a:buNone/>
            </a:pPr>
            <a:endParaRPr sz="2600" dirty="0"/>
          </a:p>
        </p:txBody>
      </p:sp>
      <p:pic>
        <p:nvPicPr>
          <p:cNvPr id="2" name="Picture 1">
            <a:extLst>
              <a:ext uri="{FF2B5EF4-FFF2-40B4-BE49-F238E27FC236}">
                <a16:creationId xmlns:a16="http://schemas.microsoft.com/office/drawing/2014/main" id="{D37380DF-A603-47B9-BAC3-DC7554BFF796}"/>
              </a:ext>
            </a:extLst>
          </p:cNvPr>
          <p:cNvPicPr>
            <a:picLocks noChangeAspect="1"/>
          </p:cNvPicPr>
          <p:nvPr/>
        </p:nvPicPr>
        <p:blipFill>
          <a:blip r:embed="rId3"/>
          <a:stretch>
            <a:fillRect/>
          </a:stretch>
        </p:blipFill>
        <p:spPr>
          <a:xfrm>
            <a:off x="8654902" y="3551274"/>
            <a:ext cx="3071036" cy="2760626"/>
          </a:xfrm>
          <a:prstGeom prst="rect">
            <a:avLst/>
          </a:prstGeom>
        </p:spPr>
      </p:pic>
      <p:pic>
        <p:nvPicPr>
          <p:cNvPr id="3" name="Picture 2">
            <a:extLst>
              <a:ext uri="{FF2B5EF4-FFF2-40B4-BE49-F238E27FC236}">
                <a16:creationId xmlns:a16="http://schemas.microsoft.com/office/drawing/2014/main" id="{B3D07823-E99E-439D-9213-A8C4EBF7CC50}"/>
              </a:ext>
            </a:extLst>
          </p:cNvPr>
          <p:cNvPicPr>
            <a:picLocks noChangeAspect="1"/>
          </p:cNvPicPr>
          <p:nvPr/>
        </p:nvPicPr>
        <p:blipFill>
          <a:blip r:embed="rId4"/>
          <a:stretch>
            <a:fillRect/>
          </a:stretch>
        </p:blipFill>
        <p:spPr>
          <a:xfrm>
            <a:off x="5890437" y="239343"/>
            <a:ext cx="4125433" cy="3136605"/>
          </a:xfrm>
          <a:prstGeom prst="rect">
            <a:avLst/>
          </a:prstGeom>
        </p:spPr>
      </p:pic>
    </p:spTree>
    <p:extLst>
      <p:ext uri="{BB962C8B-B14F-4D97-AF65-F5344CB8AC3E}">
        <p14:creationId xmlns:p14="http://schemas.microsoft.com/office/powerpoint/2010/main" val="1328351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9318" y="1196962"/>
            <a:ext cx="9144000" cy="1655763"/>
          </a:xfrm>
        </p:spPr>
        <p:txBody>
          <a:bodyPr/>
          <a:lstStyle/>
          <a:p>
            <a:r>
              <a:rPr lang="en-GB" sz="8000" dirty="0"/>
              <a:t>Questions</a:t>
            </a:r>
            <a:r>
              <a:rPr lang="en-GB" dirty="0"/>
              <a:t>?</a:t>
            </a:r>
            <a:endParaRPr lang="en-US" dirty="0"/>
          </a:p>
        </p:txBody>
      </p:sp>
      <p:pic>
        <p:nvPicPr>
          <p:cNvPr id="6" name="Picture 2" descr="C:\Users\Terry Sanderson\AppData\Local\Microsoft\Windows\INetCache\IE\XU3B10BZ\question-mark-2110767_1920[1].jpg"/>
          <p:cNvPicPr>
            <a:picLocks noChangeAspect="1" noChangeArrowheads="1"/>
          </p:cNvPicPr>
          <p:nvPr/>
        </p:nvPicPr>
        <p:blipFill>
          <a:blip r:embed="rId2" cstate="print"/>
          <a:srcRect/>
          <a:stretch>
            <a:fillRect/>
          </a:stretch>
        </p:blipFill>
        <p:spPr bwMode="auto">
          <a:xfrm>
            <a:off x="7354691" y="620688"/>
            <a:ext cx="3969353" cy="1904798"/>
          </a:xfrm>
          <a:prstGeom prst="rect">
            <a:avLst/>
          </a:prstGeom>
        </p:spPr>
      </p:pic>
      <p:pic>
        <p:nvPicPr>
          <p:cNvPr id="3" name="Picture 2" descr="A qr code with a bear and a bear&#10;&#10;AI-generated content may be incorrect.">
            <a:extLst>
              <a:ext uri="{FF2B5EF4-FFF2-40B4-BE49-F238E27FC236}">
                <a16:creationId xmlns:a16="http://schemas.microsoft.com/office/drawing/2014/main" id="{1793469F-FA31-60EE-3C92-E896F66677DC}"/>
              </a:ext>
            </a:extLst>
          </p:cNvPr>
          <p:cNvPicPr>
            <a:picLocks noChangeAspect="1"/>
          </p:cNvPicPr>
          <p:nvPr/>
        </p:nvPicPr>
        <p:blipFill>
          <a:blip r:embed="rId3"/>
          <a:stretch>
            <a:fillRect/>
          </a:stretch>
        </p:blipFill>
        <p:spPr>
          <a:xfrm>
            <a:off x="687422" y="3596578"/>
            <a:ext cx="2491208" cy="3087249"/>
          </a:xfrm>
          <a:prstGeom prst="rect">
            <a:avLst/>
          </a:prstGeom>
        </p:spPr>
      </p:pic>
      <p:pic>
        <p:nvPicPr>
          <p:cNvPr id="7" name="Picture 6" descr="A qr code with a facebook logo&#10;&#10;AI-generated content may be incorrect.">
            <a:extLst>
              <a:ext uri="{FF2B5EF4-FFF2-40B4-BE49-F238E27FC236}">
                <a16:creationId xmlns:a16="http://schemas.microsoft.com/office/drawing/2014/main" id="{42D2CF04-DFA1-0866-ED31-DC535EA0A96C}"/>
              </a:ext>
            </a:extLst>
          </p:cNvPr>
          <p:cNvPicPr>
            <a:picLocks noChangeAspect="1"/>
          </p:cNvPicPr>
          <p:nvPr/>
        </p:nvPicPr>
        <p:blipFill>
          <a:blip r:embed="rId4"/>
          <a:stretch>
            <a:fillRect/>
          </a:stretch>
        </p:blipFill>
        <p:spPr>
          <a:xfrm>
            <a:off x="8132078" y="2852725"/>
            <a:ext cx="2652037" cy="342900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white sign with yellow text&#10;&#10;AI-generated content may be incorrect.">
            <a:extLst>
              <a:ext uri="{FF2B5EF4-FFF2-40B4-BE49-F238E27FC236}">
                <a16:creationId xmlns:a16="http://schemas.microsoft.com/office/drawing/2014/main" id="{D896C84E-F2F0-7F3A-9A8A-C933B346F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97"/>
            <a:ext cx="2462076" cy="3036837"/>
          </a:xfrm>
          <a:prstGeom prst="rect">
            <a:avLst/>
          </a:prstGeom>
        </p:spPr>
      </p:pic>
      <p:pic>
        <p:nvPicPr>
          <p:cNvPr id="12" name="Picture 11" descr="A blue rectangle with yellow text&#10;&#10;AI-generated content may be incorrect.">
            <a:extLst>
              <a:ext uri="{FF2B5EF4-FFF2-40B4-BE49-F238E27FC236}">
                <a16:creationId xmlns:a16="http://schemas.microsoft.com/office/drawing/2014/main" id="{D16A8646-398D-56DC-FBFB-B8ADC7C38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22" y="5467124"/>
            <a:ext cx="11119756" cy="1362679"/>
          </a:xfrm>
          <a:prstGeom prst="rect">
            <a:avLst/>
          </a:prstGeom>
        </p:spPr>
      </p:pic>
      <p:pic>
        <p:nvPicPr>
          <p:cNvPr id="15" name="Picture 14">
            <a:extLst>
              <a:ext uri="{FF2B5EF4-FFF2-40B4-BE49-F238E27FC236}">
                <a16:creationId xmlns:a16="http://schemas.microsoft.com/office/drawing/2014/main" id="{F2F518D1-570C-692A-3491-6D68EA0781A5}"/>
              </a:ext>
            </a:extLst>
          </p:cNvPr>
          <p:cNvPicPr>
            <a:picLocks noChangeAspect="1"/>
          </p:cNvPicPr>
          <p:nvPr/>
        </p:nvPicPr>
        <p:blipFill>
          <a:blip r:embed="rId4"/>
          <a:stretch>
            <a:fillRect/>
          </a:stretch>
        </p:blipFill>
        <p:spPr>
          <a:xfrm>
            <a:off x="2743200" y="361631"/>
            <a:ext cx="8684078" cy="5105493"/>
          </a:xfrm>
          <a:prstGeom prst="rect">
            <a:avLst/>
          </a:prstGeom>
        </p:spPr>
      </p:pic>
    </p:spTree>
    <p:extLst>
      <p:ext uri="{BB962C8B-B14F-4D97-AF65-F5344CB8AC3E}">
        <p14:creationId xmlns:p14="http://schemas.microsoft.com/office/powerpoint/2010/main" val="3545868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5DABB1-D6AB-4570-6858-012C5E79695A}"/>
              </a:ext>
            </a:extLst>
          </p:cNvPr>
          <p:cNvSpPr>
            <a:spLocks noGrp="1"/>
          </p:cNvSpPr>
          <p:nvPr>
            <p:ph idx="1"/>
          </p:nvPr>
        </p:nvSpPr>
        <p:spPr>
          <a:xfrm>
            <a:off x="782796" y="2696443"/>
            <a:ext cx="10515600" cy="4351338"/>
          </a:xfrm>
        </p:spPr>
        <p:txBody>
          <a:bodyPr/>
          <a:lstStyle/>
          <a:p>
            <a:endParaRPr lang="en-GB" dirty="0"/>
          </a:p>
          <a:p>
            <a:r>
              <a:rPr lang="en-GB" dirty="0"/>
              <a:t>Communication – Navigating the system</a:t>
            </a:r>
          </a:p>
          <a:p>
            <a:r>
              <a:rPr lang="en-GB" dirty="0"/>
              <a:t>EHCP Process – Compliance rate</a:t>
            </a:r>
          </a:p>
          <a:p>
            <a:r>
              <a:rPr lang="en-GB" dirty="0"/>
              <a:t>Wait times – Leading to children in crisis</a:t>
            </a:r>
          </a:p>
          <a:p>
            <a:r>
              <a:rPr lang="en-GB" dirty="0"/>
              <a:t>Lack of Access to Services - Wrap around care/Short Breaks</a:t>
            </a:r>
          </a:p>
          <a:p>
            <a:r>
              <a:rPr lang="en-GB" dirty="0"/>
              <a:t>Eligibility Criteria – Equity across the borough</a:t>
            </a:r>
          </a:p>
          <a:p>
            <a:r>
              <a:rPr lang="en-GB" dirty="0"/>
              <a:t>Emotional Toll on parents </a:t>
            </a:r>
          </a:p>
          <a:p>
            <a:endParaRPr lang="en-GB" dirty="0"/>
          </a:p>
        </p:txBody>
      </p:sp>
      <p:pic>
        <p:nvPicPr>
          <p:cNvPr id="3" name="Picture 2" descr="A close-up of a card&#10;&#10;AI-generated content may be incorrect.">
            <a:extLst>
              <a:ext uri="{FF2B5EF4-FFF2-40B4-BE49-F238E27FC236}">
                <a16:creationId xmlns:a16="http://schemas.microsoft.com/office/drawing/2014/main" id="{989B3EC8-7BE0-4E94-70A9-51482B1D95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70459">
            <a:off x="5960282" y="497101"/>
            <a:ext cx="5224526" cy="2785912"/>
          </a:xfrm>
          <a:prstGeom prst="rect">
            <a:avLst/>
          </a:prstGeom>
          <a:noFill/>
          <a:ln>
            <a:noFill/>
          </a:ln>
        </p:spPr>
      </p:pic>
      <p:sp>
        <p:nvSpPr>
          <p:cNvPr id="6" name="Title 5">
            <a:extLst>
              <a:ext uri="{FF2B5EF4-FFF2-40B4-BE49-F238E27FC236}">
                <a16:creationId xmlns:a16="http://schemas.microsoft.com/office/drawing/2014/main" id="{C3C1CEEC-6562-0ABF-B011-6E3527F87AB4}"/>
              </a:ext>
            </a:extLst>
          </p:cNvPr>
          <p:cNvSpPr>
            <a:spLocks noGrp="1"/>
          </p:cNvSpPr>
          <p:nvPr>
            <p:ph type="title"/>
          </p:nvPr>
        </p:nvSpPr>
        <p:spPr>
          <a:xfrm>
            <a:off x="812987" y="84743"/>
            <a:ext cx="4578488" cy="1325563"/>
          </a:xfrm>
        </p:spPr>
        <p:txBody>
          <a:bodyPr/>
          <a:lstStyle/>
          <a:p>
            <a:r>
              <a:rPr lang="en-GB" b="1" dirty="0">
                <a:solidFill>
                  <a:schemeClr val="accent1">
                    <a:lumMod val="60000"/>
                    <a:lumOff val="40000"/>
                  </a:schemeClr>
                </a:solidFill>
              </a:rPr>
              <a:t>Themes from 2024</a:t>
            </a:r>
          </a:p>
        </p:txBody>
      </p:sp>
      <p:pic>
        <p:nvPicPr>
          <p:cNvPr id="2" name="Picture 1">
            <a:extLst>
              <a:ext uri="{FF2B5EF4-FFF2-40B4-BE49-F238E27FC236}">
                <a16:creationId xmlns:a16="http://schemas.microsoft.com/office/drawing/2014/main" id="{605E8086-AE02-A179-170E-846290A82F5C}"/>
              </a:ext>
            </a:extLst>
          </p:cNvPr>
          <p:cNvPicPr>
            <a:picLocks noChangeAspect="1"/>
          </p:cNvPicPr>
          <p:nvPr/>
        </p:nvPicPr>
        <p:blipFill>
          <a:blip r:embed="rId4"/>
          <a:stretch>
            <a:fillRect/>
          </a:stretch>
        </p:blipFill>
        <p:spPr>
          <a:xfrm>
            <a:off x="11027624" y="6108735"/>
            <a:ext cx="926672" cy="664522"/>
          </a:xfrm>
          <a:prstGeom prst="rect">
            <a:avLst/>
          </a:prstGeom>
        </p:spPr>
      </p:pic>
    </p:spTree>
    <p:extLst>
      <p:ext uri="{BB962C8B-B14F-4D97-AF65-F5344CB8AC3E}">
        <p14:creationId xmlns:p14="http://schemas.microsoft.com/office/powerpoint/2010/main" val="2145904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C604C-88FD-F7FE-DE9C-570B497D555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DA56E5A-EDA7-ACF3-F4D7-566A3B9C153A}"/>
              </a:ext>
            </a:extLst>
          </p:cNvPr>
          <p:cNvPicPr>
            <a:picLocks noChangeAspect="1"/>
          </p:cNvPicPr>
          <p:nvPr/>
        </p:nvPicPr>
        <p:blipFill>
          <a:blip r:embed="rId2"/>
          <a:stretch>
            <a:fillRect/>
          </a:stretch>
        </p:blipFill>
        <p:spPr>
          <a:xfrm>
            <a:off x="10813197" y="5541593"/>
            <a:ext cx="1127858" cy="1176630"/>
          </a:xfrm>
          <a:prstGeom prst="rect">
            <a:avLst/>
          </a:prstGeom>
        </p:spPr>
      </p:pic>
      <p:pic>
        <p:nvPicPr>
          <p:cNvPr id="9" name="Picture 8">
            <a:extLst>
              <a:ext uri="{FF2B5EF4-FFF2-40B4-BE49-F238E27FC236}">
                <a16:creationId xmlns:a16="http://schemas.microsoft.com/office/drawing/2014/main" id="{D8E3E91A-D140-938D-E5A6-C7F6EF31D829}"/>
              </a:ext>
            </a:extLst>
          </p:cNvPr>
          <p:cNvPicPr>
            <a:picLocks noChangeAspect="1"/>
          </p:cNvPicPr>
          <p:nvPr/>
        </p:nvPicPr>
        <p:blipFill>
          <a:blip r:embed="rId3"/>
          <a:stretch>
            <a:fillRect/>
          </a:stretch>
        </p:blipFill>
        <p:spPr>
          <a:xfrm>
            <a:off x="3252699" y="289757"/>
            <a:ext cx="5145999" cy="6428466"/>
          </a:xfrm>
          <a:prstGeom prst="rect">
            <a:avLst/>
          </a:prstGeom>
        </p:spPr>
      </p:pic>
      <p:sp>
        <p:nvSpPr>
          <p:cNvPr id="13" name="Content Placeholder 12">
            <a:extLst>
              <a:ext uri="{FF2B5EF4-FFF2-40B4-BE49-F238E27FC236}">
                <a16:creationId xmlns:a16="http://schemas.microsoft.com/office/drawing/2014/main" id="{71F17A6E-DF7B-E21E-82D7-461C52A62F72}"/>
              </a:ext>
            </a:extLst>
          </p:cNvPr>
          <p:cNvSpPr>
            <a:spLocks noGrp="1"/>
          </p:cNvSpPr>
          <p:nvPr>
            <p:ph idx="1"/>
          </p:nvPr>
        </p:nvSpPr>
        <p:spPr>
          <a:xfrm>
            <a:off x="3515389" y="3159903"/>
            <a:ext cx="4407447" cy="4351338"/>
          </a:xfrm>
        </p:spPr>
        <p:txBody>
          <a:bodyPr/>
          <a:lstStyle/>
          <a:p>
            <a:pPr marL="0" indent="0">
              <a:buNone/>
            </a:pPr>
            <a:r>
              <a:rPr lang="en-GB" dirty="0"/>
              <a:t>Dates for the diary</a:t>
            </a:r>
          </a:p>
          <a:p>
            <a:pPr marL="0" indent="0">
              <a:buNone/>
            </a:pPr>
            <a:endParaRPr lang="en-GB" dirty="0"/>
          </a:p>
          <a:p>
            <a:pPr lvl="1">
              <a:buFont typeface="Wingdings" panose="05000000000000000000" pitchFamily="2" charset="2"/>
              <a:buChar char="ü"/>
            </a:pPr>
            <a:r>
              <a:rPr lang="en-GB" dirty="0"/>
              <a:t>December 15</a:t>
            </a:r>
            <a:r>
              <a:rPr lang="en-GB" baseline="30000" dirty="0"/>
              <a:t>th</a:t>
            </a:r>
            <a:r>
              <a:rPr lang="en-GB" dirty="0"/>
              <a:t> Soft launch </a:t>
            </a:r>
          </a:p>
          <a:p>
            <a:pPr lvl="1">
              <a:buFont typeface="Wingdings" panose="05000000000000000000" pitchFamily="2" charset="2"/>
              <a:buChar char="ü"/>
            </a:pPr>
            <a:r>
              <a:rPr lang="en-GB" dirty="0"/>
              <a:t>January 6</a:t>
            </a:r>
            <a:r>
              <a:rPr lang="en-GB" baseline="30000" dirty="0"/>
              <a:t>th</a:t>
            </a:r>
            <a:r>
              <a:rPr lang="en-GB" dirty="0"/>
              <a:t> big push</a:t>
            </a:r>
          </a:p>
          <a:p>
            <a:pPr lvl="1">
              <a:buFont typeface="Wingdings" panose="05000000000000000000" pitchFamily="2" charset="2"/>
              <a:buChar char="ü"/>
            </a:pPr>
            <a:r>
              <a:rPr lang="en-GB" dirty="0"/>
              <a:t>February 6</a:t>
            </a:r>
            <a:r>
              <a:rPr lang="en-GB" baseline="30000" dirty="0"/>
              <a:t>th</a:t>
            </a:r>
            <a:r>
              <a:rPr lang="en-GB" dirty="0"/>
              <a:t> Closing date</a:t>
            </a:r>
          </a:p>
          <a:p>
            <a:pPr marL="457200" lvl="1" indent="0">
              <a:buNone/>
            </a:pPr>
            <a:endParaRPr lang="en-GB" dirty="0"/>
          </a:p>
        </p:txBody>
      </p:sp>
    </p:spTree>
    <p:extLst>
      <p:ext uri="{BB962C8B-B14F-4D97-AF65-F5344CB8AC3E}">
        <p14:creationId xmlns:p14="http://schemas.microsoft.com/office/powerpoint/2010/main" val="889250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BB80-F9C1-704D-1021-3A38171F4E64}"/>
            </a:ext>
          </a:extLst>
        </p:cNvPr>
        <p:cNvGrpSpPr/>
        <p:nvPr/>
      </p:nvGrpSpPr>
      <p:grpSpPr>
        <a:xfrm>
          <a:off x="0" y="0"/>
          <a:ext cx="0" cy="0"/>
          <a:chOff x="0" y="0"/>
          <a:chExt cx="0" cy="0"/>
        </a:xfrm>
      </p:grpSpPr>
      <p:pic>
        <p:nvPicPr>
          <p:cNvPr id="8" name="Content Placeholder 7" descr="A blue and yellow sign with white text&#10;&#10;AI-generated content may be incorrect.">
            <a:extLst>
              <a:ext uri="{FF2B5EF4-FFF2-40B4-BE49-F238E27FC236}">
                <a16:creationId xmlns:a16="http://schemas.microsoft.com/office/drawing/2014/main" id="{4719EAC4-3029-0679-F1AE-EEB83EADC4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1257" y="1982966"/>
            <a:ext cx="3695747" cy="3098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blue and green rectangle with text&#10;&#10;AI-generated content may be incorrect.">
            <a:extLst>
              <a:ext uri="{FF2B5EF4-FFF2-40B4-BE49-F238E27FC236}">
                <a16:creationId xmlns:a16="http://schemas.microsoft.com/office/drawing/2014/main" id="{C546612C-697B-2D83-D227-809E64868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381" y="5288806"/>
            <a:ext cx="5147547" cy="1546221"/>
          </a:xfrm>
          <a:prstGeom prst="rect">
            <a:avLst/>
          </a:prstGeom>
        </p:spPr>
      </p:pic>
      <p:pic>
        <p:nvPicPr>
          <p:cNvPr id="14" name="Picture 13" descr="A hand holding yellow smiley faces&#10;&#10;AI-generated content may be incorrect.">
            <a:extLst>
              <a:ext uri="{FF2B5EF4-FFF2-40B4-BE49-F238E27FC236}">
                <a16:creationId xmlns:a16="http://schemas.microsoft.com/office/drawing/2014/main" id="{8E60131F-CE69-6B15-BCC1-755BDFA0F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923" y="1982966"/>
            <a:ext cx="3695747" cy="3098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group of children giving thumbs up&#10;&#10;AI-generated content may be incorrect.">
            <a:extLst>
              <a:ext uri="{FF2B5EF4-FFF2-40B4-BE49-F238E27FC236}">
                <a16:creationId xmlns:a16="http://schemas.microsoft.com/office/drawing/2014/main" id="{C7AAE0D9-F0F5-5ABD-EFBA-F273DC690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17" y="2054317"/>
            <a:ext cx="3525519" cy="29554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Content Placeholder 5" descr="A blue and green rectangle with yellow text&#10;&#10;AI-generated content may be incorrect.">
            <a:extLst>
              <a:ext uri="{FF2B5EF4-FFF2-40B4-BE49-F238E27FC236}">
                <a16:creationId xmlns:a16="http://schemas.microsoft.com/office/drawing/2014/main" id="{736F6C1C-98F2-DB63-8F44-ECADAB851D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99" y="22973"/>
            <a:ext cx="10319657" cy="1662419"/>
          </a:xfrm>
          <a:prstGeom prst="rect">
            <a:avLst/>
          </a:prstGeom>
        </p:spPr>
      </p:pic>
    </p:spTree>
    <p:extLst>
      <p:ext uri="{BB962C8B-B14F-4D97-AF65-F5344CB8AC3E}">
        <p14:creationId xmlns:p14="http://schemas.microsoft.com/office/powerpoint/2010/main" val="2248648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white sign with text&#10;&#10;AI-generated content may be incorrect.">
            <a:extLst>
              <a:ext uri="{FF2B5EF4-FFF2-40B4-BE49-F238E27FC236}">
                <a16:creationId xmlns:a16="http://schemas.microsoft.com/office/drawing/2014/main" id="{BC3D5CFE-CD03-A485-CBC9-24AD63CF9C1B}"/>
              </a:ext>
            </a:extLst>
          </p:cNvPr>
          <p:cNvPicPr>
            <a:picLocks noChangeAspect="1"/>
          </p:cNvPicPr>
          <p:nvPr/>
        </p:nvPicPr>
        <p:blipFill>
          <a:blip r:embed="rId3">
            <a:extLst>
              <a:ext uri="{28A0092B-C50C-407E-A947-70E740481C1C}">
                <a14:useLocalDpi xmlns:a14="http://schemas.microsoft.com/office/drawing/2010/main" val="0"/>
              </a:ext>
            </a:extLst>
          </a:blip>
          <a:srcRect l="-792" r="1" b="31987"/>
          <a:stretch>
            <a:fillRect/>
          </a:stretch>
        </p:blipFill>
        <p:spPr>
          <a:xfrm>
            <a:off x="8213289" y="2212622"/>
            <a:ext cx="3239769" cy="3938930"/>
          </a:xfrm>
          <a:prstGeom prst="rect">
            <a:avLst/>
          </a:prstGeom>
        </p:spPr>
      </p:pic>
      <p:pic>
        <p:nvPicPr>
          <p:cNvPr id="7" name="Picture 6" descr="A green and blue text&#10;&#10;AI-generated content may be incorrect.">
            <a:extLst>
              <a:ext uri="{FF2B5EF4-FFF2-40B4-BE49-F238E27FC236}">
                <a16:creationId xmlns:a16="http://schemas.microsoft.com/office/drawing/2014/main" id="{6217A3C3-DF0D-457A-3AC1-A07B3F235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400" y="372807"/>
            <a:ext cx="6467153" cy="1519780"/>
          </a:xfrm>
          <a:prstGeom prst="rect">
            <a:avLst/>
          </a:prstGeom>
        </p:spPr>
      </p:pic>
      <p:pic>
        <p:nvPicPr>
          <p:cNvPr id="11" name="Picture 10" descr="A blue and yellow rectangular sign&#10;&#10;AI-generated content may be incorrect.">
            <a:extLst>
              <a:ext uri="{FF2B5EF4-FFF2-40B4-BE49-F238E27FC236}">
                <a16:creationId xmlns:a16="http://schemas.microsoft.com/office/drawing/2014/main" id="{939E7BF9-77E7-CDC3-5085-E959727C0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510" y="2212622"/>
            <a:ext cx="3239769" cy="3938930"/>
          </a:xfrm>
          <a:prstGeom prst="rect">
            <a:avLst/>
          </a:prstGeom>
        </p:spPr>
      </p:pic>
      <p:pic>
        <p:nvPicPr>
          <p:cNvPr id="4" name="Picture 3" descr="A poster for a charity event&#10;&#10;AI-generated content may be incorrect.">
            <a:extLst>
              <a:ext uri="{FF2B5EF4-FFF2-40B4-BE49-F238E27FC236}">
                <a16:creationId xmlns:a16="http://schemas.microsoft.com/office/drawing/2014/main" id="{B06F3500-C9FC-66CE-7D08-CA8E368C9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684" y="2212622"/>
            <a:ext cx="3805274" cy="3938930"/>
          </a:xfrm>
          <a:prstGeom prst="rect">
            <a:avLst/>
          </a:prstGeom>
        </p:spPr>
      </p:pic>
    </p:spTree>
    <p:extLst>
      <p:ext uri="{BB962C8B-B14F-4D97-AF65-F5344CB8AC3E}">
        <p14:creationId xmlns:p14="http://schemas.microsoft.com/office/powerpoint/2010/main" val="3866691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2B04B6-26A7-469D-B526-0B25BFA11871}"/>
              </a:ext>
            </a:extLst>
          </p:cNvPr>
          <p:cNvSpPr>
            <a:spLocks noGrp="1"/>
          </p:cNvSpPr>
          <p:nvPr>
            <p:ph type="subTitle" idx="1"/>
          </p:nvPr>
        </p:nvSpPr>
        <p:spPr>
          <a:xfrm>
            <a:off x="6016048" y="3093021"/>
            <a:ext cx="3836988" cy="863776"/>
          </a:xfrm>
        </p:spPr>
        <p:txBody>
          <a:bodyPr rtlCol="0">
            <a:normAutofit fontScale="25000" lnSpcReduction="20000"/>
          </a:bodyPr>
          <a:lstStyle/>
          <a:p>
            <a:pPr eaLnBrk="1" fontAlgn="auto" hangingPunct="1">
              <a:spcAft>
                <a:spcPts val="0"/>
              </a:spcAft>
              <a:defRPr/>
            </a:pPr>
            <a:endParaRPr lang="en-GB"/>
          </a:p>
          <a:p>
            <a:pPr eaLnBrk="1" fontAlgn="auto" hangingPunct="1">
              <a:spcAft>
                <a:spcPts val="0"/>
              </a:spcAft>
              <a:defRPr/>
            </a:pPr>
            <a:r>
              <a:rPr lang="en-GB" sz="15000" b="1">
                <a:solidFill>
                  <a:schemeClr val="accent1">
                    <a:lumMod val="50000"/>
                  </a:schemeClr>
                </a:solidFill>
              </a:rPr>
              <a:t>Thank you!</a:t>
            </a:r>
          </a:p>
        </p:txBody>
      </p:sp>
      <p:pic>
        <p:nvPicPr>
          <p:cNvPr id="66563" name="Picture 6">
            <a:extLst>
              <a:ext uri="{FF2B5EF4-FFF2-40B4-BE49-F238E27FC236}">
                <a16:creationId xmlns:a16="http://schemas.microsoft.com/office/drawing/2014/main" id="{0BFDCF56-C379-486B-A867-3260AA37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256" y="5331987"/>
            <a:ext cx="2663092" cy="139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peech Bubble: Oval 5">
            <a:extLst>
              <a:ext uri="{FF2B5EF4-FFF2-40B4-BE49-F238E27FC236}">
                <a16:creationId xmlns:a16="http://schemas.microsoft.com/office/drawing/2014/main" id="{F8340F81-8DB0-E2CE-6BF9-BF05446A9DAC}"/>
              </a:ext>
            </a:extLst>
          </p:cNvPr>
          <p:cNvSpPr/>
          <p:nvPr/>
        </p:nvSpPr>
        <p:spPr>
          <a:xfrm rot="1292886">
            <a:off x="5286900" y="948428"/>
            <a:ext cx="3095164" cy="1789489"/>
          </a:xfrm>
          <a:prstGeom prst="wedgeEllipseCallou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What Went Well?</a:t>
            </a:r>
          </a:p>
        </p:txBody>
      </p:sp>
      <p:sp>
        <p:nvSpPr>
          <p:cNvPr id="7" name="Speech Bubble: Oval 6">
            <a:extLst>
              <a:ext uri="{FF2B5EF4-FFF2-40B4-BE49-F238E27FC236}">
                <a16:creationId xmlns:a16="http://schemas.microsoft.com/office/drawing/2014/main" id="{BD7922D1-549A-AF99-315D-7756CEE8C737}"/>
              </a:ext>
            </a:extLst>
          </p:cNvPr>
          <p:cNvSpPr/>
          <p:nvPr/>
        </p:nvSpPr>
        <p:spPr>
          <a:xfrm rot="21116345">
            <a:off x="5627656" y="4350835"/>
            <a:ext cx="3312897" cy="152954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a:t>Even Better If?</a:t>
            </a:r>
          </a:p>
        </p:txBody>
      </p:sp>
      <p:sp>
        <p:nvSpPr>
          <p:cNvPr id="8" name="Speech Bubble: Oval 7">
            <a:extLst>
              <a:ext uri="{FF2B5EF4-FFF2-40B4-BE49-F238E27FC236}">
                <a16:creationId xmlns:a16="http://schemas.microsoft.com/office/drawing/2014/main" id="{0F2F7738-16E1-BA81-C0AD-3A180AB692BE}"/>
              </a:ext>
            </a:extLst>
          </p:cNvPr>
          <p:cNvSpPr/>
          <p:nvPr/>
        </p:nvSpPr>
        <p:spPr>
          <a:xfrm rot="19919357">
            <a:off x="9270603" y="1428522"/>
            <a:ext cx="2898398" cy="195380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What Didn’t Go well?</a:t>
            </a:r>
          </a:p>
        </p:txBody>
      </p:sp>
      <p:pic>
        <p:nvPicPr>
          <p:cNvPr id="5" name="Picture 4">
            <a:extLst>
              <a:ext uri="{FF2B5EF4-FFF2-40B4-BE49-F238E27FC236}">
                <a16:creationId xmlns:a16="http://schemas.microsoft.com/office/drawing/2014/main" id="{2A8767CA-683B-C4C1-05C7-6C601604A86C}"/>
              </a:ext>
            </a:extLst>
          </p:cNvPr>
          <p:cNvPicPr>
            <a:picLocks noChangeAspect="1"/>
          </p:cNvPicPr>
          <p:nvPr/>
        </p:nvPicPr>
        <p:blipFill>
          <a:blip r:embed="rId4"/>
          <a:stretch>
            <a:fillRect/>
          </a:stretch>
        </p:blipFill>
        <p:spPr>
          <a:xfrm>
            <a:off x="129766" y="1355271"/>
            <a:ext cx="4936671" cy="4936671"/>
          </a:xfrm>
          <a:prstGeom prst="rect">
            <a:avLst/>
          </a:prstGeom>
        </p:spPr>
      </p:pic>
    </p:spTree>
    <p:extLst>
      <p:ext uri="{BB962C8B-B14F-4D97-AF65-F5344CB8AC3E}">
        <p14:creationId xmlns:p14="http://schemas.microsoft.com/office/powerpoint/2010/main" val="362358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733C-6A4F-6060-F5BE-F22D7AD67328}"/>
              </a:ext>
            </a:extLst>
          </p:cNvPr>
          <p:cNvSpPr>
            <a:spLocks noGrp="1"/>
          </p:cNvSpPr>
          <p:nvPr>
            <p:ph type="title"/>
          </p:nvPr>
        </p:nvSpPr>
        <p:spPr>
          <a:xfrm>
            <a:off x="839788" y="457200"/>
            <a:ext cx="3932237" cy="3259832"/>
          </a:xfrm>
        </p:spPr>
        <p:txBody>
          <a:bodyPr anchor="b">
            <a:normAutofit/>
          </a:bodyPr>
          <a:lstStyle/>
          <a:p>
            <a:pPr algn="ctr"/>
            <a:r>
              <a:rPr lang="en-GB" sz="4400" b="1" dirty="0"/>
              <a:t>Parenting Journey </a:t>
            </a:r>
            <a:br>
              <a:rPr lang="en-GB" dirty="0"/>
            </a:br>
            <a:r>
              <a:rPr lang="en-GB" sz="2200" dirty="0"/>
              <a:t>Open access</a:t>
            </a:r>
          </a:p>
        </p:txBody>
      </p:sp>
      <p:graphicFrame>
        <p:nvGraphicFramePr>
          <p:cNvPr id="5" name="Content Placeholder 2">
            <a:extLst>
              <a:ext uri="{FF2B5EF4-FFF2-40B4-BE49-F238E27FC236}">
                <a16:creationId xmlns:a16="http://schemas.microsoft.com/office/drawing/2014/main" id="{18A4B22F-43BE-7F53-BF8B-247F5F0CAAB6}"/>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142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8FCD0-9352-0A94-9E70-1102B1412D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4F2B4-CBBB-1112-4702-52C129B7CBE2}"/>
              </a:ext>
            </a:extLst>
          </p:cNvPr>
          <p:cNvSpPr txBox="1">
            <a:spLocks/>
          </p:cNvSpPr>
          <p:nvPr/>
        </p:nvSpPr>
        <p:spPr>
          <a:xfrm>
            <a:off x="839788" y="457200"/>
            <a:ext cx="3932237" cy="1600200"/>
          </a:xfrm>
          <a:prstGeom prst="rect">
            <a:avLst/>
          </a:prstGeom>
        </p:spPr>
        <p:txBody>
          <a:bodyPr anchor="b">
            <a:normAutofit/>
          </a:bodyPr>
          <a:lstStyle>
            <a:lvl1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1pPr>
            <a:lvl2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2pPr>
            <a:lvl3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3pPr>
            <a:lvl4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4pPr>
            <a:lvl5pPr algn="ctr" defTabSz="409575" rtl="0" eaLnBrk="0" fontAlgn="base" hangingPunct="0">
              <a:spcBef>
                <a:spcPct val="0"/>
              </a:spcBef>
              <a:spcAft>
                <a:spcPct val="0"/>
              </a:spcAft>
              <a:defRPr sz="5600">
                <a:solidFill>
                  <a:srgbClr val="000000"/>
                </a:solidFill>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a:lstStyle>
          <a:p>
            <a:pPr defTabSz="914400" eaLnBrk="1" hangingPunct="1">
              <a:lnSpc>
                <a:spcPct val="90000"/>
              </a:lnSpc>
              <a:spcAft>
                <a:spcPts val="600"/>
              </a:spcAft>
              <a:defRPr/>
            </a:pPr>
            <a:r>
              <a:rPr lang="en-GB" sz="3200" b="1" kern="1200" dirty="0">
                <a:solidFill>
                  <a:schemeClr val="tx1"/>
                </a:solidFill>
                <a:latin typeface="+mj-lt"/>
                <a:ea typeface="+mj-ea"/>
                <a:cs typeface="+mj-cs"/>
              </a:rPr>
              <a:t>Parenting Journey  </a:t>
            </a:r>
          </a:p>
          <a:p>
            <a:pPr defTabSz="914400" eaLnBrk="1" hangingPunct="1">
              <a:lnSpc>
                <a:spcPct val="90000"/>
              </a:lnSpc>
              <a:spcAft>
                <a:spcPts val="600"/>
              </a:spcAft>
              <a:defRPr/>
            </a:pPr>
            <a:r>
              <a:rPr lang="en-GB" sz="2200" kern="1200" dirty="0">
                <a:solidFill>
                  <a:schemeClr val="tx1"/>
                </a:solidFill>
                <a:latin typeface="+mj-lt"/>
                <a:ea typeface="+mj-ea"/>
                <a:cs typeface="+mj-cs"/>
              </a:rPr>
              <a:t>Targeted support</a:t>
            </a:r>
          </a:p>
        </p:txBody>
      </p:sp>
      <p:graphicFrame>
        <p:nvGraphicFramePr>
          <p:cNvPr id="5" name="Content Placeholder 2">
            <a:extLst>
              <a:ext uri="{FF2B5EF4-FFF2-40B4-BE49-F238E27FC236}">
                <a16:creationId xmlns:a16="http://schemas.microsoft.com/office/drawing/2014/main" id="{D153D240-6B02-4015-B250-CB410A1FF85D}"/>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A4FB086-8A34-4A85-8F4E-8DE0DD83EDD6}"/>
              </a:ext>
            </a:extLst>
          </p:cNvPr>
          <p:cNvPicPr>
            <a:picLocks noChangeAspect="1"/>
          </p:cNvPicPr>
          <p:nvPr/>
        </p:nvPicPr>
        <p:blipFill>
          <a:blip r:embed="rId8"/>
          <a:stretch>
            <a:fillRect/>
          </a:stretch>
        </p:blipFill>
        <p:spPr>
          <a:xfrm>
            <a:off x="1449170" y="2057400"/>
            <a:ext cx="2352291" cy="4578001"/>
          </a:xfrm>
          <a:prstGeom prst="rect">
            <a:avLst/>
          </a:prstGeom>
        </p:spPr>
      </p:pic>
    </p:spTree>
    <p:extLst>
      <p:ext uri="{BB962C8B-B14F-4D97-AF65-F5344CB8AC3E}">
        <p14:creationId xmlns:p14="http://schemas.microsoft.com/office/powerpoint/2010/main" val="7399391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E2D13371-7180-2599-EAED-7F038A64CC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7285" y="1"/>
            <a:ext cx="3024716"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7">
            <a:extLst>
              <a:ext uri="{FF2B5EF4-FFF2-40B4-BE49-F238E27FC236}">
                <a16:creationId xmlns:a16="http://schemas.microsoft.com/office/drawing/2014/main" id="{6EC6122B-7766-1B0E-A69B-09425C5EA2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1" y="29633"/>
            <a:ext cx="3543300"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502B25F1-7E09-4DAD-A53B-2E8D23119FB2}"/>
              </a:ext>
            </a:extLst>
          </p:cNvPr>
          <p:cNvSpPr txBox="1"/>
          <p:nvPr/>
        </p:nvSpPr>
        <p:spPr>
          <a:xfrm>
            <a:off x="2148833" y="702496"/>
            <a:ext cx="7894333" cy="769441"/>
          </a:xfrm>
          <a:prstGeom prst="rect">
            <a:avLst/>
          </a:prstGeom>
          <a:noFill/>
        </p:spPr>
        <p:txBody>
          <a:bodyPr wrap="square" rtlCol="0">
            <a:spAutoFit/>
          </a:bodyPr>
          <a:lstStyle/>
          <a:p>
            <a:pPr algn="ctr" defTabSz="1219170"/>
            <a:r>
              <a:rPr lang="en-GB" sz="4400" b="1" dirty="0">
                <a:solidFill>
                  <a:prstClr val="black"/>
                </a:solidFill>
                <a:latin typeface="Arial" panose="020B0604020202020204" pitchFamily="34" charset="0"/>
                <a:cs typeface="Arabic Typesetting" panose="03020402040406030203" pitchFamily="66" charset="-78"/>
              </a:rPr>
              <a:t>Sensory Rooms</a:t>
            </a:r>
          </a:p>
        </p:txBody>
      </p:sp>
      <p:pic>
        <p:nvPicPr>
          <p:cNvPr id="9" name="Picture 8">
            <a:extLst>
              <a:ext uri="{FF2B5EF4-FFF2-40B4-BE49-F238E27FC236}">
                <a16:creationId xmlns:a16="http://schemas.microsoft.com/office/drawing/2014/main" id="{6708132D-2371-DDBE-03B6-4777C74AD6C5}"/>
              </a:ext>
            </a:extLst>
          </p:cNvPr>
          <p:cNvPicPr>
            <a:picLocks noChangeAspect="1"/>
          </p:cNvPicPr>
          <p:nvPr/>
        </p:nvPicPr>
        <p:blipFill>
          <a:blip r:embed="rId5"/>
          <a:stretch>
            <a:fillRect/>
          </a:stretch>
        </p:blipFill>
        <p:spPr>
          <a:xfrm>
            <a:off x="479376" y="1471937"/>
            <a:ext cx="3517046" cy="4949426"/>
          </a:xfrm>
          <a:prstGeom prst="rect">
            <a:avLst/>
          </a:prstGeom>
        </p:spPr>
      </p:pic>
      <p:sp>
        <p:nvSpPr>
          <p:cNvPr id="3" name="TextBox 2">
            <a:extLst>
              <a:ext uri="{FF2B5EF4-FFF2-40B4-BE49-F238E27FC236}">
                <a16:creationId xmlns:a16="http://schemas.microsoft.com/office/drawing/2014/main" id="{B8DFCE3F-AFE7-B43C-66DD-ED212E61B425}"/>
              </a:ext>
            </a:extLst>
          </p:cNvPr>
          <p:cNvSpPr txBox="1"/>
          <p:nvPr/>
        </p:nvSpPr>
        <p:spPr>
          <a:xfrm>
            <a:off x="5186852" y="2216204"/>
            <a:ext cx="6093724" cy="2308324"/>
          </a:xfrm>
          <a:prstGeom prst="rect">
            <a:avLst/>
          </a:prstGeom>
          <a:noFill/>
        </p:spPr>
        <p:txBody>
          <a:bodyPr wrap="square">
            <a:spAutoFit/>
          </a:bodyPr>
          <a:lstStyle/>
          <a:p>
            <a:pPr lvl="4"/>
            <a:endParaRPr lang="en-GB" dirty="0"/>
          </a:p>
          <a:p>
            <a:pPr marL="285750" indent="-285750">
              <a:buFont typeface="Arial" panose="020B0604020202020204" pitchFamily="34" charset="0"/>
              <a:buChar char="•"/>
            </a:pPr>
            <a:r>
              <a:rPr lang="en-GB" dirty="0"/>
              <a:t>Blacon Children’s centre</a:t>
            </a:r>
          </a:p>
          <a:p>
            <a:pPr marL="285750" indent="-285750">
              <a:buFont typeface="Arial" panose="020B0604020202020204" pitchFamily="34" charset="0"/>
              <a:buChar char="•"/>
            </a:pPr>
            <a:r>
              <a:rPr lang="en-GB" sz="1800" dirty="0"/>
              <a:t>Lache Children’s Centre</a:t>
            </a:r>
          </a:p>
          <a:p>
            <a:pPr marL="285750" indent="-285750">
              <a:buFont typeface="Arial" panose="020B0604020202020204" pitchFamily="34" charset="0"/>
              <a:buChar char="•"/>
            </a:pPr>
            <a:r>
              <a:rPr lang="en-GB" sz="1800" dirty="0">
                <a:solidFill>
                  <a:schemeClr val="accent6"/>
                </a:solidFill>
              </a:rPr>
              <a:t>Stanlaw Abbey Children’s Centre</a:t>
            </a:r>
          </a:p>
          <a:p>
            <a:pPr marL="285750" indent="-285750">
              <a:buFont typeface="Arial" panose="020B0604020202020204" pitchFamily="34" charset="0"/>
              <a:buChar char="•"/>
            </a:pPr>
            <a:r>
              <a:rPr lang="en-GB" sz="1800" dirty="0">
                <a:solidFill>
                  <a:schemeClr val="accent6"/>
                </a:solidFill>
              </a:rPr>
              <a:t>Wharton Children’s Centre </a:t>
            </a:r>
          </a:p>
          <a:p>
            <a:pPr marL="285750" indent="-285750">
              <a:buFont typeface="Arial" panose="020B0604020202020204" pitchFamily="34" charset="0"/>
              <a:buChar char="•"/>
            </a:pPr>
            <a:r>
              <a:rPr lang="en-GB" sz="1800" dirty="0"/>
              <a:t>Victoria Road Children’s Centre </a:t>
            </a:r>
          </a:p>
          <a:p>
            <a:pPr marL="285750" indent="-285750">
              <a:buFont typeface="Arial" panose="020B0604020202020204" pitchFamily="34" charset="0"/>
              <a:buChar char="•"/>
            </a:pPr>
            <a:endParaRPr lang="en-GB" sz="1800" dirty="0"/>
          </a:p>
          <a:p>
            <a:pPr algn="ctr"/>
            <a:r>
              <a:rPr lang="en-GB" sz="1800" dirty="0"/>
              <a:t>Please call the centre number to book your slot! </a:t>
            </a:r>
          </a:p>
        </p:txBody>
      </p:sp>
      <p:pic>
        <p:nvPicPr>
          <p:cNvPr id="4" name="Picture 3">
            <a:extLst>
              <a:ext uri="{FF2B5EF4-FFF2-40B4-BE49-F238E27FC236}">
                <a16:creationId xmlns:a16="http://schemas.microsoft.com/office/drawing/2014/main" id="{0CA280AD-69C4-5B61-94D7-6280378BF235}"/>
              </a:ext>
            </a:extLst>
          </p:cNvPr>
          <p:cNvPicPr>
            <a:picLocks noChangeAspect="1"/>
          </p:cNvPicPr>
          <p:nvPr/>
        </p:nvPicPr>
        <p:blipFill>
          <a:blip r:embed="rId6"/>
          <a:stretch>
            <a:fillRect/>
          </a:stretch>
        </p:blipFill>
        <p:spPr>
          <a:xfrm>
            <a:off x="7392144" y="4892399"/>
            <a:ext cx="1227127" cy="1227127"/>
          </a:xfrm>
          <a:prstGeom prst="rect">
            <a:avLst/>
          </a:prstGeom>
        </p:spPr>
      </p:pic>
    </p:spTree>
    <p:extLst>
      <p:ext uri="{BB962C8B-B14F-4D97-AF65-F5344CB8AC3E}">
        <p14:creationId xmlns:p14="http://schemas.microsoft.com/office/powerpoint/2010/main" val="89371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TotalTime>
  <Words>2875</Words>
  <Application>Microsoft Office PowerPoint</Application>
  <PresentationFormat>Widescreen</PresentationFormat>
  <Paragraphs>444</Paragraphs>
  <Slides>68</Slides>
  <Notes>34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68</vt:i4>
      </vt:variant>
    </vt:vector>
  </HeadingPairs>
  <TitlesOfParts>
    <vt:vector size="84" baseType="lpstr">
      <vt:lpstr>Aptos</vt:lpstr>
      <vt:lpstr>Aptos Display</vt:lpstr>
      <vt:lpstr>Arial</vt:lpstr>
      <vt:lpstr>Calibri</vt:lpstr>
      <vt:lpstr>Calibri Light</vt:lpstr>
      <vt:lpstr>Helvetica Neue Medium</vt:lpstr>
      <vt:lpstr>Londrina Solid</vt:lpstr>
      <vt:lpstr>Roboto</vt:lpstr>
      <vt:lpstr>Symbol</vt:lpstr>
      <vt:lpstr>Wingdings</vt:lpstr>
      <vt:lpstr>Office Theme</vt:lpstr>
      <vt:lpstr>Office Theme</vt:lpstr>
      <vt:lpstr>Office Theme</vt:lpstr>
      <vt:lpstr>Office Theme</vt:lpstr>
      <vt:lpstr>1_Office Theme</vt:lpstr>
      <vt:lpstr>Office 2013 - 2022 Theme</vt:lpstr>
      <vt:lpstr>Early Years, Sleep &amp; Toileting</vt:lpstr>
      <vt:lpstr>Agenda</vt:lpstr>
      <vt:lpstr> Starting Well 0-19 Service   </vt:lpstr>
      <vt:lpstr>PowerPoint Presentation</vt:lpstr>
      <vt:lpstr>PowerPoint Presentation</vt:lpstr>
      <vt:lpstr>PowerPoint Presentation</vt:lpstr>
      <vt:lpstr>Parenting Journey  Open access</vt:lpstr>
      <vt:lpstr>PowerPoint Presentation</vt:lpstr>
      <vt:lpstr>PowerPoint Presentation</vt:lpstr>
      <vt:lpstr>PowerPoint Presentation</vt:lpstr>
      <vt:lpstr> Helping us shape services </vt:lpstr>
      <vt:lpstr>What's on…</vt:lpstr>
      <vt:lpstr>PowerPoint Presentation</vt:lpstr>
      <vt:lpstr> Thank you  Any Questions?</vt:lpstr>
      <vt:lpstr>The Early Years Specialist Teaching Service (EYSTS)</vt:lpstr>
      <vt:lpstr>Who are we? </vt:lpstr>
      <vt:lpstr>Purposes and Roles of EYSTS</vt:lpstr>
      <vt:lpstr>PowerPoint Presentation</vt:lpstr>
      <vt:lpstr>Criteria for EYSTS referral  </vt:lpstr>
      <vt:lpstr>Process for referral to EYSTS</vt:lpstr>
      <vt:lpstr>Referral process</vt:lpstr>
      <vt:lpstr>Possible outcomes from submitting a referral to EYSTS</vt:lpstr>
      <vt:lpstr>What does EYSTS support look like? </vt:lpstr>
      <vt:lpstr>PowerPoint Presentation</vt:lpstr>
      <vt:lpstr>Role of EYSTS in ECHNA &amp; funding</vt:lpstr>
      <vt:lpstr>LiveWell</vt:lpstr>
      <vt:lpstr>Padlets </vt:lpstr>
      <vt:lpstr>Further support </vt:lpstr>
      <vt:lpstr>Introduction to the Children's Continence Service</vt:lpstr>
      <vt:lpstr>About the Service</vt:lpstr>
      <vt:lpstr>The Team</vt:lpstr>
      <vt:lpstr>Conditions We Support</vt:lpstr>
      <vt:lpstr>Referral Criteria</vt:lpstr>
      <vt:lpstr>What We Offer</vt:lpstr>
      <vt:lpstr>Contact Information</vt:lpstr>
      <vt:lpstr>Koala NW Sleep Support</vt:lpstr>
      <vt:lpstr>WHAT IS SLEEP?</vt:lpstr>
      <vt:lpstr>Children and Sleep</vt:lpstr>
      <vt:lpstr>The Importance of sleep</vt:lpstr>
      <vt:lpstr>Possible Causes of disturbed sleep</vt:lpstr>
      <vt:lpstr>Possible Causes of Sleep Issues... cont</vt:lpstr>
      <vt:lpstr>Sleep Stages Hypnogram</vt:lpstr>
      <vt:lpstr>Partial Wakings</vt:lpstr>
      <vt:lpstr>Melatonin: ’The Hormone of Darkness’</vt:lpstr>
      <vt:lpstr>PowerPoint Presentation</vt:lpstr>
      <vt:lpstr>Impact of Sleep Deprivation</vt:lpstr>
      <vt:lpstr>Statistics and Sleep</vt:lpstr>
      <vt:lpstr>Our Approach</vt:lpstr>
      <vt:lpstr>Support available</vt:lpstr>
      <vt:lpstr>The offer</vt:lpstr>
      <vt:lpstr>How to access support</vt:lpstr>
      <vt:lpstr>Sleep Hygiene</vt:lpstr>
      <vt:lpstr>Importance of Sleep Hygiene</vt:lpstr>
      <vt:lpstr>What makes a good bedtime routine</vt:lpstr>
      <vt:lpstr>Regular Sleep Pattern</vt:lpstr>
      <vt:lpstr>Screens and Sleep</vt:lpstr>
      <vt:lpstr>Exercise and Sleep</vt:lpstr>
      <vt:lpstr>Food and Sleep</vt:lpstr>
      <vt:lpstr>What your child eats during the day impacts their sleep during the night. Avoid sugary snacks and anything containing caffeine.</vt:lpstr>
      <vt:lpstr>Positive Bedtimes  </vt:lpstr>
      <vt:lpstr>Other Tools</vt:lpstr>
      <vt:lpstr>Questions?</vt:lpstr>
      <vt:lpstr>PowerPoint Presentation</vt:lpstr>
      <vt:lpstr>Themes from 2024</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Lucy Kennerley</dc:creator>
  <cp:lastModifiedBy>Lucy Kennerley</cp:lastModifiedBy>
  <cp:revision>1</cp:revision>
  <dcterms:created xsi:type="dcterms:W3CDTF">2025-11-29T08:38:20Z</dcterms:created>
  <dcterms:modified xsi:type="dcterms:W3CDTF">2025-12-04T07:02:57Z</dcterms:modified>
</cp:coreProperties>
</file>