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8"/>
  </p:notesMasterIdLst>
  <p:sldIdLst>
    <p:sldId id="256" r:id="rId2"/>
    <p:sldId id="257" r:id="rId3"/>
    <p:sldId id="268" r:id="rId4"/>
    <p:sldId id="259" r:id="rId5"/>
    <p:sldId id="758" r:id="rId6"/>
    <p:sldId id="759" r:id="rId7"/>
    <p:sldId id="760" r:id="rId8"/>
    <p:sldId id="761" r:id="rId9"/>
    <p:sldId id="762" r:id="rId10"/>
    <p:sldId id="755" r:id="rId11"/>
    <p:sldId id="270" r:id="rId12"/>
    <p:sldId id="752" r:id="rId13"/>
    <p:sldId id="294" r:id="rId14"/>
    <p:sldId id="764" r:id="rId15"/>
    <p:sldId id="757" r:id="rId16"/>
    <p:sldId id="763" r:id="rId17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0" autoAdjust="0"/>
    <p:restoredTop sz="93432" autoAdjust="0"/>
  </p:normalViewPr>
  <p:slideViewPr>
    <p:cSldViewPr snapToGrid="0">
      <p:cViewPr varScale="1">
        <p:scale>
          <a:sx n="63" d="100"/>
          <a:sy n="63" d="100"/>
        </p:scale>
        <p:origin x="103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Kennerley" userId="fd5663bb-1d09-4062-bd32-4fda051cbe8d" providerId="ADAL" clId="{21AC6242-D3AF-416D-92DE-A76693B99D2A}"/>
    <pc:docChg chg="undo custSel addSld delSld modSld sldOrd">
      <pc:chgData name="Lucy Kennerley" userId="fd5663bb-1d09-4062-bd32-4fda051cbe8d" providerId="ADAL" clId="{21AC6242-D3AF-416D-92DE-A76693B99D2A}" dt="2026-06-17T09:39:28.853" v="1164" actId="14100"/>
      <pc:docMkLst>
        <pc:docMk/>
      </pc:docMkLst>
      <pc:sldChg chg="addSp delSp modSp mod modNotesTx">
        <pc:chgData name="Lucy Kennerley" userId="fd5663bb-1d09-4062-bd32-4fda051cbe8d" providerId="ADAL" clId="{21AC6242-D3AF-416D-92DE-A76693B99D2A}" dt="2026-06-15T09:30:25.751" v="1033" actId="20577"/>
        <pc:sldMkLst>
          <pc:docMk/>
          <pc:sldMk cId="3401549315" sldId="256"/>
        </pc:sldMkLst>
        <pc:spChg chg="mod">
          <ac:chgData name="Lucy Kennerley" userId="fd5663bb-1d09-4062-bd32-4fda051cbe8d" providerId="ADAL" clId="{21AC6242-D3AF-416D-92DE-A76693B99D2A}" dt="2026-06-14T16:55:10.435" v="173" actId="26606"/>
          <ac:spMkLst>
            <pc:docMk/>
            <pc:sldMk cId="3401549315" sldId="256"/>
            <ac:spMk id="3" creationId="{38812DCE-34DA-FA09-CCD4-8B2BC1F61CED}"/>
          </ac:spMkLst>
        </pc:spChg>
        <pc:spChg chg="mod ord">
          <ac:chgData name="Lucy Kennerley" userId="fd5663bb-1d09-4062-bd32-4fda051cbe8d" providerId="ADAL" clId="{21AC6242-D3AF-416D-92DE-A76693B99D2A}" dt="2026-06-14T16:55:10.435" v="173" actId="26606"/>
          <ac:spMkLst>
            <pc:docMk/>
            <pc:sldMk cId="3401549315" sldId="256"/>
            <ac:spMk id="14" creationId="{FF8BA148-D52D-3AFF-DC2E-5BCBF56E57A0}"/>
          </ac:spMkLst>
        </pc:spChg>
        <pc:spChg chg="add">
          <ac:chgData name="Lucy Kennerley" userId="fd5663bb-1d09-4062-bd32-4fda051cbe8d" providerId="ADAL" clId="{21AC6242-D3AF-416D-92DE-A76693B99D2A}" dt="2026-06-14T16:55:10.435" v="173" actId="26606"/>
          <ac:spMkLst>
            <pc:docMk/>
            <pc:sldMk cId="3401549315" sldId="256"/>
            <ac:spMk id="27" creationId="{8C37C960-91F5-4F61-B2CD-8A037920720B}"/>
          </ac:spMkLst>
        </pc:spChg>
        <pc:picChg chg="mod">
          <ac:chgData name="Lucy Kennerley" userId="fd5663bb-1d09-4062-bd32-4fda051cbe8d" providerId="ADAL" clId="{21AC6242-D3AF-416D-92DE-A76693B99D2A}" dt="2026-06-14T16:55:10.435" v="173" actId="26606"/>
          <ac:picMkLst>
            <pc:docMk/>
            <pc:sldMk cId="3401549315" sldId="256"/>
            <ac:picMk id="6" creationId="{2C40C3EA-2C8C-C579-B230-A47E14DA456C}"/>
          </ac:picMkLst>
        </pc:picChg>
      </pc:sldChg>
      <pc:sldChg chg="addSp delSp modSp mod modNotesTx">
        <pc:chgData name="Lucy Kennerley" userId="fd5663bb-1d09-4062-bd32-4fda051cbe8d" providerId="ADAL" clId="{21AC6242-D3AF-416D-92DE-A76693B99D2A}" dt="2026-06-17T09:39:28.853" v="1164" actId="14100"/>
        <pc:sldMkLst>
          <pc:docMk/>
          <pc:sldMk cId="2547482817" sldId="257"/>
        </pc:sldMkLst>
        <pc:spChg chg="mod">
          <ac:chgData name="Lucy Kennerley" userId="fd5663bb-1d09-4062-bd32-4fda051cbe8d" providerId="ADAL" clId="{21AC6242-D3AF-416D-92DE-A76693B99D2A}" dt="2026-06-14T16:55:28.855" v="174" actId="26606"/>
          <ac:spMkLst>
            <pc:docMk/>
            <pc:sldMk cId="2547482817" sldId="257"/>
            <ac:spMk id="2" creationId="{C17A8353-DE7E-F138-8B93-405E46663131}"/>
          </ac:spMkLst>
        </pc:spChg>
        <pc:spChg chg="add">
          <ac:chgData name="Lucy Kennerley" userId="fd5663bb-1d09-4062-bd32-4fda051cbe8d" providerId="ADAL" clId="{21AC6242-D3AF-416D-92DE-A76693B99D2A}" dt="2026-06-14T16:55:28.855" v="174" actId="26606"/>
          <ac:spMkLst>
            <pc:docMk/>
            <pc:sldMk cId="2547482817" sldId="257"/>
            <ac:spMk id="16" creationId="{8C37C960-91F5-4F61-B2CD-8A037920720B}"/>
          </ac:spMkLst>
        </pc:spChg>
        <pc:picChg chg="mod">
          <ac:chgData name="Lucy Kennerley" userId="fd5663bb-1d09-4062-bd32-4fda051cbe8d" providerId="ADAL" clId="{21AC6242-D3AF-416D-92DE-A76693B99D2A}" dt="2026-06-14T16:55:40.314" v="177" actId="1076"/>
          <ac:picMkLst>
            <pc:docMk/>
            <pc:sldMk cId="2547482817" sldId="257"/>
            <ac:picMk id="7" creationId="{D560BBCD-D25A-10DE-CB35-53CEDA5A0F81}"/>
          </ac:picMkLst>
        </pc:picChg>
        <pc:picChg chg="mod ord">
          <ac:chgData name="Lucy Kennerley" userId="fd5663bb-1d09-4062-bd32-4fda051cbe8d" providerId="ADAL" clId="{21AC6242-D3AF-416D-92DE-A76693B99D2A}" dt="2026-06-17T09:39:28.853" v="1164" actId="14100"/>
          <ac:picMkLst>
            <pc:docMk/>
            <pc:sldMk cId="2547482817" sldId="257"/>
            <ac:picMk id="11" creationId="{C89B4B89-3416-ADD3-50B4-EA7C7B707C32}"/>
          </ac:picMkLst>
        </pc:picChg>
      </pc:sldChg>
      <pc:sldChg chg="modNotesTx">
        <pc:chgData name="Lucy Kennerley" userId="fd5663bb-1d09-4062-bd32-4fda051cbe8d" providerId="ADAL" clId="{21AC6242-D3AF-416D-92DE-A76693B99D2A}" dt="2026-06-15T11:03:12.634" v="1138" actId="20577"/>
        <pc:sldMkLst>
          <pc:docMk/>
          <pc:sldMk cId="750648781" sldId="259"/>
        </pc:sldMkLst>
      </pc:sldChg>
      <pc:sldChg chg="addSp delSp modSp mod modNotesTx">
        <pc:chgData name="Lucy Kennerley" userId="fd5663bb-1d09-4062-bd32-4fda051cbe8d" providerId="ADAL" clId="{21AC6242-D3AF-416D-92DE-A76693B99D2A}" dt="2026-06-15T11:00:15.997" v="1116" actId="20577"/>
        <pc:sldMkLst>
          <pc:docMk/>
          <pc:sldMk cId="1843744638" sldId="268"/>
        </pc:sldMkLst>
        <pc:spChg chg="mod">
          <ac:chgData name="Lucy Kennerley" userId="fd5663bb-1d09-4062-bd32-4fda051cbe8d" providerId="ADAL" clId="{21AC6242-D3AF-416D-92DE-A76693B99D2A}" dt="2026-06-14T16:58:29.773" v="215" actId="1076"/>
          <ac:spMkLst>
            <pc:docMk/>
            <pc:sldMk cId="1843744638" sldId="268"/>
            <ac:spMk id="2" creationId="{6139A86E-8F60-C656-3320-2F68F82216DE}"/>
          </ac:spMkLst>
        </pc:spChg>
        <pc:spChg chg="add">
          <ac:chgData name="Lucy Kennerley" userId="fd5663bb-1d09-4062-bd32-4fda051cbe8d" providerId="ADAL" clId="{21AC6242-D3AF-416D-92DE-A76693B99D2A}" dt="2026-06-14T16:58:12.033" v="210" actId="26606"/>
          <ac:spMkLst>
            <pc:docMk/>
            <pc:sldMk cId="1843744638" sldId="268"/>
            <ac:spMk id="27" creationId="{8C37C960-91F5-4F61-B2CD-8A037920720B}"/>
          </ac:spMkLst>
        </pc:spChg>
        <pc:picChg chg="mod">
          <ac:chgData name="Lucy Kennerley" userId="fd5663bb-1d09-4062-bd32-4fda051cbe8d" providerId="ADAL" clId="{21AC6242-D3AF-416D-92DE-A76693B99D2A}" dt="2026-06-14T16:59:20.020" v="228" actId="1076"/>
          <ac:picMkLst>
            <pc:docMk/>
            <pc:sldMk cId="1843744638" sldId="268"/>
            <ac:picMk id="4" creationId="{95768DD3-E7DA-A32D-CF36-B5CC3A9B1619}"/>
          </ac:picMkLst>
        </pc:picChg>
        <pc:picChg chg="mod ord">
          <ac:chgData name="Lucy Kennerley" userId="fd5663bb-1d09-4062-bd32-4fda051cbe8d" providerId="ADAL" clId="{21AC6242-D3AF-416D-92DE-A76693B99D2A}" dt="2026-06-14T16:59:27.332" v="231" actId="14100"/>
          <ac:picMkLst>
            <pc:docMk/>
            <pc:sldMk cId="1843744638" sldId="268"/>
            <ac:picMk id="6" creationId="{57E2B229-8E38-7AEC-736F-101308429F55}"/>
          </ac:picMkLst>
        </pc:picChg>
        <pc:picChg chg="mod ord">
          <ac:chgData name="Lucy Kennerley" userId="fd5663bb-1d09-4062-bd32-4fda051cbe8d" providerId="ADAL" clId="{21AC6242-D3AF-416D-92DE-A76693B99D2A}" dt="2026-06-14T16:59:36.684" v="234" actId="1076"/>
          <ac:picMkLst>
            <pc:docMk/>
            <pc:sldMk cId="1843744638" sldId="268"/>
            <ac:picMk id="9" creationId="{D7417173-5315-CAFF-DA06-C4B473177DE6}"/>
          </ac:picMkLst>
        </pc:picChg>
      </pc:sldChg>
      <pc:sldChg chg="modNotesTx">
        <pc:chgData name="Lucy Kennerley" userId="fd5663bb-1d09-4062-bd32-4fda051cbe8d" providerId="ADAL" clId="{21AC6242-D3AF-416D-92DE-A76693B99D2A}" dt="2026-06-14T17:46:37.923" v="497"/>
        <pc:sldMkLst>
          <pc:docMk/>
          <pc:sldMk cId="1884897702" sldId="270"/>
        </pc:sldMkLst>
      </pc:sldChg>
      <pc:sldChg chg="add ord">
        <pc:chgData name="Lucy Kennerley" userId="fd5663bb-1d09-4062-bd32-4fda051cbe8d" providerId="ADAL" clId="{21AC6242-D3AF-416D-92DE-A76693B99D2A}" dt="2026-06-15T07:01:07.837" v="722"/>
        <pc:sldMkLst>
          <pc:docMk/>
          <pc:sldMk cId="0" sldId="294"/>
        </pc:sldMkLst>
      </pc:sldChg>
      <pc:sldChg chg="modNotesTx">
        <pc:chgData name="Lucy Kennerley" userId="fd5663bb-1d09-4062-bd32-4fda051cbe8d" providerId="ADAL" clId="{21AC6242-D3AF-416D-92DE-A76693B99D2A}" dt="2026-06-15T10:51:27.964" v="1058" actId="20577"/>
        <pc:sldMkLst>
          <pc:docMk/>
          <pc:sldMk cId="1554040402" sldId="755"/>
        </pc:sldMkLst>
      </pc:sldChg>
      <pc:sldChg chg="addSp delSp modSp add mod modNotesTx">
        <pc:chgData name="Lucy Kennerley" userId="fd5663bb-1d09-4062-bd32-4fda051cbe8d" providerId="ADAL" clId="{21AC6242-D3AF-416D-92DE-A76693B99D2A}" dt="2026-06-17T09:38:48.630" v="1163" actId="14100"/>
        <pc:sldMkLst>
          <pc:docMk/>
          <pc:sldMk cId="3759784228" sldId="757"/>
        </pc:sldMkLst>
        <pc:picChg chg="add mod modCrop">
          <ac:chgData name="Lucy Kennerley" userId="fd5663bb-1d09-4062-bd32-4fda051cbe8d" providerId="ADAL" clId="{21AC6242-D3AF-416D-92DE-A76693B99D2A}" dt="2026-06-17T09:38:48.630" v="1163" actId="14100"/>
          <ac:picMkLst>
            <pc:docMk/>
            <pc:sldMk cId="3759784228" sldId="757"/>
            <ac:picMk id="6" creationId="{AB43124F-880D-4679-CDE0-03C02BE012CC}"/>
          </ac:picMkLst>
        </pc:picChg>
        <pc:picChg chg="add mod">
          <ac:chgData name="Lucy Kennerley" userId="fd5663bb-1d09-4062-bd32-4fda051cbe8d" providerId="ADAL" clId="{21AC6242-D3AF-416D-92DE-A76693B99D2A}" dt="2026-06-14T16:53:16.175" v="152" actId="1076"/>
          <ac:picMkLst>
            <pc:docMk/>
            <pc:sldMk cId="3759784228" sldId="757"/>
            <ac:picMk id="8" creationId="{98E90029-D0E4-8E9F-98E3-8BDA46CC6BD9}"/>
          </ac:picMkLst>
        </pc:picChg>
        <pc:picChg chg="add mod">
          <ac:chgData name="Lucy Kennerley" userId="fd5663bb-1d09-4062-bd32-4fda051cbe8d" providerId="ADAL" clId="{21AC6242-D3AF-416D-92DE-A76693B99D2A}" dt="2026-06-14T16:54:57.116" v="172" actId="1076"/>
          <ac:picMkLst>
            <pc:docMk/>
            <pc:sldMk cId="3759784228" sldId="757"/>
            <ac:picMk id="11" creationId="{54E49FF7-2293-FA25-7895-EF99BE194C0F}"/>
          </ac:picMkLst>
        </pc:picChg>
      </pc:sldChg>
      <pc:sldChg chg="addSp delSp modSp add mod modNotesTx">
        <pc:chgData name="Lucy Kennerley" userId="fd5663bb-1d09-4062-bd32-4fda051cbe8d" providerId="ADAL" clId="{21AC6242-D3AF-416D-92DE-A76693B99D2A}" dt="2026-06-15T07:04:20.038" v="744" actId="313"/>
        <pc:sldMkLst>
          <pc:docMk/>
          <pc:sldMk cId="3462137701" sldId="758"/>
        </pc:sldMkLst>
        <pc:picChg chg="add mod">
          <ac:chgData name="Lucy Kennerley" userId="fd5663bb-1d09-4062-bd32-4fda051cbe8d" providerId="ADAL" clId="{21AC6242-D3AF-416D-92DE-A76693B99D2A}" dt="2026-06-14T17:29:19.016" v="391" actId="1076"/>
          <ac:picMkLst>
            <pc:docMk/>
            <pc:sldMk cId="3462137701" sldId="758"/>
            <ac:picMk id="4" creationId="{10E8FE7D-AFC2-72A3-E0F6-D4CD0C37FD22}"/>
          </ac:picMkLst>
        </pc:picChg>
        <pc:picChg chg="add mod">
          <ac:chgData name="Lucy Kennerley" userId="fd5663bb-1d09-4062-bd32-4fda051cbe8d" providerId="ADAL" clId="{21AC6242-D3AF-416D-92DE-A76693B99D2A}" dt="2026-06-14T17:30:12.592" v="399" actId="14100"/>
          <ac:picMkLst>
            <pc:docMk/>
            <pc:sldMk cId="3462137701" sldId="758"/>
            <ac:picMk id="8" creationId="{862FB197-7062-3E67-2FF0-A4C263CC7BFD}"/>
          </ac:picMkLst>
        </pc:picChg>
      </pc:sldChg>
      <pc:sldChg chg="addSp delSp modSp add mod modNotesTx">
        <pc:chgData name="Lucy Kennerley" userId="fd5663bb-1d09-4062-bd32-4fda051cbe8d" providerId="ADAL" clId="{21AC6242-D3AF-416D-92DE-A76693B99D2A}" dt="2026-06-14T17:34:51.208" v="431" actId="14100"/>
        <pc:sldMkLst>
          <pc:docMk/>
          <pc:sldMk cId="2221336247" sldId="759"/>
        </pc:sldMkLst>
        <pc:picChg chg="add mod">
          <ac:chgData name="Lucy Kennerley" userId="fd5663bb-1d09-4062-bd32-4fda051cbe8d" providerId="ADAL" clId="{21AC6242-D3AF-416D-92DE-A76693B99D2A}" dt="2026-06-14T17:34:51.208" v="431" actId="14100"/>
          <ac:picMkLst>
            <pc:docMk/>
            <pc:sldMk cId="2221336247" sldId="759"/>
            <ac:picMk id="5" creationId="{CBFA6FCD-1099-FBAA-F36E-D17886366DEE}"/>
          </ac:picMkLst>
        </pc:picChg>
        <pc:picChg chg="add mod">
          <ac:chgData name="Lucy Kennerley" userId="fd5663bb-1d09-4062-bd32-4fda051cbe8d" providerId="ADAL" clId="{21AC6242-D3AF-416D-92DE-A76693B99D2A}" dt="2026-06-14T17:34:35.141" v="426" actId="1076"/>
          <ac:picMkLst>
            <pc:docMk/>
            <pc:sldMk cId="2221336247" sldId="759"/>
            <ac:picMk id="7" creationId="{15D885C4-5C40-24B8-DC56-DF0C96D050BE}"/>
          </ac:picMkLst>
        </pc:picChg>
        <pc:picChg chg="add mod">
          <ac:chgData name="Lucy Kennerley" userId="fd5663bb-1d09-4062-bd32-4fda051cbe8d" providerId="ADAL" clId="{21AC6242-D3AF-416D-92DE-A76693B99D2A}" dt="2026-06-14T17:34:43.165" v="429" actId="14100"/>
          <ac:picMkLst>
            <pc:docMk/>
            <pc:sldMk cId="2221336247" sldId="759"/>
            <ac:picMk id="10" creationId="{6DD2B348-E8A8-3821-F6A0-6853015C0C3B}"/>
          </ac:picMkLst>
        </pc:picChg>
      </pc:sldChg>
      <pc:sldChg chg="addSp delSp modSp add mod modNotesTx">
        <pc:chgData name="Lucy Kennerley" userId="fd5663bb-1d09-4062-bd32-4fda051cbe8d" providerId="ADAL" clId="{21AC6242-D3AF-416D-92DE-A76693B99D2A}" dt="2026-06-15T11:05:18.086" v="1160" actId="20577"/>
        <pc:sldMkLst>
          <pc:docMk/>
          <pc:sldMk cId="1720375862" sldId="760"/>
        </pc:sldMkLst>
        <pc:picChg chg="add mod">
          <ac:chgData name="Lucy Kennerley" userId="fd5663bb-1d09-4062-bd32-4fda051cbe8d" providerId="ADAL" clId="{21AC6242-D3AF-416D-92DE-A76693B99D2A}" dt="2026-06-15T07:04:43.333" v="746" actId="14100"/>
          <ac:picMkLst>
            <pc:docMk/>
            <pc:sldMk cId="1720375862" sldId="760"/>
            <ac:picMk id="3" creationId="{227424A0-8B19-38C7-1465-FF8574A02821}"/>
          </ac:picMkLst>
        </pc:picChg>
        <pc:picChg chg="add mod">
          <ac:chgData name="Lucy Kennerley" userId="fd5663bb-1d09-4062-bd32-4fda051cbe8d" providerId="ADAL" clId="{21AC6242-D3AF-416D-92DE-A76693B99D2A}" dt="2026-06-14T17:58:53.558" v="555" actId="1076"/>
          <ac:picMkLst>
            <pc:docMk/>
            <pc:sldMk cId="1720375862" sldId="760"/>
            <ac:picMk id="6" creationId="{A53D8F32-E49F-BD22-B04A-AF2C827E811E}"/>
          </ac:picMkLst>
        </pc:picChg>
        <pc:picChg chg="add mod">
          <ac:chgData name="Lucy Kennerley" userId="fd5663bb-1d09-4062-bd32-4fda051cbe8d" providerId="ADAL" clId="{21AC6242-D3AF-416D-92DE-A76693B99D2A}" dt="2026-06-14T17:58:51.349" v="554" actId="1076"/>
          <ac:picMkLst>
            <pc:docMk/>
            <pc:sldMk cId="1720375862" sldId="760"/>
            <ac:picMk id="9" creationId="{2825EAB7-B0D9-A51A-E7FE-BBCD55B1383A}"/>
          </ac:picMkLst>
        </pc:picChg>
      </pc:sldChg>
      <pc:sldChg chg="addSp delSp modSp add mod modNotesTx">
        <pc:chgData name="Lucy Kennerley" userId="fd5663bb-1d09-4062-bd32-4fda051cbe8d" providerId="ADAL" clId="{21AC6242-D3AF-416D-92DE-A76693B99D2A}" dt="2026-06-15T11:05:39.952" v="1162" actId="1076"/>
        <pc:sldMkLst>
          <pc:docMk/>
          <pc:sldMk cId="1435040546" sldId="761"/>
        </pc:sldMkLst>
        <pc:picChg chg="add mod">
          <ac:chgData name="Lucy Kennerley" userId="fd5663bb-1d09-4062-bd32-4fda051cbe8d" providerId="ADAL" clId="{21AC6242-D3AF-416D-92DE-A76693B99D2A}" dt="2026-06-15T11:05:36.943" v="1161" actId="14100"/>
          <ac:picMkLst>
            <pc:docMk/>
            <pc:sldMk cId="1435040546" sldId="761"/>
            <ac:picMk id="4" creationId="{BEEF1D7F-91D1-AA4C-BB1B-161EC49BA080}"/>
          </ac:picMkLst>
        </pc:picChg>
        <pc:picChg chg="add mod">
          <ac:chgData name="Lucy Kennerley" userId="fd5663bb-1d09-4062-bd32-4fda051cbe8d" providerId="ADAL" clId="{21AC6242-D3AF-416D-92DE-A76693B99D2A}" dt="2026-06-15T11:05:39.952" v="1162" actId="1076"/>
          <ac:picMkLst>
            <pc:docMk/>
            <pc:sldMk cId="1435040546" sldId="761"/>
            <ac:picMk id="10" creationId="{BE7C9CFF-3869-0B5E-8DF9-628D49656569}"/>
          </ac:picMkLst>
        </pc:picChg>
      </pc:sldChg>
      <pc:sldChg chg="addSp delSp modSp add mod modNotesTx">
        <pc:chgData name="Lucy Kennerley" userId="fd5663bb-1d09-4062-bd32-4fda051cbe8d" providerId="ADAL" clId="{21AC6242-D3AF-416D-92DE-A76693B99D2A}" dt="2026-06-15T07:08:35.784" v="1032" actId="20577"/>
        <pc:sldMkLst>
          <pc:docMk/>
          <pc:sldMk cId="2253621964" sldId="762"/>
        </pc:sldMkLst>
        <pc:picChg chg="add mod">
          <ac:chgData name="Lucy Kennerley" userId="fd5663bb-1d09-4062-bd32-4fda051cbe8d" providerId="ADAL" clId="{21AC6242-D3AF-416D-92DE-A76693B99D2A}" dt="2026-06-14T17:44:00.961" v="490" actId="14100"/>
          <ac:picMkLst>
            <pc:docMk/>
            <pc:sldMk cId="2253621964" sldId="762"/>
            <ac:picMk id="3" creationId="{64CFEE60-C909-4B9B-C20C-D400449FAEE6}"/>
          </ac:picMkLst>
        </pc:picChg>
        <pc:picChg chg="add mod">
          <ac:chgData name="Lucy Kennerley" userId="fd5663bb-1d09-4062-bd32-4fda051cbe8d" providerId="ADAL" clId="{21AC6242-D3AF-416D-92DE-A76693B99D2A}" dt="2026-06-14T17:44:04.991" v="491" actId="1076"/>
          <ac:picMkLst>
            <pc:docMk/>
            <pc:sldMk cId="2253621964" sldId="762"/>
            <ac:picMk id="6" creationId="{F07BDD80-D15E-700C-E8BC-9A1EA6C2836A}"/>
          </ac:picMkLst>
        </pc:picChg>
        <pc:picChg chg="add mod">
          <ac:chgData name="Lucy Kennerley" userId="fd5663bb-1d09-4062-bd32-4fda051cbe8d" providerId="ADAL" clId="{21AC6242-D3AF-416D-92DE-A76693B99D2A}" dt="2026-06-14T17:44:07.066" v="492" actId="1076"/>
          <ac:picMkLst>
            <pc:docMk/>
            <pc:sldMk cId="2253621964" sldId="762"/>
            <ac:picMk id="8" creationId="{678FF6E2-6222-F108-A7D0-458FAB8C9A4B}"/>
          </ac:picMkLst>
        </pc:picChg>
        <pc:picChg chg="add mod">
          <ac:chgData name="Lucy Kennerley" userId="fd5663bb-1d09-4062-bd32-4fda051cbe8d" providerId="ADAL" clId="{21AC6242-D3AF-416D-92DE-A76693B99D2A}" dt="2026-06-14T17:44:38.090" v="496" actId="1076"/>
          <ac:picMkLst>
            <pc:docMk/>
            <pc:sldMk cId="2253621964" sldId="762"/>
            <ac:picMk id="11" creationId="{2CC545A9-B033-E858-F8BF-091F4171BC1F}"/>
          </ac:picMkLst>
        </pc:picChg>
      </pc:sldChg>
      <pc:sldChg chg="addSp delSp modSp add mod modNotesTx">
        <pc:chgData name="Lucy Kennerley" userId="fd5663bb-1d09-4062-bd32-4fda051cbe8d" providerId="ADAL" clId="{21AC6242-D3AF-416D-92DE-A76693B99D2A}" dt="2026-06-15T10:59:36.311" v="1106" actId="22"/>
        <pc:sldMkLst>
          <pc:docMk/>
          <pc:sldMk cId="2807037469" sldId="763"/>
        </pc:sldMkLst>
        <pc:spChg chg="add mod">
          <ac:chgData name="Lucy Kennerley" userId="fd5663bb-1d09-4062-bd32-4fda051cbe8d" providerId="ADAL" clId="{21AC6242-D3AF-416D-92DE-A76693B99D2A}" dt="2026-06-15T10:58:49.449" v="1105" actId="1076"/>
          <ac:spMkLst>
            <pc:docMk/>
            <pc:sldMk cId="2807037469" sldId="763"/>
            <ac:spMk id="5" creationId="{DD3BF3DD-156A-D0E4-7C41-DBB4AA7FFCDC}"/>
          </ac:spMkLst>
        </pc:spChg>
        <pc:spChg chg="add mod">
          <ac:chgData name="Lucy Kennerley" userId="fd5663bb-1d09-4062-bd32-4fda051cbe8d" providerId="ADAL" clId="{21AC6242-D3AF-416D-92DE-A76693B99D2A}" dt="2026-06-15T10:58:29.167" v="1101" actId="20577"/>
          <ac:spMkLst>
            <pc:docMk/>
            <pc:sldMk cId="2807037469" sldId="763"/>
            <ac:spMk id="6" creationId="{70F79CB1-9627-6128-6021-983B6C1BBF6E}"/>
          </ac:spMkLst>
        </pc:spChg>
        <pc:picChg chg="add">
          <ac:chgData name="Lucy Kennerley" userId="fd5663bb-1d09-4062-bd32-4fda051cbe8d" providerId="ADAL" clId="{21AC6242-D3AF-416D-92DE-A76693B99D2A}" dt="2026-06-15T10:59:36.311" v="1106" actId="22"/>
          <ac:picMkLst>
            <pc:docMk/>
            <pc:sldMk cId="2807037469" sldId="763"/>
            <ac:picMk id="8" creationId="{A683AD52-E78C-A37D-22DF-7A3FEA39989B}"/>
          </ac:picMkLst>
        </pc:picChg>
      </pc:sldChg>
      <pc:sldChg chg="addSp modSp new mod">
        <pc:chgData name="Lucy Kennerley" userId="fd5663bb-1d09-4062-bd32-4fda051cbe8d" providerId="ADAL" clId="{21AC6242-D3AF-416D-92DE-A76693B99D2A}" dt="2026-06-15T07:01:38.343" v="725" actId="14100"/>
        <pc:sldMkLst>
          <pc:docMk/>
          <pc:sldMk cId="3116871378" sldId="764"/>
        </pc:sldMkLst>
        <pc:picChg chg="add mod">
          <ac:chgData name="Lucy Kennerley" userId="fd5663bb-1d09-4062-bd32-4fda051cbe8d" providerId="ADAL" clId="{21AC6242-D3AF-416D-92DE-A76693B99D2A}" dt="2026-06-15T07:01:38.343" v="725" actId="14100"/>
          <ac:picMkLst>
            <pc:docMk/>
            <pc:sldMk cId="3116871378" sldId="764"/>
            <ac:picMk id="5" creationId="{DAEE3FB9-B270-3F46-9B8B-8473501A04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2102A-16ED-42CD-A07B-430395CDAFF8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9887F-F3D8-4857-801A-4C5F6FA47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2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Hello everyone. Today I'm presenting the findings from the PCF Survey 2026, touching on the key themes and how we can do further analysis.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78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DFD43-1759-0455-B9AA-DE6A49D3E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19868-9B80-AA31-2DF5-EA93A2D2E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552CA9-41F7-049E-7CD5-F222EA41F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Further analysis</a:t>
            </a:r>
            <a:r>
              <a:rPr lang="en-GB" dirty="0"/>
              <a:t> "Full data broken down by </a:t>
            </a:r>
            <a:r>
              <a:rPr lang="en-GB" b="1" dirty="0"/>
              <a:t>geography, age group and type of need</a:t>
            </a:r>
            <a:r>
              <a:rPr lang="en-GB" dirty="0"/>
              <a:t> here's an example of what we can do with it."</a:t>
            </a:r>
          </a:p>
          <a:p>
            <a:r>
              <a:rPr lang="en-GB" dirty="0"/>
              <a:t>"Of </a:t>
            </a:r>
            <a:r>
              <a:rPr lang="en-GB" b="1" dirty="0"/>
              <a:t>338 families with an ADHD diagnosis, 18% are receiving no support</a:t>
            </a:r>
            <a:r>
              <a:rPr lang="en-GB" dirty="0"/>
              <a:t> — no EHCP, no SEN support, no top-up funding. </a:t>
            </a:r>
            <a:r>
              <a:rPr lang="en-GB" b="1" dirty="0"/>
              <a:t>That's a significant gap.</a:t>
            </a:r>
            <a:r>
              <a:rPr lang="en-GB" dirty="0"/>
              <a:t>"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DE76C-2C08-F24E-7FEA-FD29B25DF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46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"Compared to our last survey, children receiving </a:t>
            </a:r>
            <a:r>
              <a:rPr lang="en-GB" b="1" dirty="0"/>
              <a:t>extra support at school has increased by 15%</a:t>
            </a:r>
            <a:r>
              <a:rPr lang="en-GB" dirty="0"/>
              <a:t> — but in the same period, children receiving </a:t>
            </a:r>
            <a:r>
              <a:rPr lang="en-GB" b="1" dirty="0"/>
              <a:t>no support at all has also increased by 12%</a:t>
            </a:r>
            <a:r>
              <a:rPr lang="en-GB" dirty="0"/>
              <a:t>. </a:t>
            </a:r>
            <a:r>
              <a:rPr lang="en-GB" b="1" dirty="0"/>
              <a:t>The gap is widening.</a:t>
            </a:r>
            <a:r>
              <a:rPr lang="en-GB" dirty="0"/>
              <a:t>"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71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36314-F9F8-06E5-4478-DFD5C612A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B03B58-6865-C60D-4CBD-0307AB446B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2C088-64FB-61FE-7368-5FD901AE4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65046-1539-3056-F435-A893ECC09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53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084C5-F88D-0ED1-D5BC-F1D9659A5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90FD3-FE4C-F124-3ED8-5F0EBD876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C380EE-38EF-5F59-E687-886898BE6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Co-production charter</a:t>
            </a:r>
            <a:r>
              <a:rPr lang="en-GB" dirty="0"/>
              <a:t> </a:t>
            </a:r>
            <a:r>
              <a:rPr lang="en-GB" b="1" dirty="0"/>
              <a:t>&amp; Culture Change: PCF now sits on the SEND Partnership Board</a:t>
            </a:r>
            <a:r>
              <a:rPr lang="en-GB" dirty="0"/>
              <a:t>, the </a:t>
            </a:r>
            <a:r>
              <a:rPr lang="en-GB" b="1" dirty="0"/>
              <a:t>2024 survey results are written into the Strategic Plan</a:t>
            </a:r>
            <a:r>
              <a:rPr lang="en-GB" dirty="0"/>
              <a:t>, and we are </a:t>
            </a:r>
            <a:r>
              <a:rPr lang="en-GB" b="1" dirty="0"/>
              <a:t>represented at every Delivery Group. W</a:t>
            </a:r>
            <a:r>
              <a:rPr lang="en-GB" dirty="0"/>
              <a:t>e </a:t>
            </a:r>
            <a:r>
              <a:rPr lang="en-GB" b="1" dirty="0"/>
              <a:t>co-produced The Pledge now known as the Commitment</a:t>
            </a:r>
            <a:r>
              <a:rPr lang="en-GB" dirty="0"/>
              <a:t>, and </a:t>
            </a:r>
            <a:r>
              <a:rPr lang="en-GB" b="1" dirty="0"/>
              <a:t>PCF is now part of the recruitment process</a:t>
            </a:r>
            <a:r>
              <a:rPr lang="en-GB" dirty="0"/>
              <a:t>, asking candidates directly about </a:t>
            </a:r>
            <a:r>
              <a:rPr lang="en-GB" b="1" dirty="0"/>
              <a:t>empathy and lived experience</a:t>
            </a:r>
            <a:r>
              <a:rPr lang="en-GB" dirty="0"/>
              <a:t>."</a:t>
            </a:r>
          </a:p>
          <a:p>
            <a:r>
              <a:rPr lang="en-GB" b="1" dirty="0"/>
              <a:t>Communication</a:t>
            </a:r>
            <a:r>
              <a:rPr lang="en-GB" dirty="0"/>
              <a:t> The partnership started to produce </a:t>
            </a:r>
            <a:r>
              <a:rPr lang="en-GB" b="1" dirty="0"/>
              <a:t>SEND newsletters</a:t>
            </a:r>
            <a:r>
              <a:rPr lang="en-GB" dirty="0"/>
              <a:t> with </a:t>
            </a:r>
            <a:r>
              <a:rPr lang="en-GB" b="1" dirty="0"/>
              <a:t>waiting time and compliance updates</a:t>
            </a:r>
            <a:r>
              <a:rPr lang="en-GB" dirty="0"/>
              <a:t>, and the Council </a:t>
            </a:r>
            <a:r>
              <a:rPr lang="en-GB" b="1" dirty="0"/>
              <a:t>shares all PCF communications</a:t>
            </a:r>
            <a:r>
              <a:rPr lang="en-GB" dirty="0"/>
              <a:t> across their networks."</a:t>
            </a:r>
          </a:p>
          <a:p>
            <a:r>
              <a:rPr lang="en-GB" b="1" dirty="0"/>
              <a:t>Key work</a:t>
            </a:r>
            <a:r>
              <a:rPr lang="en-GB" dirty="0"/>
              <a:t> “We asked for better support </a:t>
            </a:r>
            <a:r>
              <a:rPr lang="en-GB"/>
              <a:t>while waiting— </a:t>
            </a:r>
            <a:r>
              <a:rPr lang="en-GB" dirty="0"/>
              <a:t>we co-produced the </a:t>
            </a:r>
            <a:r>
              <a:rPr lang="en-GB" b="1" dirty="0"/>
              <a:t>'Knowing Me' profiling tool and Co-presented </a:t>
            </a:r>
            <a:r>
              <a:rPr lang="en-GB" dirty="0"/>
              <a:t>, </a:t>
            </a:r>
            <a:r>
              <a:rPr lang="en-GB" b="1" dirty="0"/>
              <a:t>over 120 people attended our Preparation for Adulthood event</a:t>
            </a:r>
            <a:r>
              <a:rPr lang="en-GB" dirty="0"/>
              <a:t>."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8266C-6D2F-98A5-827B-A7E89A458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75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0A415-CC8C-CB21-789D-29152E913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03221-72B0-FDC6-1164-6F763BD2B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17EF98-3BB8-A85C-3F0A-4D0E4AEC4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1E189-37F9-FB81-60FA-C30C56E98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1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quick look at who responded.  Over 700 from all ages and areas in the borough. A 48% increase since the 2024 survey. This gives us confidence that the results are broadly representative of the families we support across the area."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12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Since the last survey is the increase of 23% of dual Autism/ADHD diagnosis.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6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"This survey breaks down feedback by service area and overall themes to understand </a:t>
            </a:r>
            <a:r>
              <a:rPr lang="en-GB" b="1" dirty="0"/>
              <a:t>how our systems are working for families</a:t>
            </a:r>
            <a:r>
              <a:rPr lang="en-GB" dirty="0"/>
              <a:t> and like Ofsted found, it shows </a:t>
            </a:r>
            <a:r>
              <a:rPr lang="en-GB" b="1" dirty="0"/>
              <a:t>inconsistent experiences and outcomes</a:t>
            </a:r>
            <a:r>
              <a:rPr lang="en-GB" dirty="0"/>
              <a:t>."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354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BB378-F3BB-A0BE-2D30-64BB39764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C636C-F991-524F-2F84-0E62961FA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BE29D-371E-698F-D071-9D6F057E0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Education</a:t>
            </a:r>
            <a:r>
              <a:rPr lang="en-GB" dirty="0"/>
              <a:t> "Many families feel </a:t>
            </a:r>
            <a:r>
              <a:rPr lang="en-GB" b="1" dirty="0"/>
              <a:t>safe and supported</a:t>
            </a:r>
            <a:r>
              <a:rPr lang="en-GB" dirty="0"/>
              <a:t>, but too many report feeling </a:t>
            </a:r>
            <a:r>
              <a:rPr lang="en-GB" b="1" dirty="0"/>
              <a:t>unheard, with needs not recognised or unmet and not kept informed about changes to the support their child receives </a:t>
            </a:r>
            <a:r>
              <a:rPr lang="en-GB" dirty="0"/>
              <a:t>."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24677-5CC5-C099-C6ED-80E4FA80A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61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9315-D317-592A-2207-640CC7D79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ABF772-1F15-B304-A11D-FD80C23C7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779392-072D-AD55-B93C-C88239886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Social care</a:t>
            </a:r>
            <a:r>
              <a:rPr lang="en-GB" dirty="0"/>
              <a:t> "</a:t>
            </a:r>
            <a:r>
              <a:rPr lang="en-GB" b="1" dirty="0"/>
              <a:t>39% of families struggle to access social care</a:t>
            </a:r>
            <a:r>
              <a:rPr lang="en-GB" dirty="0"/>
              <a:t> — they don't know what they're entitled to or where to turn."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C21C5-D588-A058-030D-87E77A5FF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92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D7A7E-959C-253F-8879-52A884B9C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F5D72-3043-332A-A8AF-B966A5690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001DF9-9A1C-FF8C-F91C-9F2C2AFF6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Health &amp; waiting times</a:t>
            </a:r>
            <a:r>
              <a:rPr lang="en-GB" dirty="0"/>
              <a:t> "The wait for specialist input </a:t>
            </a:r>
            <a:r>
              <a:rPr lang="en-GB" b="1" dirty="0"/>
              <a:t>causes real harm, by time support is there things have escalated.</a:t>
            </a:r>
            <a:r>
              <a:rPr lang="en-GB" dirty="0"/>
              <a:t> </a:t>
            </a:r>
            <a:r>
              <a:rPr lang="en-GB" b="1" dirty="0"/>
              <a:t>Sensory OT, Autism, ADHD and mental health</a:t>
            </a:r>
            <a:r>
              <a:rPr lang="en-GB" dirty="0"/>
              <a:t> pathways are the worst reported."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12531-005C-09D1-D0EA-DB923AD23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7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E4A09-5E9B-0675-38DD-6D619C4D3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F380F-8EFE-6A6D-3D43-0257C0535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8FACE1-4C53-66AB-C8D9-79A0BD9C9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System failures</a:t>
            </a:r>
            <a:r>
              <a:rPr lang="en-GB" dirty="0"/>
              <a:t> "Families report </a:t>
            </a:r>
            <a:r>
              <a:rPr lang="en-GB" b="1" dirty="0"/>
              <a:t>delays, poor communication and a broken EHCP process, when things go wrong and families turn to the complaints process which a third of families found difficult across all three services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8B1D5-CF77-4DA0-9292-0D05E401B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87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D37F1-7E30-1F2C-CD44-9FB405819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5DB8C-FA37-A45A-E97F-EB2EBB934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2F387B-6D8F-EE90-FBDF-C7B8B6E52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Inclusion</a:t>
            </a:r>
            <a:r>
              <a:rPr lang="en-GB" dirty="0"/>
              <a:t> "Following the </a:t>
            </a:r>
            <a:r>
              <a:rPr lang="en-GB" b="1" dirty="0"/>
              <a:t>council's 2024 inclusion commitment</a:t>
            </a:r>
            <a:r>
              <a:rPr lang="en-GB" dirty="0"/>
              <a:t>, responses show </a:t>
            </a:r>
            <a:r>
              <a:rPr lang="en-GB" b="1" dirty="0"/>
              <a:t>inconsistency across education and the community</a:t>
            </a:r>
            <a:r>
              <a:rPr lang="en-GB" dirty="0"/>
              <a:t> — families told us what good looks like.“ We use this to measure success next time.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F5E2A-C5EC-C453-0F22-C0BAB61C2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9887F-F3D8-4857-801A-4C5F6FA4716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8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6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0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0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0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1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6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4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0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8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5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8BA148-D52D-3AFF-DC2E-5BCBF56E57A0}"/>
              </a:ext>
            </a:extLst>
          </p:cNvPr>
          <p:cNvSpPr txBox="1"/>
          <p:nvPr/>
        </p:nvSpPr>
        <p:spPr>
          <a:xfrm>
            <a:off x="5853675" y="596644"/>
            <a:ext cx="5500125" cy="3435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PCF Survey Results -Themes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12DCE-34DA-FA09-CCD4-8B2BC1F61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3675" y="4298950"/>
            <a:ext cx="5500125" cy="196240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/>
              <a:t>PCF Partnership Board meeting</a:t>
            </a:r>
          </a:p>
          <a:p>
            <a:pPr algn="r"/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0C3EA-2C8C-C579-B230-A47E14DA4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57" y="696378"/>
            <a:ext cx="4780081" cy="54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49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27E82-BB55-C4AC-6C79-88F36F0BE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673C6B-8B12-837A-7BC9-1406A0EFA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957" y="107679"/>
            <a:ext cx="4278086" cy="1181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457562-8C5A-6C88-CA6D-BF55A28E2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14" y="2018249"/>
            <a:ext cx="10423686" cy="4805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2E9A4-4C6F-7751-94FC-DA6B09724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14" y="1353808"/>
            <a:ext cx="3852765" cy="6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4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1C38A-D12F-93C9-36C5-F5A2DFE2C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CC8B62-F5C8-67A0-B746-5D8DBA1AD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20" y="2432766"/>
            <a:ext cx="6864351" cy="4247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4826EE-32EE-CD42-7A2E-AB1A241124C0}"/>
              </a:ext>
            </a:extLst>
          </p:cNvPr>
          <p:cNvSpPr txBox="1"/>
          <p:nvPr/>
        </p:nvSpPr>
        <p:spPr>
          <a:xfrm>
            <a:off x="8753411" y="2308438"/>
            <a:ext cx="2127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Compared to the last survey, the number of children receiving extra support at school has increased by 15%.  Additionally, the number of children who receive none of these has increased by 12%.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5633D4-C5D2-BC47-1F89-4A20FA352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71" y="1484807"/>
            <a:ext cx="4734616" cy="816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2E5147-F1CF-C3FA-74B0-1795595F4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04" y="33833"/>
            <a:ext cx="4976325" cy="13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9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72140D-DA19-F307-5F2F-195FDD9A9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0DDC02D-3493-3F1D-B399-1E71B43F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F2DC5-A8A2-9C32-B707-697F39617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46" y="2333742"/>
            <a:ext cx="11486314" cy="4453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B491BC-217F-B0B0-8120-7A5C18A8B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839" y="79965"/>
            <a:ext cx="5255207" cy="1450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14E767-F8E0-4296-8230-AEFEB5ED6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45" y="1445607"/>
            <a:ext cx="473700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5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1" y="38251"/>
            <a:ext cx="10972800" cy="521696"/>
          </a:xfrm>
        </p:spPr>
        <p:txBody>
          <a:bodyPr>
            <a:normAutofit/>
          </a:bodyPr>
          <a:lstStyle/>
          <a:p>
            <a:r>
              <a:rPr sz="1867" dirty="0"/>
              <a:t>Q2</a:t>
            </a:r>
            <a:r>
              <a:rPr lang="en-GB" sz="1867" dirty="0"/>
              <a:t>8</a:t>
            </a:r>
            <a:r>
              <a:rPr sz="1867" dirty="0"/>
              <a:t>: My experience of the EHCP: Needs assessment was positive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821EE-ABBF-E43D-9F50-CC67422A8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749" y="3942080"/>
            <a:ext cx="4564348" cy="2380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6E1BF6-DA4E-3685-4238-0431737F9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24" y="1083553"/>
            <a:ext cx="6828112" cy="4145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7B83B-CAA7-9B53-B5F8-8B8B67B1B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00" y="1131144"/>
            <a:ext cx="6659928" cy="4003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025415-139B-DAA5-E59E-AD3A256DD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4625" y="220347"/>
            <a:ext cx="690888" cy="609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508FA-6C14-A699-1879-D2785E8C7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451574" y="2339425"/>
            <a:ext cx="357887" cy="342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EB7334-4541-F157-148A-76E1FA814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451571" y="3651825"/>
            <a:ext cx="357887" cy="347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4B7CA-0A4F-9944-C1F6-DD600EC6E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1574" y="3012277"/>
            <a:ext cx="357887" cy="3531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BAC97C-A8AA-5F53-6A5C-88E63C608572}"/>
              </a:ext>
            </a:extLst>
          </p:cNvPr>
          <p:cNvSpPr txBox="1"/>
          <p:nvPr/>
        </p:nvSpPr>
        <p:spPr>
          <a:xfrm>
            <a:off x="7124369" y="1416770"/>
            <a:ext cx="4681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Compared to the 2024 survey results, the experience many respondees had was less positive.  With a downwards trend from Strongly agree/Agree to a negative experience.  In fact this is the 2</a:t>
            </a:r>
            <a:r>
              <a:rPr lang="en-GB" sz="1600" baseline="30000" dirty="0"/>
              <a:t>nd</a:t>
            </a:r>
            <a:r>
              <a:rPr lang="en-GB" sz="1600" dirty="0"/>
              <a:t> survey in succession where the EHCP experience has got worse for respondees.  With Strongly Disagree increasing from 25% in 2022, 27% in 2024 to 32% in 2026.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82C1-502B-2017-2290-5E8C7DE5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D864-A38F-226F-A065-F4A783721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E3FB9-B270-3F46-9B8B-8473501A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7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13DA4-6790-EB29-AA03-C30BC56EC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43124F-880D-4679-CDE0-03C02BE01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1" t="-1888" r="1061" b="3844"/>
          <a:stretch>
            <a:fillRect/>
          </a:stretch>
        </p:blipFill>
        <p:spPr>
          <a:xfrm>
            <a:off x="5505450" y="762000"/>
            <a:ext cx="6381752" cy="5943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E90029-D0E4-8E9F-98E3-8BDA46CC6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154" y="152920"/>
            <a:ext cx="9042492" cy="609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E49FF7-2293-FA25-7895-EF99BE194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8" y="952500"/>
            <a:ext cx="4981489" cy="5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84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E99F9-6645-732E-D349-57737B58B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3BF3DD-156A-D0E4-7C41-DBB4AA7FFCDC}"/>
              </a:ext>
            </a:extLst>
          </p:cNvPr>
          <p:cNvSpPr txBox="1"/>
          <p:nvPr/>
        </p:nvSpPr>
        <p:spPr>
          <a:xfrm>
            <a:off x="1011675" y="616590"/>
            <a:ext cx="34630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79CB1-9627-6128-6021-983B6C1BBF6E}"/>
              </a:ext>
            </a:extLst>
          </p:cNvPr>
          <p:cNvSpPr txBox="1"/>
          <p:nvPr/>
        </p:nvSpPr>
        <p:spPr>
          <a:xfrm>
            <a:off x="1517514" y="1944611"/>
            <a:ext cx="9630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• What are your thoughts about the PCF survey results? Are there any surprises?</a:t>
            </a:r>
          </a:p>
          <a:p>
            <a:endParaRPr lang="en-GB" sz="3200" dirty="0"/>
          </a:p>
          <a:p>
            <a:r>
              <a:rPr lang="en-GB" sz="3200" dirty="0"/>
              <a:t>• Is there anything anyone would like a deeper dive into?</a:t>
            </a:r>
          </a:p>
          <a:p>
            <a:endParaRPr lang="en-GB" sz="3200" dirty="0"/>
          </a:p>
          <a:p>
            <a:r>
              <a:rPr lang="en-GB" sz="3200" dirty="0"/>
              <a:t>• How are we going to make sure that the results are at the heart of our forward thinking and planning?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3AD52-E78C-A37D-22DF-7A3FEA399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831" y="51600"/>
            <a:ext cx="181676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3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A8353-DE7E-F138-8B93-405E46663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96644"/>
            <a:ext cx="6319746" cy="1962406"/>
          </a:xfrm>
        </p:spPr>
        <p:txBody>
          <a:bodyPr anchor="ctr">
            <a:normAutofit/>
          </a:bodyPr>
          <a:lstStyle/>
          <a:p>
            <a:r>
              <a:rPr lang="en-GB" dirty="0"/>
              <a:t>Demographics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0BBCD-D25A-10DE-CB35-53CEDA5A0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248" y="1760197"/>
            <a:ext cx="2922293" cy="3337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9B4B89-3416-ADD3-50B4-EA7C7B707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2501690"/>
            <a:ext cx="6472147" cy="37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8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BF85E-853C-795E-0A21-FB31FEA5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9A86E-8F60-C656-3320-2F68F8221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330" y="-306261"/>
            <a:ext cx="6672943" cy="2455239"/>
          </a:xfrm>
        </p:spPr>
        <p:txBody>
          <a:bodyPr anchor="b">
            <a:normAutofit/>
          </a:bodyPr>
          <a:lstStyle/>
          <a:p>
            <a:r>
              <a:rPr lang="en-GB" dirty="0"/>
              <a:t>Type of need &amp;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68DD3-E7DA-A32D-CF36-B5CC3A9B1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559" y="150312"/>
            <a:ext cx="4033847" cy="6557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17173-5315-CAFF-DA06-C4B473177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0" y="2148978"/>
            <a:ext cx="4149079" cy="3413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E2B229-8E38-7AEC-736F-101308429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24" y="4796711"/>
            <a:ext cx="2990226" cy="17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4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8A8D11-DB51-43C0-8618-65C820DB4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9A069-8E44-617B-F4A4-E114DC8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13" y="1797299"/>
            <a:ext cx="2404380" cy="41381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“lead to inconsistent experiences and outcomes for children and young people with Special Educational Needs.”    OFSTED 2026</a:t>
            </a:r>
            <a:endParaRPr lang="en-US" sz="6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52D643-B101-03EE-70A1-81A3A3E88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246" y="2029951"/>
            <a:ext cx="5492766" cy="39055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E56CD8-394F-B211-BC0E-D33D314E923D}"/>
              </a:ext>
            </a:extLst>
          </p:cNvPr>
          <p:cNvSpPr txBox="1"/>
          <p:nvPr/>
        </p:nvSpPr>
        <p:spPr>
          <a:xfrm>
            <a:off x="420462" y="335875"/>
            <a:ext cx="60987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203040"/>
                    </a:gs>
                    <a:gs pos="0">
                      <a:srgbClr val="00BAC8"/>
                    </a:gs>
                  </a:gsLst>
                  <a:lin ang="0" scaled="1"/>
                </a:gradFill>
                <a:effectLst/>
                <a:uLnTx/>
                <a:uFillTx/>
                <a:latin typeface="Aharoni" panose="02010803020104030203" pitchFamily="2" charset="-79"/>
                <a:ea typeface="+mn-ea"/>
                <a:cs typeface="Angsana New" panose="02020603050405020304" pitchFamily="18" charset="-34"/>
              </a:rPr>
              <a:t>Key Themes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D411CD-FF83-C370-0BED-12C7C4B5C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831" y="51600"/>
            <a:ext cx="181676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4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D6592B-140F-B8B4-2AF1-2AD5E13D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6C518E-9808-D991-92AD-7EEBD7E00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C926B5-DB0A-4F28-87E5-693BDAD1AB69}"/>
              </a:ext>
            </a:extLst>
          </p:cNvPr>
          <p:cNvSpPr txBox="1"/>
          <p:nvPr/>
        </p:nvSpPr>
        <p:spPr>
          <a:xfrm>
            <a:off x="420462" y="335875"/>
            <a:ext cx="60987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203040"/>
                    </a:gs>
                    <a:gs pos="0">
                      <a:srgbClr val="00BAC8"/>
                    </a:gs>
                  </a:gsLst>
                  <a:lin ang="0" scaled="1"/>
                </a:gradFill>
                <a:effectLst/>
                <a:uLnTx/>
                <a:uFillTx/>
                <a:latin typeface="Aharoni" panose="02010803020104030203" pitchFamily="2" charset="-79"/>
                <a:ea typeface="+mn-ea"/>
                <a:cs typeface="Angsana New" panose="02020603050405020304" pitchFamily="18" charset="-34"/>
              </a:rPr>
              <a:t>Key Themes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AF0498-9413-6DE2-F2A5-0B8CFC9F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831" y="51600"/>
            <a:ext cx="1816765" cy="1676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8FE7D-AFC2-72A3-E0F6-D4CD0C37F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018" y="1488419"/>
            <a:ext cx="6438327" cy="823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2FB197-7062-3E67-2FF0-A4C263CC7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005" y="2563608"/>
            <a:ext cx="6226339" cy="413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3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75C1AC-5473-2786-4A78-A3F9E34DD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EFBB165-677B-503B-FF46-4324AD72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A3AE9-EED1-34AF-B108-1EC2C705621B}"/>
              </a:ext>
            </a:extLst>
          </p:cNvPr>
          <p:cNvSpPr txBox="1"/>
          <p:nvPr/>
        </p:nvSpPr>
        <p:spPr>
          <a:xfrm>
            <a:off x="420462" y="335875"/>
            <a:ext cx="60987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203040"/>
                    </a:gs>
                    <a:gs pos="0">
                      <a:srgbClr val="00BAC8"/>
                    </a:gs>
                  </a:gsLst>
                  <a:lin ang="0" scaled="1"/>
                </a:gradFill>
                <a:effectLst/>
                <a:uLnTx/>
                <a:uFillTx/>
                <a:latin typeface="Aharoni" panose="02010803020104030203" pitchFamily="2" charset="-79"/>
                <a:ea typeface="+mn-ea"/>
                <a:cs typeface="Angsana New" panose="02020603050405020304" pitchFamily="18" charset="-34"/>
              </a:rPr>
              <a:t>Key Themes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09420F-D393-6DFA-A4DF-1307F508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831" y="51600"/>
            <a:ext cx="1816765" cy="1676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FA6FCD-1099-FBAA-F36E-D1788636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47" y="1779746"/>
            <a:ext cx="6098720" cy="595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885C4-5C40-24B8-DC56-DF0C96D05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38" y="3359622"/>
            <a:ext cx="5357767" cy="2626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D2B348-E8A8-3821-F6A0-6853015C0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631" y="2401747"/>
            <a:ext cx="4705829" cy="415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3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25D739-64E5-82C4-321C-F59C64693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FF56AC-29F8-0758-ED82-3AA649C27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E6F244-E4D4-E096-71C4-6FD050A1AE59}"/>
              </a:ext>
            </a:extLst>
          </p:cNvPr>
          <p:cNvSpPr txBox="1"/>
          <p:nvPr/>
        </p:nvSpPr>
        <p:spPr>
          <a:xfrm>
            <a:off x="420462" y="335875"/>
            <a:ext cx="60987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203040"/>
                    </a:gs>
                    <a:gs pos="0">
                      <a:srgbClr val="00BAC8"/>
                    </a:gs>
                  </a:gsLst>
                  <a:lin ang="0" scaled="1"/>
                </a:gradFill>
                <a:effectLst/>
                <a:uLnTx/>
                <a:uFillTx/>
                <a:latin typeface="Aharoni" panose="02010803020104030203" pitchFamily="2" charset="-79"/>
                <a:ea typeface="+mn-ea"/>
                <a:cs typeface="Angsana New" panose="02020603050405020304" pitchFamily="18" charset="-34"/>
              </a:rPr>
              <a:t>Key Themes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51CFDA-B8DA-D6E0-4CF0-5590A2C3B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831" y="51600"/>
            <a:ext cx="1816765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7424A0-8B19-38C7-1465-FF8574A02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02" y="1514308"/>
            <a:ext cx="8352935" cy="1107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3D8F32-E49F-BD22-B04A-AF2C827E8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02" y="3138313"/>
            <a:ext cx="6569154" cy="3203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5EAB7-B0D9-A51A-E7FE-BBCD55B13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4111" y="3644079"/>
            <a:ext cx="4455387" cy="223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7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B39C2-BE35-29D0-50E7-FEB0D02E2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5EFAC29-6CD5-6279-2101-5D4B4BB1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DAB90C-130D-72D9-38F1-FA9985F1DE0E}"/>
              </a:ext>
            </a:extLst>
          </p:cNvPr>
          <p:cNvSpPr txBox="1"/>
          <p:nvPr/>
        </p:nvSpPr>
        <p:spPr>
          <a:xfrm>
            <a:off x="420462" y="335875"/>
            <a:ext cx="60987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203040"/>
                    </a:gs>
                    <a:gs pos="0">
                      <a:srgbClr val="00BAC8"/>
                    </a:gs>
                  </a:gsLst>
                  <a:lin ang="0" scaled="1"/>
                </a:gradFill>
                <a:effectLst/>
                <a:uLnTx/>
                <a:uFillTx/>
                <a:latin typeface="Aharoni" panose="02010803020104030203" pitchFamily="2" charset="-79"/>
                <a:ea typeface="+mn-ea"/>
                <a:cs typeface="Angsana New" panose="02020603050405020304" pitchFamily="18" charset="-34"/>
              </a:rPr>
              <a:t>Key Themes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2F3CBE-2897-F762-373F-771CF568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831" y="51600"/>
            <a:ext cx="1816765" cy="1676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EF1D7F-91D1-AA4C-BB1B-161EC49BA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68" y="2041870"/>
            <a:ext cx="8754894" cy="778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7C9CFF-3869-0B5E-8DF9-628D49656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890" y="3246755"/>
            <a:ext cx="7626485" cy="323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4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24373D-1DEB-96C5-3D25-07260D22C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96A187-E2DF-2463-3200-DF7778DC5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5F5931-674D-AACD-7560-9B0A52B24CAF}"/>
              </a:ext>
            </a:extLst>
          </p:cNvPr>
          <p:cNvSpPr txBox="1"/>
          <p:nvPr/>
        </p:nvSpPr>
        <p:spPr>
          <a:xfrm>
            <a:off x="420462" y="335875"/>
            <a:ext cx="60987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203040"/>
                    </a:gs>
                    <a:gs pos="0">
                      <a:srgbClr val="00BAC8"/>
                    </a:gs>
                  </a:gsLst>
                  <a:lin ang="0" scaled="1"/>
                </a:gradFill>
                <a:effectLst/>
                <a:uLnTx/>
                <a:uFillTx/>
                <a:latin typeface="Aharoni" panose="02010803020104030203" pitchFamily="2" charset="-79"/>
                <a:ea typeface="+mn-ea"/>
                <a:cs typeface="Angsana New" panose="02020603050405020304" pitchFamily="18" charset="-34"/>
              </a:rPr>
              <a:t>Key Themes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9D3B92-54DA-F35B-D0D3-3368B5A3A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831" y="51600"/>
            <a:ext cx="1816765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CFEE60-C909-4B9B-C20C-D400449FA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01" y="3429000"/>
            <a:ext cx="3164713" cy="3285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BDD80-D15E-700C-E8BC-9A1EA6C28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037" y="2525713"/>
            <a:ext cx="3834429" cy="4188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8FF6E2-6222-F108-A7D0-458FAB8C9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966" y="2036936"/>
            <a:ext cx="4025729" cy="21148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545A9-B033-E858-F8BF-091F4171B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404" y="1546838"/>
            <a:ext cx="8322041" cy="5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21964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748</Words>
  <Application>Microsoft Office PowerPoint</Application>
  <PresentationFormat>Widescreen</PresentationFormat>
  <Paragraphs>50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Aharoni</vt:lpstr>
      <vt:lpstr>Aptos</vt:lpstr>
      <vt:lpstr>Arial</vt:lpstr>
      <vt:lpstr>Avenir Next LT Pro</vt:lpstr>
      <vt:lpstr>FadeVTI</vt:lpstr>
      <vt:lpstr>PowerPoint Presentation</vt:lpstr>
      <vt:lpstr>Demographics</vt:lpstr>
      <vt:lpstr>Type of need &amp; Support</vt:lpstr>
      <vt:lpstr>“lead to inconsistent experiences and outcomes for children and young people with Special Educational Needs.”    OFSTED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Q28: My experience of the EHCP: Needs assessment was positive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Themes Conclusion Recommendation</dc:title>
  <dc:creator>Lucy Keennerley</dc:creator>
  <cp:lastModifiedBy>Lucy Kennerley</cp:lastModifiedBy>
  <cp:revision>4</cp:revision>
  <cp:lastPrinted>2024-05-13T08:52:42Z</cp:lastPrinted>
  <dcterms:created xsi:type="dcterms:W3CDTF">2024-05-12T14:18:50Z</dcterms:created>
  <dcterms:modified xsi:type="dcterms:W3CDTF">2026-06-17T09:39:39Z</dcterms:modified>
</cp:coreProperties>
</file>