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99" r:id="rId3"/>
    <p:sldId id="300" r:id="rId4"/>
    <p:sldId id="306" r:id="rId5"/>
    <p:sldId id="308" r:id="rId6"/>
    <p:sldId id="307" r:id="rId7"/>
    <p:sldId id="304" r:id="rId8"/>
    <p:sldId id="309" r:id="rId9"/>
    <p:sldId id="310" r:id="rId10"/>
    <p:sldId id="298" r:id="rId11"/>
    <p:sldId id="311" r:id="rId12"/>
    <p:sldId id="1558" r:id="rId13"/>
    <p:sldId id="1559" r:id="rId14"/>
    <p:sldId id="296" r:id="rId15"/>
    <p:sldId id="1557" r:id="rId16"/>
    <p:sldId id="267" r:id="rId17"/>
    <p:sldId id="1553" r:id="rId18"/>
    <p:sldId id="1560" r:id="rId19"/>
    <p:sldId id="1561" r:id="rId20"/>
    <p:sldId id="1562" r:id="rId21"/>
    <p:sldId id="1565" r:id="rId22"/>
    <p:sldId id="262" r:id="rId23"/>
    <p:sldId id="257" r:id="rId24"/>
    <p:sldId id="301" r:id="rId25"/>
    <p:sldId id="302" r:id="rId26"/>
    <p:sldId id="303" r:id="rId27"/>
    <p:sldId id="1566" r:id="rId28"/>
    <p:sldId id="1567" r:id="rId29"/>
    <p:sldId id="15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C6ACC6-8BB4-4F08-B838-A034EF162F33}" v="82" dt="2025-07-16T07:23:05.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Duff" userId="96c80607-cb3d-4bd8-aa20-0f19d8cfc90f" providerId="ADAL" clId="{B9C6ACC6-8BB4-4F08-B838-A034EF162F33}"/>
    <pc:docChg chg="undo custSel addSld delSld modSld delMainMaster">
      <pc:chgData name="Julie Duff" userId="96c80607-cb3d-4bd8-aa20-0f19d8cfc90f" providerId="ADAL" clId="{B9C6ACC6-8BB4-4F08-B838-A034EF162F33}" dt="2025-07-16T07:23:15.280" v="956" actId="47"/>
      <pc:docMkLst>
        <pc:docMk/>
      </pc:docMkLst>
      <pc:sldChg chg="add del">
        <pc:chgData name="Julie Duff" userId="96c80607-cb3d-4bd8-aa20-0f19d8cfc90f" providerId="ADAL" clId="{B9C6ACC6-8BB4-4F08-B838-A034EF162F33}" dt="2025-07-16T07:22:28.569" v="953"/>
        <pc:sldMkLst>
          <pc:docMk/>
          <pc:sldMk cId="1217316326" sldId="257"/>
        </pc:sldMkLst>
      </pc:sldChg>
      <pc:sldChg chg="add del setBg">
        <pc:chgData name="Julie Duff" userId="96c80607-cb3d-4bd8-aa20-0f19d8cfc90f" providerId="ADAL" clId="{B9C6ACC6-8BB4-4F08-B838-A034EF162F33}" dt="2025-07-16T07:22:28.569" v="953"/>
        <pc:sldMkLst>
          <pc:docMk/>
          <pc:sldMk cId="1553085062" sldId="262"/>
        </pc:sldMkLst>
      </pc:sldChg>
      <pc:sldChg chg="modSp mod">
        <pc:chgData name="Julie Duff" userId="96c80607-cb3d-4bd8-aa20-0f19d8cfc90f" providerId="ADAL" clId="{B9C6ACC6-8BB4-4F08-B838-A034EF162F33}" dt="2025-07-15T13:46:50.187" v="79" actId="1076"/>
        <pc:sldMkLst>
          <pc:docMk/>
          <pc:sldMk cId="0" sldId="300"/>
        </pc:sldMkLst>
        <pc:picChg chg="mod">
          <ac:chgData name="Julie Duff" userId="96c80607-cb3d-4bd8-aa20-0f19d8cfc90f" providerId="ADAL" clId="{B9C6ACC6-8BB4-4F08-B838-A034EF162F33}" dt="2025-07-15T13:46:46.255" v="78" actId="1076"/>
          <ac:picMkLst>
            <pc:docMk/>
            <pc:sldMk cId="0" sldId="300"/>
            <ac:picMk id="2" creationId="{111E2AA7-D676-0135-E187-373391948A24}"/>
          </ac:picMkLst>
        </pc:picChg>
        <pc:picChg chg="mod">
          <ac:chgData name="Julie Duff" userId="96c80607-cb3d-4bd8-aa20-0f19d8cfc90f" providerId="ADAL" clId="{B9C6ACC6-8BB4-4F08-B838-A034EF162F33}" dt="2025-07-15T13:46:50.187" v="79" actId="1076"/>
          <ac:picMkLst>
            <pc:docMk/>
            <pc:sldMk cId="0" sldId="300"/>
            <ac:picMk id="3" creationId="{D10C4EA6-7196-AEAE-29F6-250567AC0176}"/>
          </ac:picMkLst>
        </pc:picChg>
        <pc:picChg chg="mod">
          <ac:chgData name="Julie Duff" userId="96c80607-cb3d-4bd8-aa20-0f19d8cfc90f" providerId="ADAL" clId="{B9C6ACC6-8BB4-4F08-B838-A034EF162F33}" dt="2025-07-15T13:46:43.572" v="77" actId="1076"/>
          <ac:picMkLst>
            <pc:docMk/>
            <pc:sldMk cId="0" sldId="300"/>
            <ac:picMk id="554" creationId="{00000000-0000-0000-0000-000000000000}"/>
          </ac:picMkLst>
        </pc:picChg>
      </pc:sldChg>
      <pc:sldChg chg="add del">
        <pc:chgData name="Julie Duff" userId="96c80607-cb3d-4bd8-aa20-0f19d8cfc90f" providerId="ADAL" clId="{B9C6ACC6-8BB4-4F08-B838-A034EF162F33}" dt="2025-07-16T07:22:28.569" v="953"/>
        <pc:sldMkLst>
          <pc:docMk/>
          <pc:sldMk cId="2723743357" sldId="301"/>
        </pc:sldMkLst>
      </pc:sldChg>
      <pc:sldChg chg="add del">
        <pc:chgData name="Julie Duff" userId="96c80607-cb3d-4bd8-aa20-0f19d8cfc90f" providerId="ADAL" clId="{B9C6ACC6-8BB4-4F08-B838-A034EF162F33}" dt="2025-07-16T07:22:28.569" v="953"/>
        <pc:sldMkLst>
          <pc:docMk/>
          <pc:sldMk cId="3409529961" sldId="302"/>
        </pc:sldMkLst>
      </pc:sldChg>
      <pc:sldChg chg="add del">
        <pc:chgData name="Julie Duff" userId="96c80607-cb3d-4bd8-aa20-0f19d8cfc90f" providerId="ADAL" clId="{B9C6ACC6-8BB4-4F08-B838-A034EF162F33}" dt="2025-07-16T07:22:28.569" v="953"/>
        <pc:sldMkLst>
          <pc:docMk/>
          <pc:sldMk cId="2257890029" sldId="303"/>
        </pc:sldMkLst>
      </pc:sldChg>
      <pc:sldChg chg="modSp mod">
        <pc:chgData name="Julie Duff" userId="96c80607-cb3d-4bd8-aa20-0f19d8cfc90f" providerId="ADAL" clId="{B9C6ACC6-8BB4-4F08-B838-A034EF162F33}" dt="2025-07-15T13:47:08.152" v="103" actId="20577"/>
        <pc:sldMkLst>
          <pc:docMk/>
          <pc:sldMk cId="2629050037" sldId="306"/>
        </pc:sldMkLst>
        <pc:spChg chg="mod">
          <ac:chgData name="Julie Duff" userId="96c80607-cb3d-4bd8-aa20-0f19d8cfc90f" providerId="ADAL" clId="{B9C6ACC6-8BB4-4F08-B838-A034EF162F33}" dt="2025-07-15T13:47:08.152" v="103" actId="20577"/>
          <ac:spMkLst>
            <pc:docMk/>
            <pc:sldMk cId="2629050037" sldId="306"/>
            <ac:spMk id="3" creationId="{26F0D383-48A5-1885-B50C-AC307C0107E7}"/>
          </ac:spMkLst>
        </pc:spChg>
      </pc:sldChg>
      <pc:sldChg chg="addSp modSp mod">
        <pc:chgData name="Julie Duff" userId="96c80607-cb3d-4bd8-aa20-0f19d8cfc90f" providerId="ADAL" clId="{B9C6ACC6-8BB4-4F08-B838-A034EF162F33}" dt="2025-07-15T13:44:19.612" v="47" actId="1076"/>
        <pc:sldMkLst>
          <pc:docMk/>
          <pc:sldMk cId="3422739622" sldId="310"/>
        </pc:sldMkLst>
        <pc:picChg chg="add mod">
          <ac:chgData name="Julie Duff" userId="96c80607-cb3d-4bd8-aa20-0f19d8cfc90f" providerId="ADAL" clId="{B9C6ACC6-8BB4-4F08-B838-A034EF162F33}" dt="2025-07-15T13:44:19.612" v="47" actId="1076"/>
          <ac:picMkLst>
            <pc:docMk/>
            <pc:sldMk cId="3422739622" sldId="310"/>
            <ac:picMk id="3" creationId="{65AE580A-57D8-6B8F-50BB-8A92C6A427F6}"/>
          </ac:picMkLst>
        </pc:picChg>
        <pc:picChg chg="mod">
          <ac:chgData name="Julie Duff" userId="96c80607-cb3d-4bd8-aa20-0f19d8cfc90f" providerId="ADAL" clId="{B9C6ACC6-8BB4-4F08-B838-A034EF162F33}" dt="2025-07-15T13:44:16.038" v="45" actId="1076"/>
          <ac:picMkLst>
            <pc:docMk/>
            <pc:sldMk cId="3422739622" sldId="310"/>
            <ac:picMk id="4" creationId="{552426C5-28E3-3FC3-8316-195D38E1330B}"/>
          </ac:picMkLst>
        </pc:picChg>
        <pc:picChg chg="mod">
          <ac:chgData name="Julie Duff" userId="96c80607-cb3d-4bd8-aa20-0f19d8cfc90f" providerId="ADAL" clId="{B9C6ACC6-8BB4-4F08-B838-A034EF162F33}" dt="2025-07-15T13:44:10.824" v="43" actId="1076"/>
          <ac:picMkLst>
            <pc:docMk/>
            <pc:sldMk cId="3422739622" sldId="310"/>
            <ac:picMk id="9" creationId="{84EDC85C-4D15-0B03-712D-C06019BB6129}"/>
          </ac:picMkLst>
        </pc:picChg>
        <pc:picChg chg="mod">
          <ac:chgData name="Julie Duff" userId="96c80607-cb3d-4bd8-aa20-0f19d8cfc90f" providerId="ADAL" clId="{B9C6ACC6-8BB4-4F08-B838-A034EF162F33}" dt="2025-07-15T13:44:17.991" v="46" actId="1076"/>
          <ac:picMkLst>
            <pc:docMk/>
            <pc:sldMk cId="3422739622" sldId="310"/>
            <ac:picMk id="10" creationId="{F0F40DAC-5CE6-2C2F-E73B-82707D8FE09A}"/>
          </ac:picMkLst>
        </pc:picChg>
      </pc:sldChg>
      <pc:sldChg chg="addSp delSp modSp mod">
        <pc:chgData name="Julie Duff" userId="96c80607-cb3d-4bd8-aa20-0f19d8cfc90f" providerId="ADAL" clId="{B9C6ACC6-8BB4-4F08-B838-A034EF162F33}" dt="2025-07-15T13:42:00.145" v="37" actId="1076"/>
        <pc:sldMkLst>
          <pc:docMk/>
          <pc:sldMk cId="2861662242" sldId="311"/>
        </pc:sldMkLst>
        <pc:spChg chg="mod">
          <ac:chgData name="Julie Duff" userId="96c80607-cb3d-4bd8-aa20-0f19d8cfc90f" providerId="ADAL" clId="{B9C6ACC6-8BB4-4F08-B838-A034EF162F33}" dt="2025-07-15T13:36:36.221" v="5" actId="14100"/>
          <ac:spMkLst>
            <pc:docMk/>
            <pc:sldMk cId="2861662242" sldId="311"/>
            <ac:spMk id="2" creationId="{C6FD3662-D970-12CB-9A3B-83821D92B869}"/>
          </ac:spMkLst>
        </pc:spChg>
        <pc:picChg chg="add del mod modCrop">
          <ac:chgData name="Julie Duff" userId="96c80607-cb3d-4bd8-aa20-0f19d8cfc90f" providerId="ADAL" clId="{B9C6ACC6-8BB4-4F08-B838-A034EF162F33}" dt="2025-07-15T13:39:45.738" v="11" actId="478"/>
          <ac:picMkLst>
            <pc:docMk/>
            <pc:sldMk cId="2861662242" sldId="311"/>
            <ac:picMk id="3" creationId="{41F80903-AB5A-CF49-23D5-F211321ED04D}"/>
          </ac:picMkLst>
        </pc:picChg>
        <pc:picChg chg="add mod">
          <ac:chgData name="Julie Duff" userId="96c80607-cb3d-4bd8-aa20-0f19d8cfc90f" providerId="ADAL" clId="{B9C6ACC6-8BB4-4F08-B838-A034EF162F33}" dt="2025-07-15T13:42:00.145" v="37" actId="1076"/>
          <ac:picMkLst>
            <pc:docMk/>
            <pc:sldMk cId="2861662242" sldId="311"/>
            <ac:picMk id="6" creationId="{8BC2262B-6251-6A6E-8810-ED237ECC9D3D}"/>
          </ac:picMkLst>
        </pc:picChg>
        <pc:picChg chg="add mod">
          <ac:chgData name="Julie Duff" userId="96c80607-cb3d-4bd8-aa20-0f19d8cfc90f" providerId="ADAL" clId="{B9C6ACC6-8BB4-4F08-B838-A034EF162F33}" dt="2025-07-15T13:41:12.824" v="24" actId="1076"/>
          <ac:picMkLst>
            <pc:docMk/>
            <pc:sldMk cId="2861662242" sldId="311"/>
            <ac:picMk id="7" creationId="{F6B9A29F-9A14-7A4A-5E5E-F4CCB53B16F6}"/>
          </ac:picMkLst>
        </pc:picChg>
        <pc:picChg chg="add mod">
          <ac:chgData name="Julie Duff" userId="96c80607-cb3d-4bd8-aa20-0f19d8cfc90f" providerId="ADAL" clId="{B9C6ACC6-8BB4-4F08-B838-A034EF162F33}" dt="2025-07-15T13:41:50.798" v="36" actId="1076"/>
          <ac:picMkLst>
            <pc:docMk/>
            <pc:sldMk cId="2861662242" sldId="311"/>
            <ac:picMk id="8" creationId="{F966B711-DD6D-6F09-0536-7FDAAFC8F089}"/>
          </ac:picMkLst>
        </pc:picChg>
        <pc:picChg chg="add mod">
          <ac:chgData name="Julie Duff" userId="96c80607-cb3d-4bd8-aa20-0f19d8cfc90f" providerId="ADAL" clId="{B9C6ACC6-8BB4-4F08-B838-A034EF162F33}" dt="2025-07-15T13:41:48.167" v="35" actId="1076"/>
          <ac:picMkLst>
            <pc:docMk/>
            <pc:sldMk cId="2861662242" sldId="311"/>
            <ac:picMk id="9" creationId="{AF3318F5-4219-D654-E8E1-C8D91FDDE21C}"/>
          </ac:picMkLst>
        </pc:picChg>
        <pc:picChg chg="add mod">
          <ac:chgData name="Julie Duff" userId="96c80607-cb3d-4bd8-aa20-0f19d8cfc90f" providerId="ADAL" clId="{B9C6ACC6-8BB4-4F08-B838-A034EF162F33}" dt="2025-07-15T13:41:34.821" v="32" actId="1076"/>
          <ac:picMkLst>
            <pc:docMk/>
            <pc:sldMk cId="2861662242" sldId="311"/>
            <ac:picMk id="10" creationId="{91F9B133-F94C-FF65-5883-58F4B1983E8C}"/>
          </ac:picMkLst>
        </pc:picChg>
        <pc:picChg chg="add mod">
          <ac:chgData name="Julie Duff" userId="96c80607-cb3d-4bd8-aa20-0f19d8cfc90f" providerId="ADAL" clId="{B9C6ACC6-8BB4-4F08-B838-A034EF162F33}" dt="2025-07-15T13:41:38.024" v="33" actId="1076"/>
          <ac:picMkLst>
            <pc:docMk/>
            <pc:sldMk cId="2861662242" sldId="311"/>
            <ac:picMk id="11" creationId="{9382C90D-BF88-8FC3-B1DA-F5D1FDBEF6AD}"/>
          </ac:picMkLst>
        </pc:picChg>
        <pc:picChg chg="add mod">
          <ac:chgData name="Julie Duff" userId="96c80607-cb3d-4bd8-aa20-0f19d8cfc90f" providerId="ADAL" clId="{B9C6ACC6-8BB4-4F08-B838-A034EF162F33}" dt="2025-07-15T13:41:24.138" v="30" actId="1076"/>
          <ac:picMkLst>
            <pc:docMk/>
            <pc:sldMk cId="2861662242" sldId="311"/>
            <ac:picMk id="12" creationId="{EE37BA8A-B5B3-0D98-30B9-4F724F602C9B}"/>
          </ac:picMkLst>
        </pc:picChg>
        <pc:picChg chg="add mod">
          <ac:chgData name="Julie Duff" userId="96c80607-cb3d-4bd8-aa20-0f19d8cfc90f" providerId="ADAL" clId="{B9C6ACC6-8BB4-4F08-B838-A034EF162F33}" dt="2025-07-15T13:40:59.085" v="20" actId="1076"/>
          <ac:picMkLst>
            <pc:docMk/>
            <pc:sldMk cId="2861662242" sldId="311"/>
            <ac:picMk id="1026" creationId="{B34F814C-442F-0EC8-7D3E-8F22127A1E5A}"/>
          </ac:picMkLst>
        </pc:picChg>
      </pc:sldChg>
      <pc:sldChg chg="addSp delSp modSp add del mod setBg">
        <pc:chgData name="Julie Duff" userId="96c80607-cb3d-4bd8-aa20-0f19d8cfc90f" providerId="ADAL" clId="{B9C6ACC6-8BB4-4F08-B838-A034EF162F33}" dt="2025-07-16T07:23:15.280" v="956" actId="47"/>
        <pc:sldMkLst>
          <pc:docMk/>
          <pc:sldMk cId="0" sldId="354"/>
        </pc:sldMkLst>
        <pc:spChg chg="mod">
          <ac:chgData name="Julie Duff" userId="96c80607-cb3d-4bd8-aa20-0f19d8cfc90f" providerId="ADAL" clId="{B9C6ACC6-8BB4-4F08-B838-A034EF162F33}" dt="2025-07-15T14:26:58.247" v="946" actId="1076"/>
          <ac:spMkLst>
            <pc:docMk/>
            <pc:sldMk cId="0" sldId="354"/>
            <ac:spMk id="1567" creationId="{00000000-0000-0000-0000-000000000000}"/>
          </ac:spMkLst>
        </pc:spChg>
        <pc:spChg chg="mod">
          <ac:chgData name="Julie Duff" userId="96c80607-cb3d-4bd8-aa20-0f19d8cfc90f" providerId="ADAL" clId="{B9C6ACC6-8BB4-4F08-B838-A034EF162F33}" dt="2025-07-15T14:27:07.220" v="948" actId="1076"/>
          <ac:spMkLst>
            <pc:docMk/>
            <pc:sldMk cId="0" sldId="354"/>
            <ac:spMk id="1568" creationId="{00000000-0000-0000-0000-000000000000}"/>
          </ac:spMkLst>
        </pc:spChg>
        <pc:picChg chg="add mod">
          <ac:chgData name="Julie Duff" userId="96c80607-cb3d-4bd8-aa20-0f19d8cfc90f" providerId="ADAL" clId="{B9C6ACC6-8BB4-4F08-B838-A034EF162F33}" dt="2025-07-15T14:25:14.712" v="931" actId="1076"/>
          <ac:picMkLst>
            <pc:docMk/>
            <pc:sldMk cId="0" sldId="354"/>
            <ac:picMk id="2" creationId="{BF238D95-61D3-7E58-7778-F2DE18A13B78}"/>
          </ac:picMkLst>
        </pc:picChg>
        <pc:picChg chg="add del mod">
          <ac:chgData name="Julie Duff" userId="96c80607-cb3d-4bd8-aa20-0f19d8cfc90f" providerId="ADAL" clId="{B9C6ACC6-8BB4-4F08-B838-A034EF162F33}" dt="2025-07-15T14:26:00.038" v="936" actId="478"/>
          <ac:picMkLst>
            <pc:docMk/>
            <pc:sldMk cId="0" sldId="354"/>
            <ac:picMk id="3" creationId="{0DEE5C74-22D8-E462-AD8E-86291B7E966F}"/>
          </ac:picMkLst>
        </pc:picChg>
        <pc:picChg chg="del mod">
          <ac:chgData name="Julie Duff" userId="96c80607-cb3d-4bd8-aa20-0f19d8cfc90f" providerId="ADAL" clId="{B9C6ACC6-8BB4-4F08-B838-A034EF162F33}" dt="2025-07-15T14:25:56.279" v="934" actId="478"/>
          <ac:picMkLst>
            <pc:docMk/>
            <pc:sldMk cId="0" sldId="354"/>
            <ac:picMk id="1569" creationId="{00000000-0000-0000-0000-000000000000}"/>
          </ac:picMkLst>
        </pc:picChg>
        <pc:picChg chg="del mod">
          <ac:chgData name="Julie Duff" userId="96c80607-cb3d-4bd8-aa20-0f19d8cfc90f" providerId="ADAL" clId="{B9C6ACC6-8BB4-4F08-B838-A034EF162F33}" dt="2025-07-15T14:25:03.517" v="928" actId="478"/>
          <ac:picMkLst>
            <pc:docMk/>
            <pc:sldMk cId="0" sldId="354"/>
            <ac:picMk id="1570" creationId="{00000000-0000-0000-0000-000000000000}"/>
          </ac:picMkLst>
        </pc:picChg>
        <pc:picChg chg="add mod">
          <ac:chgData name="Julie Duff" userId="96c80607-cb3d-4bd8-aa20-0f19d8cfc90f" providerId="ADAL" clId="{B9C6ACC6-8BB4-4F08-B838-A034EF162F33}" dt="2025-07-15T14:27:04.948" v="947" actId="1076"/>
          <ac:picMkLst>
            <pc:docMk/>
            <pc:sldMk cId="0" sldId="354"/>
            <ac:picMk id="4098" creationId="{F0427B8B-9037-F087-2DCC-2A7B12424A07}"/>
          </ac:picMkLst>
        </pc:picChg>
      </pc:sldChg>
      <pc:sldChg chg="addSp delSp modSp add mod">
        <pc:chgData name="Julie Duff" userId="96c80607-cb3d-4bd8-aa20-0f19d8cfc90f" providerId="ADAL" clId="{B9C6ACC6-8BB4-4F08-B838-A034EF162F33}" dt="2025-07-15T14:00:21.652" v="600" actId="20577"/>
        <pc:sldMkLst>
          <pc:docMk/>
          <pc:sldMk cId="2077063639" sldId="1560"/>
        </pc:sldMkLst>
        <pc:spChg chg="add mod">
          <ac:chgData name="Julie Duff" userId="96c80607-cb3d-4bd8-aa20-0f19d8cfc90f" providerId="ADAL" clId="{B9C6ACC6-8BB4-4F08-B838-A034EF162F33}" dt="2025-07-15T14:00:21.652" v="600" actId="20577"/>
          <ac:spMkLst>
            <pc:docMk/>
            <pc:sldMk cId="2077063639" sldId="1560"/>
            <ac:spMk id="3" creationId="{0851858C-DF6A-3464-A03A-E6DB6163A087}"/>
          </ac:spMkLst>
        </pc:spChg>
        <pc:spChg chg="mod">
          <ac:chgData name="Julie Duff" userId="96c80607-cb3d-4bd8-aa20-0f19d8cfc90f" providerId="ADAL" clId="{B9C6ACC6-8BB4-4F08-B838-A034EF162F33}" dt="2025-07-15T13:47:26.376" v="124" actId="20577"/>
          <ac:spMkLst>
            <pc:docMk/>
            <pc:sldMk cId="2077063639" sldId="1560"/>
            <ac:spMk id="4" creationId="{E96264F8-D230-2BC8-BF77-59E27A2F538B}"/>
          </ac:spMkLst>
        </pc:spChg>
        <pc:spChg chg="del">
          <ac:chgData name="Julie Duff" userId="96c80607-cb3d-4bd8-aa20-0f19d8cfc90f" providerId="ADAL" clId="{B9C6ACC6-8BB4-4F08-B838-A034EF162F33}" dt="2025-07-15T13:45:38.819" v="53" actId="478"/>
          <ac:spMkLst>
            <pc:docMk/>
            <pc:sldMk cId="2077063639" sldId="1560"/>
            <ac:spMk id="5" creationId="{D6E7A165-72D1-FA23-0ED9-1AC1954473CB}"/>
          </ac:spMkLst>
        </pc:spChg>
      </pc:sldChg>
      <pc:sldChg chg="addSp modSp new mod">
        <pc:chgData name="Julie Duff" userId="96c80607-cb3d-4bd8-aa20-0f19d8cfc90f" providerId="ADAL" clId="{B9C6ACC6-8BB4-4F08-B838-A034EF162F33}" dt="2025-07-15T14:15:24.318" v="815" actId="113"/>
        <pc:sldMkLst>
          <pc:docMk/>
          <pc:sldMk cId="1383628429" sldId="1561"/>
        </pc:sldMkLst>
        <pc:spChg chg="mod">
          <ac:chgData name="Julie Duff" userId="96c80607-cb3d-4bd8-aa20-0f19d8cfc90f" providerId="ADAL" clId="{B9C6ACC6-8BB4-4F08-B838-A034EF162F33}" dt="2025-07-15T14:00:01.313" v="559" actId="20577"/>
          <ac:spMkLst>
            <pc:docMk/>
            <pc:sldMk cId="1383628429" sldId="1561"/>
            <ac:spMk id="2" creationId="{3A10ED63-92A4-CB93-6CD0-92BA8414511B}"/>
          </ac:spMkLst>
        </pc:spChg>
        <pc:spChg chg="mod">
          <ac:chgData name="Julie Duff" userId="96c80607-cb3d-4bd8-aa20-0f19d8cfc90f" providerId="ADAL" clId="{B9C6ACC6-8BB4-4F08-B838-A034EF162F33}" dt="2025-07-15T14:15:18.355" v="812" actId="113"/>
          <ac:spMkLst>
            <pc:docMk/>
            <pc:sldMk cId="1383628429" sldId="1561"/>
            <ac:spMk id="3" creationId="{99B7781D-D32B-B763-BC1F-5B430D95D0ED}"/>
          </ac:spMkLst>
        </pc:spChg>
        <pc:spChg chg="mod">
          <ac:chgData name="Julie Duff" userId="96c80607-cb3d-4bd8-aa20-0f19d8cfc90f" providerId="ADAL" clId="{B9C6ACC6-8BB4-4F08-B838-A034EF162F33}" dt="2025-07-15T14:15:24.318" v="815" actId="113"/>
          <ac:spMkLst>
            <pc:docMk/>
            <pc:sldMk cId="1383628429" sldId="1561"/>
            <ac:spMk id="4" creationId="{31102B76-111E-44C1-C602-BF991520D6DA}"/>
          </ac:spMkLst>
        </pc:spChg>
        <pc:spChg chg="add">
          <ac:chgData name="Julie Duff" userId="96c80607-cb3d-4bd8-aa20-0f19d8cfc90f" providerId="ADAL" clId="{B9C6ACC6-8BB4-4F08-B838-A034EF162F33}" dt="2025-07-15T13:57:34.863" v="475"/>
          <ac:spMkLst>
            <pc:docMk/>
            <pc:sldMk cId="1383628429" sldId="1561"/>
            <ac:spMk id="5" creationId="{9C9D4B57-2AA9-9D2A-2444-2313A59D9EA7}"/>
          </ac:spMkLst>
        </pc:spChg>
        <pc:spChg chg="add">
          <ac:chgData name="Julie Duff" userId="96c80607-cb3d-4bd8-aa20-0f19d8cfc90f" providerId="ADAL" clId="{B9C6ACC6-8BB4-4F08-B838-A034EF162F33}" dt="2025-07-15T13:57:34.863" v="475"/>
          <ac:spMkLst>
            <pc:docMk/>
            <pc:sldMk cId="1383628429" sldId="1561"/>
            <ac:spMk id="6" creationId="{5CC2C168-FFCC-1146-3AD2-42B51F12D33D}"/>
          </ac:spMkLst>
        </pc:spChg>
        <pc:spChg chg="add">
          <ac:chgData name="Julie Duff" userId="96c80607-cb3d-4bd8-aa20-0f19d8cfc90f" providerId="ADAL" clId="{B9C6ACC6-8BB4-4F08-B838-A034EF162F33}" dt="2025-07-15T13:57:34.863" v="475"/>
          <ac:spMkLst>
            <pc:docMk/>
            <pc:sldMk cId="1383628429" sldId="1561"/>
            <ac:spMk id="7" creationId="{D225CE80-A38D-21DE-5AE5-C3234AECB6B0}"/>
          </ac:spMkLst>
        </pc:spChg>
        <pc:spChg chg="add">
          <ac:chgData name="Julie Duff" userId="96c80607-cb3d-4bd8-aa20-0f19d8cfc90f" providerId="ADAL" clId="{B9C6ACC6-8BB4-4F08-B838-A034EF162F33}" dt="2025-07-15T13:57:34.863" v="475"/>
          <ac:spMkLst>
            <pc:docMk/>
            <pc:sldMk cId="1383628429" sldId="1561"/>
            <ac:spMk id="8" creationId="{2AF1FC61-645E-DD82-62CA-4C84C204B84E}"/>
          </ac:spMkLst>
        </pc:spChg>
        <pc:spChg chg="add">
          <ac:chgData name="Julie Duff" userId="96c80607-cb3d-4bd8-aa20-0f19d8cfc90f" providerId="ADAL" clId="{B9C6ACC6-8BB4-4F08-B838-A034EF162F33}" dt="2025-07-15T13:57:34.863" v="475"/>
          <ac:spMkLst>
            <pc:docMk/>
            <pc:sldMk cId="1383628429" sldId="1561"/>
            <ac:spMk id="9" creationId="{65E1B12D-4FF4-048E-7EF0-1AB7A90764C1}"/>
          </ac:spMkLst>
        </pc:spChg>
        <pc:spChg chg="add">
          <ac:chgData name="Julie Duff" userId="96c80607-cb3d-4bd8-aa20-0f19d8cfc90f" providerId="ADAL" clId="{B9C6ACC6-8BB4-4F08-B838-A034EF162F33}" dt="2025-07-15T13:57:34.863" v="475"/>
          <ac:spMkLst>
            <pc:docMk/>
            <pc:sldMk cId="1383628429" sldId="1561"/>
            <ac:spMk id="10" creationId="{D5139FCF-95AC-3D10-04D2-30E946C84411}"/>
          </ac:spMkLst>
        </pc:spChg>
        <pc:spChg chg="add">
          <ac:chgData name="Julie Duff" userId="96c80607-cb3d-4bd8-aa20-0f19d8cfc90f" providerId="ADAL" clId="{B9C6ACC6-8BB4-4F08-B838-A034EF162F33}" dt="2025-07-15T13:57:34.863" v="475"/>
          <ac:spMkLst>
            <pc:docMk/>
            <pc:sldMk cId="1383628429" sldId="1561"/>
            <ac:spMk id="11" creationId="{8B2D2D04-96F9-4BDF-B269-F6B331C48EE6}"/>
          </ac:spMkLst>
        </pc:spChg>
        <pc:picChg chg="add mod">
          <ac:chgData name="Julie Duff" userId="96c80607-cb3d-4bd8-aa20-0f19d8cfc90f" providerId="ADAL" clId="{B9C6ACC6-8BB4-4F08-B838-A034EF162F33}" dt="2025-07-15T14:15:13.247" v="811"/>
          <ac:picMkLst>
            <pc:docMk/>
            <pc:sldMk cId="1383628429" sldId="1561"/>
            <ac:picMk id="12" creationId="{8CF49E7B-0845-3BBE-C124-E26748B01807}"/>
          </ac:picMkLst>
        </pc:picChg>
      </pc:sldChg>
      <pc:sldChg chg="del">
        <pc:chgData name="Julie Duff" userId="96c80607-cb3d-4bd8-aa20-0f19d8cfc90f" providerId="ADAL" clId="{B9C6ACC6-8BB4-4F08-B838-A034EF162F33}" dt="2025-07-15T13:45:30.486" v="51" actId="2696"/>
        <pc:sldMkLst>
          <pc:docMk/>
          <pc:sldMk cId="2762921285" sldId="1562"/>
        </pc:sldMkLst>
      </pc:sldChg>
      <pc:sldChg chg="addSp modSp add mod">
        <pc:chgData name="Julie Duff" userId="96c80607-cb3d-4bd8-aa20-0f19d8cfc90f" providerId="ADAL" clId="{B9C6ACC6-8BB4-4F08-B838-A034EF162F33}" dt="2025-07-15T14:17:59.689" v="833" actId="1076"/>
        <pc:sldMkLst>
          <pc:docMk/>
          <pc:sldMk cId="3340426344" sldId="1562"/>
        </pc:sldMkLst>
        <pc:spChg chg="mod">
          <ac:chgData name="Julie Duff" userId="96c80607-cb3d-4bd8-aa20-0f19d8cfc90f" providerId="ADAL" clId="{B9C6ACC6-8BB4-4F08-B838-A034EF162F33}" dt="2025-07-15T14:14:16.450" v="800" actId="207"/>
          <ac:spMkLst>
            <pc:docMk/>
            <pc:sldMk cId="3340426344" sldId="1562"/>
            <ac:spMk id="3" creationId="{013B9E63-FEBF-F92C-1866-5A908942B00E}"/>
          </ac:spMkLst>
        </pc:spChg>
        <pc:spChg chg="mod">
          <ac:chgData name="Julie Duff" userId="96c80607-cb3d-4bd8-aa20-0f19d8cfc90f" providerId="ADAL" clId="{B9C6ACC6-8BB4-4F08-B838-A034EF162F33}" dt="2025-07-15T14:14:28.998" v="803" actId="20577"/>
          <ac:spMkLst>
            <pc:docMk/>
            <pc:sldMk cId="3340426344" sldId="1562"/>
            <ac:spMk id="4" creationId="{15440B5D-6B89-2E8B-7B39-6CB7138CBEB0}"/>
          </ac:spMkLst>
        </pc:spChg>
        <pc:picChg chg="add mod">
          <ac:chgData name="Julie Duff" userId="96c80607-cb3d-4bd8-aa20-0f19d8cfc90f" providerId="ADAL" clId="{B9C6ACC6-8BB4-4F08-B838-A034EF162F33}" dt="2025-07-15T14:17:36.557" v="826" actId="1076"/>
          <ac:picMkLst>
            <pc:docMk/>
            <pc:sldMk cId="3340426344" sldId="1562"/>
            <ac:picMk id="6" creationId="{9BD448DF-6968-8438-39F6-E88D82DE7A84}"/>
          </ac:picMkLst>
        </pc:picChg>
        <pc:picChg chg="add mod">
          <ac:chgData name="Julie Duff" userId="96c80607-cb3d-4bd8-aa20-0f19d8cfc90f" providerId="ADAL" clId="{B9C6ACC6-8BB4-4F08-B838-A034EF162F33}" dt="2025-07-15T14:17:57.875" v="832" actId="1076"/>
          <ac:picMkLst>
            <pc:docMk/>
            <pc:sldMk cId="3340426344" sldId="1562"/>
            <ac:picMk id="7" creationId="{BF151F83-1699-7DF4-5B71-BD93C0D29A3B}"/>
          </ac:picMkLst>
        </pc:picChg>
        <pc:picChg chg="add mod">
          <ac:chgData name="Julie Duff" userId="96c80607-cb3d-4bd8-aa20-0f19d8cfc90f" providerId="ADAL" clId="{B9C6ACC6-8BB4-4F08-B838-A034EF162F33}" dt="2025-07-15T14:17:25.738" v="821" actId="1076"/>
          <ac:picMkLst>
            <pc:docMk/>
            <pc:sldMk cId="3340426344" sldId="1562"/>
            <ac:picMk id="8" creationId="{189F8E4D-116D-396D-7952-C292527F23CF}"/>
          </ac:picMkLst>
        </pc:picChg>
        <pc:picChg chg="add mod">
          <ac:chgData name="Julie Duff" userId="96c80607-cb3d-4bd8-aa20-0f19d8cfc90f" providerId="ADAL" clId="{B9C6ACC6-8BB4-4F08-B838-A034EF162F33}" dt="2025-07-15T14:17:59.689" v="833" actId="1076"/>
          <ac:picMkLst>
            <pc:docMk/>
            <pc:sldMk cId="3340426344" sldId="1562"/>
            <ac:picMk id="2050" creationId="{4C20ECE1-1A8A-3808-C584-D6C4010E34C5}"/>
          </ac:picMkLst>
        </pc:picChg>
        <pc:picChg chg="add mod">
          <ac:chgData name="Julie Duff" userId="96c80607-cb3d-4bd8-aa20-0f19d8cfc90f" providerId="ADAL" clId="{B9C6ACC6-8BB4-4F08-B838-A034EF162F33}" dt="2025-07-15T14:17:53.844" v="831" actId="1076"/>
          <ac:picMkLst>
            <pc:docMk/>
            <pc:sldMk cId="3340426344" sldId="1562"/>
            <ac:picMk id="2052" creationId="{C556C06C-0E06-AA59-77B5-B0F471AB52A0}"/>
          </ac:picMkLst>
        </pc:picChg>
      </pc:sldChg>
      <pc:sldChg chg="addSp modSp add del mod">
        <pc:chgData name="Julie Duff" userId="96c80607-cb3d-4bd8-aa20-0f19d8cfc90f" providerId="ADAL" clId="{B9C6ACC6-8BB4-4F08-B838-A034EF162F33}" dt="2025-07-16T07:23:11.373" v="955" actId="47"/>
        <pc:sldMkLst>
          <pc:docMk/>
          <pc:sldMk cId="874782562" sldId="1563"/>
        </pc:sldMkLst>
        <pc:spChg chg="mod">
          <ac:chgData name="Julie Duff" userId="96c80607-cb3d-4bd8-aa20-0f19d8cfc90f" providerId="ADAL" clId="{B9C6ACC6-8BB4-4F08-B838-A034EF162F33}" dt="2025-07-15T14:19:25.860" v="852" actId="1076"/>
          <ac:spMkLst>
            <pc:docMk/>
            <pc:sldMk cId="874782562" sldId="1563"/>
            <ac:spMk id="3" creationId="{457E2AE6-C464-B3FB-0F03-8E86FAB84898}"/>
          </ac:spMkLst>
        </pc:spChg>
        <pc:spChg chg="mod">
          <ac:chgData name="Julie Duff" userId="96c80607-cb3d-4bd8-aa20-0f19d8cfc90f" providerId="ADAL" clId="{B9C6ACC6-8BB4-4F08-B838-A034EF162F33}" dt="2025-07-15T14:20:28.298" v="858" actId="1076"/>
          <ac:spMkLst>
            <pc:docMk/>
            <pc:sldMk cId="874782562" sldId="1563"/>
            <ac:spMk id="4" creationId="{B98DB879-256B-A353-9886-263323DDF3F1}"/>
          </ac:spMkLst>
        </pc:spChg>
        <pc:picChg chg="add mod">
          <ac:chgData name="Julie Duff" userId="96c80607-cb3d-4bd8-aa20-0f19d8cfc90f" providerId="ADAL" clId="{B9C6ACC6-8BB4-4F08-B838-A034EF162F33}" dt="2025-07-15T14:20:24.744" v="857" actId="1076"/>
          <ac:picMkLst>
            <pc:docMk/>
            <pc:sldMk cId="874782562" sldId="1563"/>
            <ac:picMk id="6" creationId="{35663965-90BE-66A8-C2CF-33D92263CB65}"/>
          </ac:picMkLst>
        </pc:picChg>
      </pc:sldChg>
      <pc:sldChg chg="add del">
        <pc:chgData name="Julie Duff" userId="96c80607-cb3d-4bd8-aa20-0f19d8cfc90f" providerId="ADAL" clId="{B9C6ACC6-8BB4-4F08-B838-A034EF162F33}" dt="2025-07-15T13:45:19.778" v="50"/>
        <pc:sldMkLst>
          <pc:docMk/>
          <pc:sldMk cId="2153149122" sldId="1563"/>
        </pc:sldMkLst>
      </pc:sldChg>
      <pc:sldChg chg="add del">
        <pc:chgData name="Julie Duff" userId="96c80607-cb3d-4bd8-aa20-0f19d8cfc90f" providerId="ADAL" clId="{B9C6ACC6-8BB4-4F08-B838-A034EF162F33}" dt="2025-07-15T13:45:08.808" v="48" actId="47"/>
        <pc:sldMkLst>
          <pc:docMk/>
          <pc:sldMk cId="3716942318" sldId="1563"/>
        </pc:sldMkLst>
      </pc:sldChg>
      <pc:sldChg chg="addSp delSp modSp add del mod setBg">
        <pc:chgData name="Julie Duff" userId="96c80607-cb3d-4bd8-aa20-0f19d8cfc90f" providerId="ADAL" clId="{B9C6ACC6-8BB4-4F08-B838-A034EF162F33}" dt="2025-07-15T14:24:48.888" v="924" actId="47"/>
        <pc:sldMkLst>
          <pc:docMk/>
          <pc:sldMk cId="0" sldId="1564"/>
        </pc:sldMkLst>
        <pc:spChg chg="mod">
          <ac:chgData name="Julie Duff" userId="96c80607-cb3d-4bd8-aa20-0f19d8cfc90f" providerId="ADAL" clId="{B9C6ACC6-8BB4-4F08-B838-A034EF162F33}" dt="2025-07-15T14:21:52.529" v="883" actId="1076"/>
          <ac:spMkLst>
            <pc:docMk/>
            <pc:sldMk cId="0" sldId="1564"/>
            <ac:spMk id="1567" creationId="{00000000-0000-0000-0000-000000000000}"/>
          </ac:spMkLst>
        </pc:spChg>
        <pc:spChg chg="del mod">
          <ac:chgData name="Julie Duff" userId="96c80607-cb3d-4bd8-aa20-0f19d8cfc90f" providerId="ADAL" clId="{B9C6ACC6-8BB4-4F08-B838-A034EF162F33}" dt="2025-07-15T14:21:36.406" v="867" actId="478"/>
          <ac:spMkLst>
            <pc:docMk/>
            <pc:sldMk cId="0" sldId="1564"/>
            <ac:spMk id="1568" creationId="{00000000-0000-0000-0000-000000000000}"/>
          </ac:spMkLst>
        </pc:spChg>
        <pc:picChg chg="add mod">
          <ac:chgData name="Julie Duff" userId="96c80607-cb3d-4bd8-aa20-0f19d8cfc90f" providerId="ADAL" clId="{B9C6ACC6-8BB4-4F08-B838-A034EF162F33}" dt="2025-07-15T14:22:02.338" v="884"/>
          <ac:picMkLst>
            <pc:docMk/>
            <pc:sldMk cId="0" sldId="1564"/>
            <ac:picMk id="2" creationId="{55D45013-DAB5-ECBF-3410-CA2F291A9CD9}"/>
          </ac:picMkLst>
        </pc:picChg>
        <pc:picChg chg="del">
          <ac:chgData name="Julie Duff" userId="96c80607-cb3d-4bd8-aa20-0f19d8cfc90f" providerId="ADAL" clId="{B9C6ACC6-8BB4-4F08-B838-A034EF162F33}" dt="2025-07-15T14:21:19.553" v="863" actId="478"/>
          <ac:picMkLst>
            <pc:docMk/>
            <pc:sldMk cId="0" sldId="1564"/>
            <ac:picMk id="1569" creationId="{00000000-0000-0000-0000-000000000000}"/>
          </ac:picMkLst>
        </pc:picChg>
        <pc:picChg chg="del mod">
          <ac:chgData name="Julie Duff" userId="96c80607-cb3d-4bd8-aa20-0f19d8cfc90f" providerId="ADAL" clId="{B9C6ACC6-8BB4-4F08-B838-A034EF162F33}" dt="2025-07-15T14:21:18.028" v="862" actId="478"/>
          <ac:picMkLst>
            <pc:docMk/>
            <pc:sldMk cId="0" sldId="1564"/>
            <ac:picMk id="1570" creationId="{00000000-0000-0000-0000-000000000000}"/>
          </ac:picMkLst>
        </pc:picChg>
      </pc:sldChg>
      <pc:sldChg chg="addSp delSp modSp add mod">
        <pc:chgData name="Julie Duff" userId="96c80607-cb3d-4bd8-aa20-0f19d8cfc90f" providerId="ADAL" clId="{B9C6ACC6-8BB4-4F08-B838-A034EF162F33}" dt="2025-07-15T14:24:41.733" v="923" actId="1076"/>
        <pc:sldMkLst>
          <pc:docMk/>
          <pc:sldMk cId="1344846631" sldId="1565"/>
        </pc:sldMkLst>
        <pc:spChg chg="mod">
          <ac:chgData name="Julie Duff" userId="96c80607-cb3d-4bd8-aa20-0f19d8cfc90f" providerId="ADAL" clId="{B9C6ACC6-8BB4-4F08-B838-A034EF162F33}" dt="2025-07-15T14:22:24.222" v="907" actId="5793"/>
          <ac:spMkLst>
            <pc:docMk/>
            <pc:sldMk cId="1344846631" sldId="1565"/>
            <ac:spMk id="3" creationId="{A5A95D48-A562-31BB-A979-C30CD33DE002}"/>
          </ac:spMkLst>
        </pc:spChg>
        <pc:spChg chg="mod">
          <ac:chgData name="Julie Duff" userId="96c80607-cb3d-4bd8-aa20-0f19d8cfc90f" providerId="ADAL" clId="{B9C6ACC6-8BB4-4F08-B838-A034EF162F33}" dt="2025-07-15T14:23:41.408" v="912" actId="1076"/>
          <ac:spMkLst>
            <pc:docMk/>
            <pc:sldMk cId="1344846631" sldId="1565"/>
            <ac:spMk id="4" creationId="{1910C069-0419-5E49-28DF-828343F56FED}"/>
          </ac:spMkLst>
        </pc:spChg>
        <pc:picChg chg="add del">
          <ac:chgData name="Julie Duff" userId="96c80607-cb3d-4bd8-aa20-0f19d8cfc90f" providerId="ADAL" clId="{B9C6ACC6-8BB4-4F08-B838-A034EF162F33}" dt="2025-07-15T14:24:17.033" v="915" actId="478"/>
          <ac:picMkLst>
            <pc:docMk/>
            <pc:sldMk cId="1344846631" sldId="1565"/>
            <ac:picMk id="5" creationId="{2522D537-27C5-20B5-74FD-05BA1A61886B}"/>
          </ac:picMkLst>
        </pc:picChg>
        <pc:picChg chg="add mod">
          <ac:chgData name="Julie Duff" userId="96c80607-cb3d-4bd8-aa20-0f19d8cfc90f" providerId="ADAL" clId="{B9C6ACC6-8BB4-4F08-B838-A034EF162F33}" dt="2025-07-15T14:24:41.733" v="923" actId="1076"/>
          <ac:picMkLst>
            <pc:docMk/>
            <pc:sldMk cId="1344846631" sldId="1565"/>
            <ac:picMk id="6" creationId="{1E7AC7AB-492F-F5B2-D807-5EF949954173}"/>
          </ac:picMkLst>
        </pc:picChg>
        <pc:picChg chg="add mod">
          <ac:chgData name="Julie Duff" userId="96c80607-cb3d-4bd8-aa20-0f19d8cfc90f" providerId="ADAL" clId="{B9C6ACC6-8BB4-4F08-B838-A034EF162F33}" dt="2025-07-15T14:24:13.194" v="913" actId="1076"/>
          <ac:picMkLst>
            <pc:docMk/>
            <pc:sldMk cId="1344846631" sldId="1565"/>
            <ac:picMk id="3074" creationId="{DB17FF63-70B1-81DB-F24F-06975FC4B744}"/>
          </ac:picMkLst>
        </pc:picChg>
      </pc:sldChg>
      <pc:sldChg chg="modSp add del mod">
        <pc:chgData name="Julie Duff" userId="96c80607-cb3d-4bd8-aa20-0f19d8cfc90f" providerId="ADAL" clId="{B9C6ACC6-8BB4-4F08-B838-A034EF162F33}" dt="2025-07-16T07:22:28.569" v="953"/>
        <pc:sldMkLst>
          <pc:docMk/>
          <pc:sldMk cId="878372769" sldId="1566"/>
        </pc:sldMkLst>
        <pc:spChg chg="mod">
          <ac:chgData name="Julie Duff" userId="96c80607-cb3d-4bd8-aa20-0f19d8cfc90f" providerId="ADAL" clId="{B9C6ACC6-8BB4-4F08-B838-A034EF162F33}" dt="2025-07-16T07:22:25.148" v="952"/>
          <ac:spMkLst>
            <pc:docMk/>
            <pc:sldMk cId="878372769" sldId="1566"/>
            <ac:spMk id="3" creationId="{F446A08D-0769-52A2-26E4-87A405BD9BD2}"/>
          </ac:spMkLst>
        </pc:spChg>
      </pc:sldChg>
      <pc:sldChg chg="add">
        <pc:chgData name="Julie Duff" userId="96c80607-cb3d-4bd8-aa20-0f19d8cfc90f" providerId="ADAL" clId="{B9C6ACC6-8BB4-4F08-B838-A034EF162F33}" dt="2025-07-16T07:23:05.616" v="954"/>
        <pc:sldMkLst>
          <pc:docMk/>
          <pc:sldMk cId="170962014" sldId="1567"/>
        </pc:sldMkLst>
      </pc:sldChg>
      <pc:sldChg chg="add">
        <pc:chgData name="Julie Duff" userId="96c80607-cb3d-4bd8-aa20-0f19d8cfc90f" providerId="ADAL" clId="{B9C6ACC6-8BB4-4F08-B838-A034EF162F33}" dt="2025-07-16T07:23:05.616" v="954"/>
        <pc:sldMkLst>
          <pc:docMk/>
          <pc:sldMk cId="4141665777" sldId="1568"/>
        </pc:sldMkLst>
      </pc:sldChg>
      <pc:sldMasterChg chg="del delSldLayout">
        <pc:chgData name="Julie Duff" userId="96c80607-cb3d-4bd8-aa20-0f19d8cfc90f" providerId="ADAL" clId="{B9C6ACC6-8BB4-4F08-B838-A034EF162F33}" dt="2025-07-15T13:45:30.486" v="51" actId="2696"/>
        <pc:sldMasterMkLst>
          <pc:docMk/>
          <pc:sldMasterMk cId="3794439974" sldId="2147483660"/>
        </pc:sldMasterMkLst>
        <pc:sldLayoutChg chg="del">
          <pc:chgData name="Julie Duff" userId="96c80607-cb3d-4bd8-aa20-0f19d8cfc90f" providerId="ADAL" clId="{B9C6ACC6-8BB4-4F08-B838-A034EF162F33}" dt="2025-07-15T13:45:30.486" v="51" actId="2696"/>
          <pc:sldLayoutMkLst>
            <pc:docMk/>
            <pc:sldMasterMk cId="3794439974" sldId="2147483660"/>
            <pc:sldLayoutMk cId="749067967" sldId="2147483661"/>
          </pc:sldLayoutMkLst>
        </pc:sldLayoutChg>
        <pc:sldLayoutChg chg="del">
          <pc:chgData name="Julie Duff" userId="96c80607-cb3d-4bd8-aa20-0f19d8cfc90f" providerId="ADAL" clId="{B9C6ACC6-8BB4-4F08-B838-A034EF162F33}" dt="2025-07-15T13:45:30.486" v="51" actId="2696"/>
          <pc:sldLayoutMkLst>
            <pc:docMk/>
            <pc:sldMasterMk cId="3794439974" sldId="2147483660"/>
            <pc:sldLayoutMk cId="2191729627" sldId="2147483662"/>
          </pc:sldLayoutMkLst>
        </pc:sldLayoutChg>
        <pc:sldLayoutChg chg="del">
          <pc:chgData name="Julie Duff" userId="96c80607-cb3d-4bd8-aa20-0f19d8cfc90f" providerId="ADAL" clId="{B9C6ACC6-8BB4-4F08-B838-A034EF162F33}" dt="2025-07-15T13:45:30.486" v="51" actId="2696"/>
          <pc:sldLayoutMkLst>
            <pc:docMk/>
            <pc:sldMasterMk cId="3794439974" sldId="2147483660"/>
            <pc:sldLayoutMk cId="2713186527" sldId="2147483663"/>
          </pc:sldLayoutMkLst>
        </pc:sldLayoutChg>
        <pc:sldLayoutChg chg="del">
          <pc:chgData name="Julie Duff" userId="96c80607-cb3d-4bd8-aa20-0f19d8cfc90f" providerId="ADAL" clId="{B9C6ACC6-8BB4-4F08-B838-A034EF162F33}" dt="2025-07-15T13:45:30.486" v="51" actId="2696"/>
          <pc:sldLayoutMkLst>
            <pc:docMk/>
            <pc:sldMasterMk cId="3794439974" sldId="2147483660"/>
            <pc:sldLayoutMk cId="5463482" sldId="2147483664"/>
          </pc:sldLayoutMkLst>
        </pc:sldLayoutChg>
        <pc:sldLayoutChg chg="del">
          <pc:chgData name="Julie Duff" userId="96c80607-cb3d-4bd8-aa20-0f19d8cfc90f" providerId="ADAL" clId="{B9C6ACC6-8BB4-4F08-B838-A034EF162F33}" dt="2025-07-15T13:45:30.486" v="51" actId="2696"/>
          <pc:sldLayoutMkLst>
            <pc:docMk/>
            <pc:sldMasterMk cId="3794439974" sldId="2147483660"/>
            <pc:sldLayoutMk cId="3394078718" sldId="2147483665"/>
          </pc:sldLayoutMkLst>
        </pc:sldLayoutChg>
        <pc:sldLayoutChg chg="del">
          <pc:chgData name="Julie Duff" userId="96c80607-cb3d-4bd8-aa20-0f19d8cfc90f" providerId="ADAL" clId="{B9C6ACC6-8BB4-4F08-B838-A034EF162F33}" dt="2025-07-15T13:45:30.486" v="51" actId="2696"/>
          <pc:sldLayoutMkLst>
            <pc:docMk/>
            <pc:sldMasterMk cId="3794439974" sldId="2147483660"/>
            <pc:sldLayoutMk cId="898607689" sldId="2147483666"/>
          </pc:sldLayoutMkLst>
        </pc:sldLayoutChg>
        <pc:sldLayoutChg chg="del">
          <pc:chgData name="Julie Duff" userId="96c80607-cb3d-4bd8-aa20-0f19d8cfc90f" providerId="ADAL" clId="{B9C6ACC6-8BB4-4F08-B838-A034EF162F33}" dt="2025-07-15T13:45:30.486" v="51" actId="2696"/>
          <pc:sldLayoutMkLst>
            <pc:docMk/>
            <pc:sldMasterMk cId="3794439974" sldId="2147483660"/>
            <pc:sldLayoutMk cId="1611703794" sldId="2147483667"/>
          </pc:sldLayoutMkLst>
        </pc:sldLayoutChg>
        <pc:sldLayoutChg chg="del">
          <pc:chgData name="Julie Duff" userId="96c80607-cb3d-4bd8-aa20-0f19d8cfc90f" providerId="ADAL" clId="{B9C6ACC6-8BB4-4F08-B838-A034EF162F33}" dt="2025-07-15T13:45:30.486" v="51" actId="2696"/>
          <pc:sldLayoutMkLst>
            <pc:docMk/>
            <pc:sldMasterMk cId="3794439974" sldId="2147483660"/>
            <pc:sldLayoutMk cId="235240719" sldId="2147483668"/>
          </pc:sldLayoutMkLst>
        </pc:sldLayoutChg>
        <pc:sldLayoutChg chg="del">
          <pc:chgData name="Julie Duff" userId="96c80607-cb3d-4bd8-aa20-0f19d8cfc90f" providerId="ADAL" clId="{B9C6ACC6-8BB4-4F08-B838-A034EF162F33}" dt="2025-07-15T13:45:30.486" v="51" actId="2696"/>
          <pc:sldLayoutMkLst>
            <pc:docMk/>
            <pc:sldMasterMk cId="3794439974" sldId="2147483660"/>
            <pc:sldLayoutMk cId="1035156945" sldId="2147483669"/>
          </pc:sldLayoutMkLst>
        </pc:sldLayoutChg>
        <pc:sldLayoutChg chg="del">
          <pc:chgData name="Julie Duff" userId="96c80607-cb3d-4bd8-aa20-0f19d8cfc90f" providerId="ADAL" clId="{B9C6ACC6-8BB4-4F08-B838-A034EF162F33}" dt="2025-07-15T13:45:30.486" v="51" actId="2696"/>
          <pc:sldLayoutMkLst>
            <pc:docMk/>
            <pc:sldMasterMk cId="3794439974" sldId="2147483660"/>
            <pc:sldLayoutMk cId="3249498594" sldId="2147483670"/>
          </pc:sldLayoutMkLst>
        </pc:sldLayoutChg>
        <pc:sldLayoutChg chg="del">
          <pc:chgData name="Julie Duff" userId="96c80607-cb3d-4bd8-aa20-0f19d8cfc90f" providerId="ADAL" clId="{B9C6ACC6-8BB4-4F08-B838-A034EF162F33}" dt="2025-07-15T13:45:30.486" v="51" actId="2696"/>
          <pc:sldLayoutMkLst>
            <pc:docMk/>
            <pc:sldMasterMk cId="3794439974" sldId="2147483660"/>
            <pc:sldLayoutMk cId="4232849359" sldId="214748367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6FE51-8C10-4CF2-BF1A-093DE634791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C9D0A62E-848F-4EA4-88EC-454CFC9FB823}">
      <dgm:prSet custT="1"/>
      <dgm:spPr/>
      <dgm:t>
        <a:bodyPr/>
        <a:lstStyle/>
        <a:p>
          <a:r>
            <a:rPr lang="en-GB" sz="2400" b="0" dirty="0"/>
            <a:t>The </a:t>
          </a:r>
          <a:r>
            <a:rPr lang="en-GB" sz="2400" b="1" dirty="0"/>
            <a:t>Independent Travel Training (ITT) </a:t>
          </a:r>
          <a:r>
            <a:rPr lang="en-GB" sz="2400" b="0" dirty="0"/>
            <a:t>scheme has </a:t>
          </a:r>
          <a:r>
            <a:rPr lang="en-GB" sz="2400" dirty="0"/>
            <a:t>been </a:t>
          </a:r>
          <a:r>
            <a:rPr lang="en-GB" sz="2400" b="1" dirty="0"/>
            <a:t>reinstated</a:t>
          </a:r>
          <a:r>
            <a:rPr lang="en-GB" sz="2400" dirty="0"/>
            <a:t> for children, young people and adults, to give the </a:t>
          </a:r>
          <a:r>
            <a:rPr lang="en-GB" sz="2400" b="1" dirty="0"/>
            <a:t>confidence</a:t>
          </a:r>
          <a:r>
            <a:rPr lang="en-GB" sz="2400" dirty="0"/>
            <a:t> they need to </a:t>
          </a:r>
          <a:r>
            <a:rPr lang="en-GB" sz="2400" b="1" dirty="0"/>
            <a:t>travel independently</a:t>
          </a:r>
          <a:r>
            <a:rPr lang="en-GB" sz="2400" dirty="0"/>
            <a:t>. </a:t>
          </a:r>
        </a:p>
      </dgm:t>
    </dgm:pt>
    <dgm:pt modelId="{463E2743-DEDE-4CE3-AB0A-644D3239AF51}" type="parTrans" cxnId="{F5372BD3-07BE-4563-AD26-4A9BCF059A24}">
      <dgm:prSet/>
      <dgm:spPr/>
      <dgm:t>
        <a:bodyPr/>
        <a:lstStyle/>
        <a:p>
          <a:endParaRPr lang="en-GB"/>
        </a:p>
      </dgm:t>
    </dgm:pt>
    <dgm:pt modelId="{E12D51E5-E161-43CD-856A-36835BF50A77}" type="sibTrans" cxnId="{F5372BD3-07BE-4563-AD26-4A9BCF059A24}">
      <dgm:prSet/>
      <dgm:spPr/>
      <dgm:t>
        <a:bodyPr/>
        <a:lstStyle/>
        <a:p>
          <a:endParaRPr lang="en-GB"/>
        </a:p>
      </dgm:t>
    </dgm:pt>
    <dgm:pt modelId="{19CDF93B-8729-4A76-8D84-856BE3BEAF5A}">
      <dgm:prSet custT="1"/>
      <dgm:spPr/>
      <dgm:t>
        <a:bodyPr/>
        <a:lstStyle/>
        <a:p>
          <a:r>
            <a:rPr lang="en-GB" sz="2200" dirty="0"/>
            <a:t>Individuals will be </a:t>
          </a:r>
          <a:r>
            <a:rPr lang="en-GB" sz="2200" b="1" dirty="0"/>
            <a:t>considered</a:t>
          </a:r>
          <a:r>
            <a:rPr lang="en-GB" sz="2200" dirty="0"/>
            <a:t> for ITT if they </a:t>
          </a:r>
          <a:r>
            <a:rPr lang="en-GB" sz="2200" b="1" dirty="0"/>
            <a:t>currently receive travel assistance </a:t>
          </a:r>
          <a:r>
            <a:rPr lang="en-GB" sz="2200" dirty="0"/>
            <a:t>from the Council and have </a:t>
          </a:r>
          <a:r>
            <a:rPr lang="en-GB" sz="2200" b="1" dirty="0"/>
            <a:t>access to a suitable route </a:t>
          </a:r>
          <a:r>
            <a:rPr lang="en-GB" sz="2200" dirty="0"/>
            <a:t>to access education, day services, or employment. </a:t>
          </a:r>
        </a:p>
      </dgm:t>
    </dgm:pt>
    <dgm:pt modelId="{6F19FCEF-1B0F-4A0C-800A-F2E497FAEA91}" type="parTrans" cxnId="{5119C449-C998-44AE-8640-1CE3B37DD050}">
      <dgm:prSet/>
      <dgm:spPr/>
      <dgm:t>
        <a:bodyPr/>
        <a:lstStyle/>
        <a:p>
          <a:endParaRPr lang="en-GB"/>
        </a:p>
      </dgm:t>
    </dgm:pt>
    <dgm:pt modelId="{AE6190C4-B914-4E0D-8F1A-B1901BA2B95B}" type="sibTrans" cxnId="{5119C449-C998-44AE-8640-1CE3B37DD050}">
      <dgm:prSet/>
      <dgm:spPr/>
      <dgm:t>
        <a:bodyPr/>
        <a:lstStyle/>
        <a:p>
          <a:endParaRPr lang="en-GB"/>
        </a:p>
      </dgm:t>
    </dgm:pt>
    <dgm:pt modelId="{BDEEC78C-123A-4CEC-AF2D-1D1119F18B4E}">
      <dgm:prSet custT="1"/>
      <dgm:spPr/>
      <dgm:t>
        <a:bodyPr/>
        <a:lstStyle/>
        <a:p>
          <a:r>
            <a:rPr lang="en-GB" sz="2200" dirty="0"/>
            <a:t>Take up of this offer is </a:t>
          </a:r>
          <a:r>
            <a:rPr lang="en-GB" sz="2200" b="1" dirty="0"/>
            <a:t>not mandatory </a:t>
          </a:r>
          <a:r>
            <a:rPr lang="en-GB" sz="2200" dirty="0"/>
            <a:t>- if individuals do </a:t>
          </a:r>
          <a:r>
            <a:rPr lang="en-GB" sz="2200" b="1" dirty="0"/>
            <a:t>not wish to participate </a:t>
          </a:r>
          <a:r>
            <a:rPr lang="en-GB" sz="2200" dirty="0"/>
            <a:t>in ITT, their </a:t>
          </a:r>
          <a:r>
            <a:rPr lang="en-GB" sz="2200" b="1" dirty="0"/>
            <a:t>current travel assistance arrangements will remain in place</a:t>
          </a:r>
          <a:r>
            <a:rPr lang="en-GB" sz="2200" dirty="0"/>
            <a:t>. </a:t>
          </a:r>
        </a:p>
      </dgm:t>
    </dgm:pt>
    <dgm:pt modelId="{B1DC0EC8-40D6-4F3A-8F03-B70824F849A5}" type="parTrans" cxnId="{5A289949-80FD-44BE-BB12-200C45891CC6}">
      <dgm:prSet/>
      <dgm:spPr/>
      <dgm:t>
        <a:bodyPr/>
        <a:lstStyle/>
        <a:p>
          <a:endParaRPr lang="en-GB"/>
        </a:p>
      </dgm:t>
    </dgm:pt>
    <dgm:pt modelId="{8446D9E1-5E32-4CCA-BEFA-3BBFED2B4889}" type="sibTrans" cxnId="{5A289949-80FD-44BE-BB12-200C45891CC6}">
      <dgm:prSet/>
      <dgm:spPr/>
      <dgm:t>
        <a:bodyPr/>
        <a:lstStyle/>
        <a:p>
          <a:endParaRPr lang="en-GB"/>
        </a:p>
      </dgm:t>
    </dgm:pt>
    <dgm:pt modelId="{B2158081-EF1D-4688-A6EC-7B6B3C0976B0}">
      <dgm:prSet custT="1"/>
      <dgm:spPr/>
      <dgm:t>
        <a:bodyPr/>
        <a:lstStyle/>
        <a:p>
          <a:r>
            <a:rPr lang="en-GB" sz="2200" dirty="0"/>
            <a:t>To date, we have received a </a:t>
          </a:r>
          <a:r>
            <a:rPr lang="en-GB" sz="2200" b="1" dirty="0"/>
            <a:t>positive response </a:t>
          </a:r>
          <a:r>
            <a:rPr lang="en-GB" sz="2200" dirty="0"/>
            <a:t>to the </a:t>
          </a:r>
          <a:r>
            <a:rPr lang="en-GB" sz="2200" b="1" dirty="0"/>
            <a:t>additional choice of ITT</a:t>
          </a:r>
          <a:r>
            <a:rPr lang="en-GB" sz="2200" dirty="0"/>
            <a:t>. </a:t>
          </a:r>
        </a:p>
      </dgm:t>
    </dgm:pt>
    <dgm:pt modelId="{5598783F-3FCB-4B17-B0FF-C91D1AC71A33}" type="parTrans" cxnId="{362DF03F-1662-4219-9769-778D78D38680}">
      <dgm:prSet/>
      <dgm:spPr/>
      <dgm:t>
        <a:bodyPr/>
        <a:lstStyle/>
        <a:p>
          <a:endParaRPr lang="en-GB"/>
        </a:p>
      </dgm:t>
    </dgm:pt>
    <dgm:pt modelId="{DDC3DE73-6C73-4D98-9F81-3AED3943D557}" type="sibTrans" cxnId="{362DF03F-1662-4219-9769-778D78D38680}">
      <dgm:prSet/>
      <dgm:spPr/>
      <dgm:t>
        <a:bodyPr/>
        <a:lstStyle/>
        <a:p>
          <a:endParaRPr lang="en-GB"/>
        </a:p>
      </dgm:t>
    </dgm:pt>
    <dgm:pt modelId="{81CF3600-5824-442A-9020-F8449A4315B3}">
      <dgm:prSet custT="1"/>
      <dgm:spPr/>
      <dgm:t>
        <a:bodyPr/>
        <a:lstStyle/>
        <a:p>
          <a:r>
            <a:rPr lang="en-GB" sz="2400" dirty="0"/>
            <a:t>The Council has accessed existing capital funding and purchased </a:t>
          </a:r>
          <a:r>
            <a:rPr lang="en-GB" sz="2400" b="1" dirty="0"/>
            <a:t>6 additional vehicles </a:t>
          </a:r>
          <a:r>
            <a:rPr lang="en-GB" sz="2400" dirty="0"/>
            <a:t>to expand its </a:t>
          </a:r>
          <a:r>
            <a:rPr lang="en-GB" sz="2400" b="1" dirty="0"/>
            <a:t>internal fleet</a:t>
          </a:r>
          <a:r>
            <a:rPr lang="en-GB" sz="2400" dirty="0"/>
            <a:t>, which will provide consistency and quality of provision.</a:t>
          </a:r>
        </a:p>
      </dgm:t>
    </dgm:pt>
    <dgm:pt modelId="{A961F5DE-7E9C-42A2-B96C-6E85FE44E409}" type="parTrans" cxnId="{A657B2EC-8E0F-46ED-B2E1-D4CD399554A5}">
      <dgm:prSet/>
      <dgm:spPr/>
      <dgm:t>
        <a:bodyPr/>
        <a:lstStyle/>
        <a:p>
          <a:endParaRPr lang="en-GB"/>
        </a:p>
      </dgm:t>
    </dgm:pt>
    <dgm:pt modelId="{B0F09761-8953-4B2B-919A-BE35A92CD1CF}" type="sibTrans" cxnId="{A657B2EC-8E0F-46ED-B2E1-D4CD399554A5}">
      <dgm:prSet/>
      <dgm:spPr/>
      <dgm:t>
        <a:bodyPr/>
        <a:lstStyle/>
        <a:p>
          <a:endParaRPr lang="en-GB"/>
        </a:p>
      </dgm:t>
    </dgm:pt>
    <dgm:pt modelId="{F0B0609C-845D-491B-B755-52C4537B04D9}">
      <dgm:prSet custT="1"/>
      <dgm:spPr/>
      <dgm:t>
        <a:bodyPr/>
        <a:lstStyle/>
        <a:p>
          <a:endParaRPr lang="en-GB" sz="600" dirty="0"/>
        </a:p>
      </dgm:t>
    </dgm:pt>
    <dgm:pt modelId="{1D1131EE-5011-460C-A477-F45951B7BD59}" type="parTrans" cxnId="{6143EB4D-3797-4991-BB26-E382DD74C458}">
      <dgm:prSet/>
      <dgm:spPr/>
      <dgm:t>
        <a:bodyPr/>
        <a:lstStyle/>
        <a:p>
          <a:endParaRPr lang="en-GB"/>
        </a:p>
      </dgm:t>
    </dgm:pt>
    <dgm:pt modelId="{3A6AA5A9-1744-4E8C-8CEC-D419ABDB30C5}" type="sibTrans" cxnId="{6143EB4D-3797-4991-BB26-E382DD74C458}">
      <dgm:prSet/>
      <dgm:spPr/>
      <dgm:t>
        <a:bodyPr/>
        <a:lstStyle/>
        <a:p>
          <a:endParaRPr lang="en-GB"/>
        </a:p>
      </dgm:t>
    </dgm:pt>
    <dgm:pt modelId="{85F692A9-D799-4C28-897B-FBB8184E553E}">
      <dgm:prSet custT="1"/>
      <dgm:spPr/>
      <dgm:t>
        <a:bodyPr/>
        <a:lstStyle/>
        <a:p>
          <a:endParaRPr lang="en-GB" sz="600" dirty="0"/>
        </a:p>
      </dgm:t>
    </dgm:pt>
    <dgm:pt modelId="{20516141-51A4-4B9F-90E5-54D20553C49E}" type="parTrans" cxnId="{11A1EE64-107A-4FD9-ADA6-9C8FA7587DD7}">
      <dgm:prSet/>
      <dgm:spPr/>
      <dgm:t>
        <a:bodyPr/>
        <a:lstStyle/>
        <a:p>
          <a:endParaRPr lang="en-GB"/>
        </a:p>
      </dgm:t>
    </dgm:pt>
    <dgm:pt modelId="{E4BA992F-B4A0-47EA-BA31-ABD82EE6E266}" type="sibTrans" cxnId="{11A1EE64-107A-4FD9-ADA6-9C8FA7587DD7}">
      <dgm:prSet/>
      <dgm:spPr/>
      <dgm:t>
        <a:bodyPr/>
        <a:lstStyle/>
        <a:p>
          <a:endParaRPr lang="en-GB"/>
        </a:p>
      </dgm:t>
    </dgm:pt>
    <dgm:pt modelId="{5B284641-53F7-46E8-9010-16920627CB48}" type="pres">
      <dgm:prSet presAssocID="{DBE6FE51-8C10-4CF2-BF1A-093DE6347916}" presName="linear" presStyleCnt="0">
        <dgm:presLayoutVars>
          <dgm:animLvl val="lvl"/>
          <dgm:resizeHandles val="exact"/>
        </dgm:presLayoutVars>
      </dgm:prSet>
      <dgm:spPr/>
    </dgm:pt>
    <dgm:pt modelId="{FCEBB08B-48D3-46EA-8C84-50D93D1266A4}" type="pres">
      <dgm:prSet presAssocID="{C9D0A62E-848F-4EA4-88EC-454CFC9FB823}" presName="parentText" presStyleLbl="node1" presStyleIdx="0" presStyleCnt="2" custScaleY="84139">
        <dgm:presLayoutVars>
          <dgm:chMax val="0"/>
          <dgm:bulletEnabled val="1"/>
        </dgm:presLayoutVars>
      </dgm:prSet>
      <dgm:spPr/>
    </dgm:pt>
    <dgm:pt modelId="{EDB37411-5F0E-465D-8E8C-BB8EEB396175}" type="pres">
      <dgm:prSet presAssocID="{C9D0A62E-848F-4EA4-88EC-454CFC9FB823}" presName="childText" presStyleLbl="revTx" presStyleIdx="0" presStyleCnt="1">
        <dgm:presLayoutVars>
          <dgm:bulletEnabled val="1"/>
        </dgm:presLayoutVars>
      </dgm:prSet>
      <dgm:spPr/>
    </dgm:pt>
    <dgm:pt modelId="{64967C79-20DD-4185-82C0-D475AF1F6D07}" type="pres">
      <dgm:prSet presAssocID="{81CF3600-5824-442A-9020-F8449A4315B3}" presName="parentText" presStyleLbl="node1" presStyleIdx="1" presStyleCnt="2" custScaleY="87172">
        <dgm:presLayoutVars>
          <dgm:chMax val="0"/>
          <dgm:bulletEnabled val="1"/>
        </dgm:presLayoutVars>
      </dgm:prSet>
      <dgm:spPr/>
    </dgm:pt>
  </dgm:ptLst>
  <dgm:cxnLst>
    <dgm:cxn modelId="{FFC15A0D-1947-4C32-A715-46233369021A}" type="presOf" srcId="{85F692A9-D799-4C28-897B-FBB8184E553E}" destId="{EDB37411-5F0E-465D-8E8C-BB8EEB396175}" srcOrd="0" destOrd="3" presId="urn:microsoft.com/office/officeart/2005/8/layout/vList2"/>
    <dgm:cxn modelId="{E8F40A27-72EB-4BDC-BC79-D645FB359741}" type="presOf" srcId="{B2158081-EF1D-4688-A6EC-7B6B3C0976B0}" destId="{EDB37411-5F0E-465D-8E8C-BB8EEB396175}" srcOrd="0" destOrd="4" presId="urn:microsoft.com/office/officeart/2005/8/layout/vList2"/>
    <dgm:cxn modelId="{A541B934-ED8A-40BF-BFCC-E526E99A7875}" type="presOf" srcId="{BDEEC78C-123A-4CEC-AF2D-1D1119F18B4E}" destId="{EDB37411-5F0E-465D-8E8C-BB8EEB396175}" srcOrd="0" destOrd="2" presId="urn:microsoft.com/office/officeart/2005/8/layout/vList2"/>
    <dgm:cxn modelId="{CF01113F-88E3-4BD9-A392-E7E2E9E12C69}" type="presOf" srcId="{C9D0A62E-848F-4EA4-88EC-454CFC9FB823}" destId="{FCEBB08B-48D3-46EA-8C84-50D93D1266A4}" srcOrd="0" destOrd="0" presId="urn:microsoft.com/office/officeart/2005/8/layout/vList2"/>
    <dgm:cxn modelId="{362DF03F-1662-4219-9769-778D78D38680}" srcId="{C9D0A62E-848F-4EA4-88EC-454CFC9FB823}" destId="{B2158081-EF1D-4688-A6EC-7B6B3C0976B0}" srcOrd="4" destOrd="0" parTransId="{5598783F-3FCB-4B17-B0FF-C91D1AC71A33}" sibTransId="{DDC3DE73-6C73-4D98-9F81-3AED3943D557}"/>
    <dgm:cxn modelId="{11A1EE64-107A-4FD9-ADA6-9C8FA7587DD7}" srcId="{C9D0A62E-848F-4EA4-88EC-454CFC9FB823}" destId="{85F692A9-D799-4C28-897B-FBB8184E553E}" srcOrd="3" destOrd="0" parTransId="{20516141-51A4-4B9F-90E5-54D20553C49E}" sibTransId="{E4BA992F-B4A0-47EA-BA31-ABD82EE6E266}"/>
    <dgm:cxn modelId="{5A289949-80FD-44BE-BB12-200C45891CC6}" srcId="{C9D0A62E-848F-4EA4-88EC-454CFC9FB823}" destId="{BDEEC78C-123A-4CEC-AF2D-1D1119F18B4E}" srcOrd="2" destOrd="0" parTransId="{B1DC0EC8-40D6-4F3A-8F03-B70824F849A5}" sibTransId="{8446D9E1-5E32-4CCA-BEFA-3BBFED2B4889}"/>
    <dgm:cxn modelId="{5119C449-C998-44AE-8640-1CE3B37DD050}" srcId="{C9D0A62E-848F-4EA4-88EC-454CFC9FB823}" destId="{19CDF93B-8729-4A76-8D84-856BE3BEAF5A}" srcOrd="0" destOrd="0" parTransId="{6F19FCEF-1B0F-4A0C-800A-F2E497FAEA91}" sibTransId="{AE6190C4-B914-4E0D-8F1A-B1901BA2B95B}"/>
    <dgm:cxn modelId="{97C65B6B-F999-4D60-9E2B-35C8EC3B283C}" type="presOf" srcId="{DBE6FE51-8C10-4CF2-BF1A-093DE6347916}" destId="{5B284641-53F7-46E8-9010-16920627CB48}" srcOrd="0" destOrd="0" presId="urn:microsoft.com/office/officeart/2005/8/layout/vList2"/>
    <dgm:cxn modelId="{6143EB4D-3797-4991-BB26-E382DD74C458}" srcId="{C9D0A62E-848F-4EA4-88EC-454CFC9FB823}" destId="{F0B0609C-845D-491B-B755-52C4537B04D9}" srcOrd="1" destOrd="0" parTransId="{1D1131EE-5011-460C-A477-F45951B7BD59}" sibTransId="{3A6AA5A9-1744-4E8C-8CEC-D419ABDB30C5}"/>
    <dgm:cxn modelId="{F38C9B86-A243-46E3-B6DA-89BC346C8093}" type="presOf" srcId="{81CF3600-5824-442A-9020-F8449A4315B3}" destId="{64967C79-20DD-4185-82C0-D475AF1F6D07}" srcOrd="0" destOrd="0" presId="urn:microsoft.com/office/officeart/2005/8/layout/vList2"/>
    <dgm:cxn modelId="{51CD1E92-DDA5-4493-A448-5A19DA12EAFB}" type="presOf" srcId="{19CDF93B-8729-4A76-8D84-856BE3BEAF5A}" destId="{EDB37411-5F0E-465D-8E8C-BB8EEB396175}" srcOrd="0" destOrd="0" presId="urn:microsoft.com/office/officeart/2005/8/layout/vList2"/>
    <dgm:cxn modelId="{2C4FCFCD-009D-4CC8-AE76-95F61CCDF0F1}" type="presOf" srcId="{F0B0609C-845D-491B-B755-52C4537B04D9}" destId="{EDB37411-5F0E-465D-8E8C-BB8EEB396175}" srcOrd="0" destOrd="1" presId="urn:microsoft.com/office/officeart/2005/8/layout/vList2"/>
    <dgm:cxn modelId="{F5372BD3-07BE-4563-AD26-4A9BCF059A24}" srcId="{DBE6FE51-8C10-4CF2-BF1A-093DE6347916}" destId="{C9D0A62E-848F-4EA4-88EC-454CFC9FB823}" srcOrd="0" destOrd="0" parTransId="{463E2743-DEDE-4CE3-AB0A-644D3239AF51}" sibTransId="{E12D51E5-E161-43CD-856A-36835BF50A77}"/>
    <dgm:cxn modelId="{A657B2EC-8E0F-46ED-B2E1-D4CD399554A5}" srcId="{DBE6FE51-8C10-4CF2-BF1A-093DE6347916}" destId="{81CF3600-5824-442A-9020-F8449A4315B3}" srcOrd="1" destOrd="0" parTransId="{A961F5DE-7E9C-42A2-B96C-6E85FE44E409}" sibTransId="{B0F09761-8953-4B2B-919A-BE35A92CD1CF}"/>
    <dgm:cxn modelId="{1E3D48A0-B0D2-4835-A8ED-79C9F7C56112}" type="presParOf" srcId="{5B284641-53F7-46E8-9010-16920627CB48}" destId="{FCEBB08B-48D3-46EA-8C84-50D93D1266A4}" srcOrd="0" destOrd="0" presId="urn:microsoft.com/office/officeart/2005/8/layout/vList2"/>
    <dgm:cxn modelId="{105E1E74-596A-4AB3-A1F0-B46544661D0F}" type="presParOf" srcId="{5B284641-53F7-46E8-9010-16920627CB48}" destId="{EDB37411-5F0E-465D-8E8C-BB8EEB396175}" srcOrd="1" destOrd="0" presId="urn:microsoft.com/office/officeart/2005/8/layout/vList2"/>
    <dgm:cxn modelId="{E44F06BA-CDDC-4292-919A-4B66C89347BC}" type="presParOf" srcId="{5B284641-53F7-46E8-9010-16920627CB48}" destId="{64967C79-20DD-4185-82C0-D475AF1F6D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BB08B-48D3-46EA-8C84-50D93D1266A4}">
      <dsp:nvSpPr>
        <dsp:cNvPr id="0" name=""/>
        <dsp:cNvSpPr/>
      </dsp:nvSpPr>
      <dsp:spPr>
        <a:xfrm>
          <a:off x="0" y="253198"/>
          <a:ext cx="11028413" cy="10238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dirty="0"/>
            <a:t>The </a:t>
          </a:r>
          <a:r>
            <a:rPr lang="en-GB" sz="2400" b="1" kern="1200" dirty="0"/>
            <a:t>Independent Travel Training (ITT) </a:t>
          </a:r>
          <a:r>
            <a:rPr lang="en-GB" sz="2400" b="0" kern="1200" dirty="0"/>
            <a:t>scheme has </a:t>
          </a:r>
          <a:r>
            <a:rPr lang="en-GB" sz="2400" kern="1200" dirty="0"/>
            <a:t>been </a:t>
          </a:r>
          <a:r>
            <a:rPr lang="en-GB" sz="2400" b="1" kern="1200" dirty="0"/>
            <a:t>reinstated</a:t>
          </a:r>
          <a:r>
            <a:rPr lang="en-GB" sz="2400" kern="1200" dirty="0"/>
            <a:t> for children, young people and adults, to give the </a:t>
          </a:r>
          <a:r>
            <a:rPr lang="en-GB" sz="2400" b="1" kern="1200" dirty="0"/>
            <a:t>confidence</a:t>
          </a:r>
          <a:r>
            <a:rPr lang="en-GB" sz="2400" kern="1200" dirty="0"/>
            <a:t> they need to </a:t>
          </a:r>
          <a:r>
            <a:rPr lang="en-GB" sz="2400" b="1" kern="1200" dirty="0"/>
            <a:t>travel independently</a:t>
          </a:r>
          <a:r>
            <a:rPr lang="en-GB" sz="2400" kern="1200" dirty="0"/>
            <a:t>. </a:t>
          </a:r>
        </a:p>
      </dsp:txBody>
      <dsp:txXfrm>
        <a:off x="49978" y="303176"/>
        <a:ext cx="10928457" cy="923847"/>
      </dsp:txXfrm>
    </dsp:sp>
    <dsp:sp modelId="{EDB37411-5F0E-465D-8E8C-BB8EEB396175}">
      <dsp:nvSpPr>
        <dsp:cNvPr id="0" name=""/>
        <dsp:cNvSpPr/>
      </dsp:nvSpPr>
      <dsp:spPr>
        <a:xfrm>
          <a:off x="0" y="1277001"/>
          <a:ext cx="11028413" cy="228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52"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GB" sz="2200" kern="1200" dirty="0"/>
            <a:t>Individuals will be </a:t>
          </a:r>
          <a:r>
            <a:rPr lang="en-GB" sz="2200" b="1" kern="1200" dirty="0"/>
            <a:t>considered</a:t>
          </a:r>
          <a:r>
            <a:rPr lang="en-GB" sz="2200" kern="1200" dirty="0"/>
            <a:t> for ITT if they </a:t>
          </a:r>
          <a:r>
            <a:rPr lang="en-GB" sz="2200" b="1" kern="1200" dirty="0"/>
            <a:t>currently receive travel assistance </a:t>
          </a:r>
          <a:r>
            <a:rPr lang="en-GB" sz="2200" kern="1200" dirty="0"/>
            <a:t>from the Council and have </a:t>
          </a:r>
          <a:r>
            <a:rPr lang="en-GB" sz="2200" b="1" kern="1200" dirty="0"/>
            <a:t>access to a suitable route </a:t>
          </a:r>
          <a:r>
            <a:rPr lang="en-GB" sz="2200" kern="1200" dirty="0"/>
            <a:t>to access education, day services, or employment. </a:t>
          </a:r>
        </a:p>
        <a:p>
          <a:pPr marL="57150" lvl="1" indent="-57150" algn="l" defTabSz="266700">
            <a:lnSpc>
              <a:spcPct val="90000"/>
            </a:lnSpc>
            <a:spcBef>
              <a:spcPct val="0"/>
            </a:spcBef>
            <a:spcAft>
              <a:spcPct val="20000"/>
            </a:spcAft>
            <a:buChar char="•"/>
          </a:pPr>
          <a:endParaRPr lang="en-GB" sz="600" kern="1200" dirty="0"/>
        </a:p>
        <a:p>
          <a:pPr marL="228600" lvl="1" indent="-228600" algn="l" defTabSz="977900">
            <a:lnSpc>
              <a:spcPct val="90000"/>
            </a:lnSpc>
            <a:spcBef>
              <a:spcPct val="0"/>
            </a:spcBef>
            <a:spcAft>
              <a:spcPct val="20000"/>
            </a:spcAft>
            <a:buChar char="•"/>
          </a:pPr>
          <a:r>
            <a:rPr lang="en-GB" sz="2200" kern="1200" dirty="0"/>
            <a:t>Take up of this offer is </a:t>
          </a:r>
          <a:r>
            <a:rPr lang="en-GB" sz="2200" b="1" kern="1200" dirty="0"/>
            <a:t>not mandatory </a:t>
          </a:r>
          <a:r>
            <a:rPr lang="en-GB" sz="2200" kern="1200" dirty="0"/>
            <a:t>- if individuals do </a:t>
          </a:r>
          <a:r>
            <a:rPr lang="en-GB" sz="2200" b="1" kern="1200" dirty="0"/>
            <a:t>not wish to participate </a:t>
          </a:r>
          <a:r>
            <a:rPr lang="en-GB" sz="2200" kern="1200" dirty="0"/>
            <a:t>in ITT, their </a:t>
          </a:r>
          <a:r>
            <a:rPr lang="en-GB" sz="2200" b="1" kern="1200" dirty="0"/>
            <a:t>current travel assistance arrangements will remain in place</a:t>
          </a:r>
          <a:r>
            <a:rPr lang="en-GB" sz="2200" kern="1200" dirty="0"/>
            <a:t>. </a:t>
          </a:r>
        </a:p>
        <a:p>
          <a:pPr marL="57150" lvl="1" indent="-57150" algn="l" defTabSz="266700">
            <a:lnSpc>
              <a:spcPct val="90000"/>
            </a:lnSpc>
            <a:spcBef>
              <a:spcPct val="0"/>
            </a:spcBef>
            <a:spcAft>
              <a:spcPct val="20000"/>
            </a:spcAft>
            <a:buChar char="•"/>
          </a:pPr>
          <a:endParaRPr lang="en-GB" sz="600" kern="1200" dirty="0"/>
        </a:p>
        <a:p>
          <a:pPr marL="228600" lvl="1" indent="-228600" algn="l" defTabSz="977900">
            <a:lnSpc>
              <a:spcPct val="90000"/>
            </a:lnSpc>
            <a:spcBef>
              <a:spcPct val="0"/>
            </a:spcBef>
            <a:spcAft>
              <a:spcPct val="20000"/>
            </a:spcAft>
            <a:buChar char="•"/>
          </a:pPr>
          <a:r>
            <a:rPr lang="en-GB" sz="2200" kern="1200" dirty="0"/>
            <a:t>To date, we have received a </a:t>
          </a:r>
          <a:r>
            <a:rPr lang="en-GB" sz="2200" b="1" kern="1200" dirty="0"/>
            <a:t>positive response </a:t>
          </a:r>
          <a:r>
            <a:rPr lang="en-GB" sz="2200" kern="1200" dirty="0"/>
            <a:t>to the </a:t>
          </a:r>
          <a:r>
            <a:rPr lang="en-GB" sz="2200" b="1" kern="1200" dirty="0"/>
            <a:t>additional choice of ITT</a:t>
          </a:r>
          <a:r>
            <a:rPr lang="en-GB" sz="2200" kern="1200" dirty="0"/>
            <a:t>. </a:t>
          </a:r>
        </a:p>
      </dsp:txBody>
      <dsp:txXfrm>
        <a:off x="0" y="1277001"/>
        <a:ext cx="11028413" cy="2287350"/>
      </dsp:txXfrm>
    </dsp:sp>
    <dsp:sp modelId="{64967C79-20DD-4185-82C0-D475AF1F6D07}">
      <dsp:nvSpPr>
        <dsp:cNvPr id="0" name=""/>
        <dsp:cNvSpPr/>
      </dsp:nvSpPr>
      <dsp:spPr>
        <a:xfrm>
          <a:off x="0" y="3564351"/>
          <a:ext cx="11028413" cy="106070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The Council has accessed existing capital funding and purchased </a:t>
          </a:r>
          <a:r>
            <a:rPr lang="en-GB" sz="2400" b="1" kern="1200" dirty="0"/>
            <a:t>6 additional vehicles </a:t>
          </a:r>
          <a:r>
            <a:rPr lang="en-GB" sz="2400" kern="1200" dirty="0"/>
            <a:t>to expand its </a:t>
          </a:r>
          <a:r>
            <a:rPr lang="en-GB" sz="2400" b="1" kern="1200" dirty="0"/>
            <a:t>internal fleet</a:t>
          </a:r>
          <a:r>
            <a:rPr lang="en-GB" sz="2400" kern="1200" dirty="0"/>
            <a:t>, which will provide consistency and quality of provision.</a:t>
          </a:r>
        </a:p>
      </dsp:txBody>
      <dsp:txXfrm>
        <a:off x="51779" y="3616130"/>
        <a:ext cx="10924855" cy="9571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19AC9-31E2-472C-9CAF-AB5D17C616FC}" type="datetimeFigureOut">
              <a:rPr lang="en-GB" smtClean="0"/>
              <a:t>16/07/2025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BD55C-10AA-4D8D-A539-D953725610B5}" type="slidenum">
              <a:rPr lang="en-GB" smtClean="0"/>
              <a:t>‹#›</a:t>
            </a:fld>
            <a:endParaRPr lang="en-GB"/>
          </a:p>
        </p:txBody>
      </p:sp>
    </p:spTree>
    <p:extLst>
      <p:ext uri="{BB962C8B-B14F-4D97-AF65-F5344CB8AC3E}">
        <p14:creationId xmlns:p14="http://schemas.microsoft.com/office/powerpoint/2010/main" val="246435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notes"/>
          <p:cNvSpPr txBox="1">
            <a:spLocks noGrp="1"/>
          </p:cNvSpPr>
          <p:nvPr>
            <p:ph type="body" idx="1"/>
          </p:nvPr>
        </p:nvSpPr>
        <p:spPr>
          <a:xfrm>
            <a:off x="666909" y="4751219"/>
            <a:ext cx="5335270" cy="3887361"/>
          </a:xfrm>
          <a:prstGeom prst="rect">
            <a:avLst/>
          </a:prstGeom>
        </p:spPr>
        <p:txBody>
          <a:bodyPr spcFirstLastPara="1" wrap="square" lIns="94504" tIns="47239" rIns="94504" bIns="47239" anchor="t" anchorCtr="0">
            <a:noAutofit/>
          </a:bodyPr>
          <a:lstStyle/>
          <a:p>
            <a:pPr marL="0" indent="0"/>
            <a:endParaRPr/>
          </a:p>
        </p:txBody>
      </p:sp>
      <p:sp>
        <p:nvSpPr>
          <p:cNvPr id="534" name="Google Shape;534;p1:notes"/>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notes"/>
          <p:cNvSpPr txBox="1">
            <a:spLocks noGrp="1"/>
          </p:cNvSpPr>
          <p:nvPr>
            <p:ph type="body" idx="1"/>
          </p:nvPr>
        </p:nvSpPr>
        <p:spPr>
          <a:xfrm>
            <a:off x="666909" y="4751219"/>
            <a:ext cx="5335270" cy="3887361"/>
          </a:xfrm>
          <a:prstGeom prst="rect">
            <a:avLst/>
          </a:prstGeom>
        </p:spPr>
        <p:txBody>
          <a:bodyPr spcFirstLastPara="1" wrap="square" lIns="94504" tIns="47239" rIns="94504" bIns="47239" anchor="t" anchorCtr="0">
            <a:noAutofit/>
          </a:bodyPr>
          <a:lstStyle/>
          <a:p>
            <a:pPr marL="0" indent="0"/>
            <a:endParaRPr/>
          </a:p>
        </p:txBody>
      </p:sp>
      <p:sp>
        <p:nvSpPr>
          <p:cNvPr id="547" name="Google Shape;547;p2:notes"/>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58272-CEBE-BCEB-6DF7-70CF437981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08446-37AE-6A91-DD08-17C011F98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CBDDAA-5CFF-638C-EAAF-515D8A68F86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B9BBC57-2711-D89B-E7A5-9E9206F10862}"/>
              </a:ext>
            </a:extLst>
          </p:cNvPr>
          <p:cNvSpPr>
            <a:spLocks noGrp="1"/>
          </p:cNvSpPr>
          <p:nvPr>
            <p:ph type="sldNum" sz="quarter" idx="5"/>
          </p:nvPr>
        </p:nvSpPr>
        <p:spPr/>
        <p:txBody>
          <a:bodyPr/>
          <a:lstStyle/>
          <a:p>
            <a:fld id="{7DA0EA01-8F8A-461A-BA9D-8EB823E43D05}" type="slidenum">
              <a:rPr lang="en-GB" smtClean="0"/>
              <a:t>16</a:t>
            </a:fld>
            <a:endParaRPr lang="en-GB"/>
          </a:p>
        </p:txBody>
      </p:sp>
    </p:spTree>
    <p:extLst>
      <p:ext uri="{BB962C8B-B14F-4D97-AF65-F5344CB8AC3E}">
        <p14:creationId xmlns:p14="http://schemas.microsoft.com/office/powerpoint/2010/main" val="349695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0BD9B-0D14-ED22-F66F-3E1299176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DEF3C-455F-ADAE-42B0-6CD32AEB44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A9B9C-F4B8-8FC9-272A-DC04610252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87D5B3F-804B-ABC8-8A0D-4B238ED9FA39}"/>
              </a:ext>
            </a:extLst>
          </p:cNvPr>
          <p:cNvSpPr>
            <a:spLocks noGrp="1"/>
          </p:cNvSpPr>
          <p:nvPr>
            <p:ph type="sldNum" sz="quarter" idx="5"/>
          </p:nvPr>
        </p:nvSpPr>
        <p:spPr/>
        <p:txBody>
          <a:bodyPr/>
          <a:lstStyle/>
          <a:p>
            <a:fld id="{7DA0EA01-8F8A-461A-BA9D-8EB823E43D05}" type="slidenum">
              <a:rPr lang="en-GB" smtClean="0"/>
              <a:t>17</a:t>
            </a:fld>
            <a:endParaRPr lang="en-GB"/>
          </a:p>
        </p:txBody>
      </p:sp>
    </p:spTree>
    <p:extLst>
      <p:ext uri="{BB962C8B-B14F-4D97-AF65-F5344CB8AC3E}">
        <p14:creationId xmlns:p14="http://schemas.microsoft.com/office/powerpoint/2010/main" val="2469416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C4BAA-C684-ECAA-9ED2-FB1CA835D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38FBCD-7A35-2CE5-0203-C91AD0B18E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C648D-41CC-BC37-BE0B-3CAB76FF9F6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B18FFFF-2B7F-0236-A6C1-768D29193842}"/>
              </a:ext>
            </a:extLst>
          </p:cNvPr>
          <p:cNvSpPr>
            <a:spLocks noGrp="1"/>
          </p:cNvSpPr>
          <p:nvPr>
            <p:ph type="sldNum" sz="quarter" idx="5"/>
          </p:nvPr>
        </p:nvSpPr>
        <p:spPr/>
        <p:txBody>
          <a:bodyPr/>
          <a:lstStyle/>
          <a:p>
            <a:fld id="{7DA0EA01-8F8A-461A-BA9D-8EB823E43D05}" type="slidenum">
              <a:rPr lang="en-GB" smtClean="0"/>
              <a:t>20</a:t>
            </a:fld>
            <a:endParaRPr lang="en-GB"/>
          </a:p>
        </p:txBody>
      </p:sp>
    </p:spTree>
    <p:extLst>
      <p:ext uri="{BB962C8B-B14F-4D97-AF65-F5344CB8AC3E}">
        <p14:creationId xmlns:p14="http://schemas.microsoft.com/office/powerpoint/2010/main" val="302131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03570-E004-8AE8-7F92-8DA1B8F78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03C0E-166E-1099-E8F5-C3F1849CB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A6A5AC-1D5A-210B-63CA-9B81FA1F3F7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F4C4F49-513E-E439-6C5C-D08EBFD06D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0EA01-8F8A-461A-BA9D-8EB823E43D0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220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a:extLst>
            <a:ext uri="{FF2B5EF4-FFF2-40B4-BE49-F238E27FC236}">
              <a16:creationId xmlns:a16="http://schemas.microsoft.com/office/drawing/2014/main" id="{F0480E38-A726-2DD1-A5D7-7BF59DEDFBA7}"/>
            </a:ext>
          </a:extLst>
        </p:cNvPr>
        <p:cNvGrpSpPr/>
        <p:nvPr/>
      </p:nvGrpSpPr>
      <p:grpSpPr>
        <a:xfrm>
          <a:off x="0" y="0"/>
          <a:ext cx="0" cy="0"/>
          <a:chOff x="0" y="0"/>
          <a:chExt cx="0" cy="0"/>
        </a:xfrm>
      </p:grpSpPr>
      <p:sp>
        <p:nvSpPr>
          <p:cNvPr id="1564" name="Google Shape;1564;p99:notes">
            <a:extLst>
              <a:ext uri="{FF2B5EF4-FFF2-40B4-BE49-F238E27FC236}">
                <a16:creationId xmlns:a16="http://schemas.microsoft.com/office/drawing/2014/main" id="{A189AD63-91D0-39AF-5D3C-3697AE8B3C16}"/>
              </a:ext>
            </a:extLst>
          </p:cNvPr>
          <p:cNvSpPr txBox="1">
            <a:spLocks noGrp="1"/>
          </p:cNvSpPr>
          <p:nvPr>
            <p:ph type="body" idx="1"/>
          </p:nvPr>
        </p:nvSpPr>
        <p:spPr>
          <a:xfrm>
            <a:off x="666909" y="4751219"/>
            <a:ext cx="5335270" cy="3887361"/>
          </a:xfrm>
          <a:prstGeom prst="rect">
            <a:avLst/>
          </a:prstGeom>
        </p:spPr>
        <p:txBody>
          <a:bodyPr spcFirstLastPara="1" wrap="square" lIns="94504" tIns="47239" rIns="94504" bIns="47239" anchor="t" anchorCtr="0">
            <a:noAutofit/>
          </a:bodyPr>
          <a:lstStyle/>
          <a:p>
            <a:pPr marL="0" indent="0"/>
            <a:endParaRPr/>
          </a:p>
        </p:txBody>
      </p:sp>
      <p:sp>
        <p:nvSpPr>
          <p:cNvPr id="1565" name="Google Shape;1565;p99:notes">
            <a:extLst>
              <a:ext uri="{FF2B5EF4-FFF2-40B4-BE49-F238E27FC236}">
                <a16:creationId xmlns:a16="http://schemas.microsoft.com/office/drawing/2014/main" id="{92BE9C78-157E-E21E-066D-19C70B05BC19}"/>
              </a:ext>
            </a:extLst>
          </p:cNvPr>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142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BDE8-72EB-72A5-B18E-49F4D794B1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4573FF-677A-4DC5-C3A0-8669E1897E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7619F6-4972-2A58-5D23-7F5E679610E1}"/>
              </a:ext>
            </a:extLst>
          </p:cNvPr>
          <p:cNvSpPr>
            <a:spLocks noGrp="1"/>
          </p:cNvSpPr>
          <p:nvPr>
            <p:ph type="dt" sz="half" idx="10"/>
          </p:nvPr>
        </p:nvSpPr>
        <p:spPr/>
        <p:txBody>
          <a:bodyPr/>
          <a:lstStyle/>
          <a:p>
            <a:fld id="{5B728F75-D65F-4EF9-B0F2-8410B734F853}" type="datetimeFigureOut">
              <a:rPr lang="en-GB" smtClean="0"/>
              <a:t>16/07/2025</a:t>
            </a:fld>
            <a:endParaRPr lang="en-GB"/>
          </a:p>
        </p:txBody>
      </p:sp>
      <p:sp>
        <p:nvSpPr>
          <p:cNvPr id="5" name="Footer Placeholder 4">
            <a:extLst>
              <a:ext uri="{FF2B5EF4-FFF2-40B4-BE49-F238E27FC236}">
                <a16:creationId xmlns:a16="http://schemas.microsoft.com/office/drawing/2014/main" id="{9D43C102-CEF9-DF2B-0848-E45EDD4F1B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B809A8-CD68-9E19-DC54-930F8820BFBA}"/>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202139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D692-118B-25FE-8B4F-D31CCCCC1F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A3BC46-451A-906D-E678-DF7DCF98B9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5C905B-EF59-4E33-5485-A6F6B588CC7F}"/>
              </a:ext>
            </a:extLst>
          </p:cNvPr>
          <p:cNvSpPr>
            <a:spLocks noGrp="1"/>
          </p:cNvSpPr>
          <p:nvPr>
            <p:ph type="dt" sz="half" idx="10"/>
          </p:nvPr>
        </p:nvSpPr>
        <p:spPr/>
        <p:txBody>
          <a:bodyPr/>
          <a:lstStyle/>
          <a:p>
            <a:fld id="{5B728F75-D65F-4EF9-B0F2-8410B734F853}" type="datetimeFigureOut">
              <a:rPr lang="en-GB" smtClean="0"/>
              <a:t>16/07/2025</a:t>
            </a:fld>
            <a:endParaRPr lang="en-GB"/>
          </a:p>
        </p:txBody>
      </p:sp>
      <p:sp>
        <p:nvSpPr>
          <p:cNvPr id="5" name="Footer Placeholder 4">
            <a:extLst>
              <a:ext uri="{FF2B5EF4-FFF2-40B4-BE49-F238E27FC236}">
                <a16:creationId xmlns:a16="http://schemas.microsoft.com/office/drawing/2014/main" id="{3022946E-2529-4058-476A-63441AAEA0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13A0D4-2103-1D5B-4E57-F34648DBD298}"/>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420973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6FFD6B-FBC4-12CB-6875-22407FDC00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CCB883-F0E0-7B58-D069-493A7B91CE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BCE951-FAB3-9938-1600-DDBA29689A0A}"/>
              </a:ext>
            </a:extLst>
          </p:cNvPr>
          <p:cNvSpPr>
            <a:spLocks noGrp="1"/>
          </p:cNvSpPr>
          <p:nvPr>
            <p:ph type="dt" sz="half" idx="10"/>
          </p:nvPr>
        </p:nvSpPr>
        <p:spPr/>
        <p:txBody>
          <a:bodyPr/>
          <a:lstStyle/>
          <a:p>
            <a:fld id="{5B728F75-D65F-4EF9-B0F2-8410B734F853}" type="datetimeFigureOut">
              <a:rPr lang="en-GB" smtClean="0"/>
              <a:t>16/07/2025</a:t>
            </a:fld>
            <a:endParaRPr lang="en-GB"/>
          </a:p>
        </p:txBody>
      </p:sp>
      <p:sp>
        <p:nvSpPr>
          <p:cNvPr id="5" name="Footer Placeholder 4">
            <a:extLst>
              <a:ext uri="{FF2B5EF4-FFF2-40B4-BE49-F238E27FC236}">
                <a16:creationId xmlns:a16="http://schemas.microsoft.com/office/drawing/2014/main" id="{5FF5393C-42D9-628C-3EE3-D982212BB9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0C8EF-A17E-8AAE-91FC-80BD54938B88}"/>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2277320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967EB-FC67-7DAF-B4D1-582F545335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01363D-3149-DF74-7361-026C675901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416897-3350-F91E-438D-A2CC7EDDE2AD}"/>
              </a:ext>
            </a:extLst>
          </p:cNvPr>
          <p:cNvSpPr>
            <a:spLocks noGrp="1"/>
          </p:cNvSpPr>
          <p:nvPr>
            <p:ph type="dt" sz="half" idx="10"/>
          </p:nvPr>
        </p:nvSpPr>
        <p:spPr/>
        <p:txBody>
          <a:bodyPr/>
          <a:lstStyle/>
          <a:p>
            <a:fld id="{0A2EAF9F-1FD6-4171-8CFD-D5DCBD5DDFB6}" type="datetimeFigureOut">
              <a:rPr lang="en-GB" smtClean="0"/>
              <a:t>16/07/2025</a:t>
            </a:fld>
            <a:endParaRPr lang="en-GB"/>
          </a:p>
        </p:txBody>
      </p:sp>
      <p:sp>
        <p:nvSpPr>
          <p:cNvPr id="5" name="Footer Placeholder 4">
            <a:extLst>
              <a:ext uri="{FF2B5EF4-FFF2-40B4-BE49-F238E27FC236}">
                <a16:creationId xmlns:a16="http://schemas.microsoft.com/office/drawing/2014/main" id="{764D5897-0227-E38F-2606-BAD18485CD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C37E99-6E21-4F0F-4DFC-8E11B2153C50}"/>
              </a:ext>
            </a:extLst>
          </p:cNvPr>
          <p:cNvSpPr>
            <a:spLocks noGrp="1"/>
          </p:cNvSpPr>
          <p:nvPr>
            <p:ph type="sldNum" sz="quarter" idx="12"/>
          </p:nvPr>
        </p:nvSpPr>
        <p:spPr/>
        <p:txBody>
          <a:bodyPr/>
          <a:lstStyle/>
          <a:p>
            <a:fld id="{F3F4DB17-DD05-4ACB-9B45-981BD22E4EED}" type="slidenum">
              <a:rPr lang="en-GB" smtClean="0"/>
              <a:t>‹#›</a:t>
            </a:fld>
            <a:endParaRPr lang="en-GB"/>
          </a:p>
        </p:txBody>
      </p:sp>
    </p:spTree>
    <p:extLst>
      <p:ext uri="{BB962C8B-B14F-4D97-AF65-F5344CB8AC3E}">
        <p14:creationId xmlns:p14="http://schemas.microsoft.com/office/powerpoint/2010/main" val="2820570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A325-C7A9-2AC2-1618-5451917F67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91F43-D889-BB56-E06C-DBF3436A0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2D75C7-4152-5888-6EA7-6EC0B0D7A92A}"/>
              </a:ext>
            </a:extLst>
          </p:cNvPr>
          <p:cNvSpPr>
            <a:spLocks noGrp="1"/>
          </p:cNvSpPr>
          <p:nvPr>
            <p:ph type="dt" sz="half" idx="10"/>
          </p:nvPr>
        </p:nvSpPr>
        <p:spPr/>
        <p:txBody>
          <a:bodyPr/>
          <a:lstStyle/>
          <a:p>
            <a:fld id="{0A2EAF9F-1FD6-4171-8CFD-D5DCBD5DDFB6}" type="datetimeFigureOut">
              <a:rPr lang="en-GB" smtClean="0"/>
              <a:t>16/07/2025</a:t>
            </a:fld>
            <a:endParaRPr lang="en-GB"/>
          </a:p>
        </p:txBody>
      </p:sp>
      <p:sp>
        <p:nvSpPr>
          <p:cNvPr id="5" name="Footer Placeholder 4">
            <a:extLst>
              <a:ext uri="{FF2B5EF4-FFF2-40B4-BE49-F238E27FC236}">
                <a16:creationId xmlns:a16="http://schemas.microsoft.com/office/drawing/2014/main" id="{C66B1A84-28E4-6AEA-C53F-5F20FF8DC8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3EECD3-97F5-A77B-A59A-7FE0D421C72E}"/>
              </a:ext>
            </a:extLst>
          </p:cNvPr>
          <p:cNvSpPr>
            <a:spLocks noGrp="1"/>
          </p:cNvSpPr>
          <p:nvPr>
            <p:ph type="sldNum" sz="quarter" idx="12"/>
          </p:nvPr>
        </p:nvSpPr>
        <p:spPr/>
        <p:txBody>
          <a:bodyPr/>
          <a:lstStyle/>
          <a:p>
            <a:fld id="{F3F4DB17-DD05-4ACB-9B45-981BD22E4EED}" type="slidenum">
              <a:rPr lang="en-GB" smtClean="0"/>
              <a:t>‹#›</a:t>
            </a:fld>
            <a:endParaRPr lang="en-GB"/>
          </a:p>
        </p:txBody>
      </p:sp>
    </p:spTree>
    <p:extLst>
      <p:ext uri="{BB962C8B-B14F-4D97-AF65-F5344CB8AC3E}">
        <p14:creationId xmlns:p14="http://schemas.microsoft.com/office/powerpoint/2010/main" val="2309080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7A6A-E7A4-F484-DB22-10E9C70E6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5A2107-9ACC-8809-E291-FF3BBE848F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47B24F-3B7F-F8C8-608F-594E5B890897}"/>
              </a:ext>
            </a:extLst>
          </p:cNvPr>
          <p:cNvSpPr>
            <a:spLocks noGrp="1"/>
          </p:cNvSpPr>
          <p:nvPr>
            <p:ph type="dt" sz="half" idx="10"/>
          </p:nvPr>
        </p:nvSpPr>
        <p:spPr/>
        <p:txBody>
          <a:bodyPr/>
          <a:lstStyle/>
          <a:p>
            <a:fld id="{0A2EAF9F-1FD6-4171-8CFD-D5DCBD5DDFB6}" type="datetimeFigureOut">
              <a:rPr lang="en-GB" smtClean="0"/>
              <a:t>16/07/2025</a:t>
            </a:fld>
            <a:endParaRPr lang="en-GB"/>
          </a:p>
        </p:txBody>
      </p:sp>
      <p:sp>
        <p:nvSpPr>
          <p:cNvPr id="5" name="Footer Placeholder 4">
            <a:extLst>
              <a:ext uri="{FF2B5EF4-FFF2-40B4-BE49-F238E27FC236}">
                <a16:creationId xmlns:a16="http://schemas.microsoft.com/office/drawing/2014/main" id="{4F2B104D-8E23-35EB-26E2-2BCF4E9A07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97F8A8-8A3B-C35C-76EE-3E7A1FB5761C}"/>
              </a:ext>
            </a:extLst>
          </p:cNvPr>
          <p:cNvSpPr>
            <a:spLocks noGrp="1"/>
          </p:cNvSpPr>
          <p:nvPr>
            <p:ph type="sldNum" sz="quarter" idx="12"/>
          </p:nvPr>
        </p:nvSpPr>
        <p:spPr/>
        <p:txBody>
          <a:bodyPr/>
          <a:lstStyle/>
          <a:p>
            <a:fld id="{F3F4DB17-DD05-4ACB-9B45-981BD22E4EED}" type="slidenum">
              <a:rPr lang="en-GB" smtClean="0"/>
              <a:t>‹#›</a:t>
            </a:fld>
            <a:endParaRPr lang="en-GB"/>
          </a:p>
        </p:txBody>
      </p:sp>
    </p:spTree>
    <p:extLst>
      <p:ext uri="{BB962C8B-B14F-4D97-AF65-F5344CB8AC3E}">
        <p14:creationId xmlns:p14="http://schemas.microsoft.com/office/powerpoint/2010/main" val="860569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AAFF-A069-C7D0-A574-202AE613C9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16620B-6BD7-A381-FCF3-6517254C0B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3EEE62-07B4-A5F6-1754-B43B5E3049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E9B598-539F-F293-C3FA-7384ACF5BE42}"/>
              </a:ext>
            </a:extLst>
          </p:cNvPr>
          <p:cNvSpPr>
            <a:spLocks noGrp="1"/>
          </p:cNvSpPr>
          <p:nvPr>
            <p:ph type="dt" sz="half" idx="10"/>
          </p:nvPr>
        </p:nvSpPr>
        <p:spPr/>
        <p:txBody>
          <a:bodyPr/>
          <a:lstStyle/>
          <a:p>
            <a:fld id="{0A2EAF9F-1FD6-4171-8CFD-D5DCBD5DDFB6}" type="datetimeFigureOut">
              <a:rPr lang="en-GB" smtClean="0"/>
              <a:t>16/07/2025</a:t>
            </a:fld>
            <a:endParaRPr lang="en-GB"/>
          </a:p>
        </p:txBody>
      </p:sp>
      <p:sp>
        <p:nvSpPr>
          <p:cNvPr id="6" name="Footer Placeholder 5">
            <a:extLst>
              <a:ext uri="{FF2B5EF4-FFF2-40B4-BE49-F238E27FC236}">
                <a16:creationId xmlns:a16="http://schemas.microsoft.com/office/drawing/2014/main" id="{AA52DF03-5C19-8BDA-C448-25B2F654FE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90DB18-840B-764C-F927-F8DCE9A284F9}"/>
              </a:ext>
            </a:extLst>
          </p:cNvPr>
          <p:cNvSpPr>
            <a:spLocks noGrp="1"/>
          </p:cNvSpPr>
          <p:nvPr>
            <p:ph type="sldNum" sz="quarter" idx="12"/>
          </p:nvPr>
        </p:nvSpPr>
        <p:spPr/>
        <p:txBody>
          <a:bodyPr/>
          <a:lstStyle/>
          <a:p>
            <a:fld id="{F3F4DB17-DD05-4ACB-9B45-981BD22E4EED}" type="slidenum">
              <a:rPr lang="en-GB" smtClean="0"/>
              <a:t>‹#›</a:t>
            </a:fld>
            <a:endParaRPr lang="en-GB"/>
          </a:p>
        </p:txBody>
      </p:sp>
    </p:spTree>
    <p:extLst>
      <p:ext uri="{BB962C8B-B14F-4D97-AF65-F5344CB8AC3E}">
        <p14:creationId xmlns:p14="http://schemas.microsoft.com/office/powerpoint/2010/main" val="91090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C5AF-8F04-7AA1-B520-D8417912F2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D34B87-F422-7062-AFF7-1C9E8FF41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E43DA1-E14F-CD14-EA93-5653C10812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E83B06-26CA-BC33-1070-A4B7262A81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477DEE-16FC-CA24-2F49-7CA9F707CA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8F52B7-071C-DC2B-A06D-DF6AF1FD3A79}"/>
              </a:ext>
            </a:extLst>
          </p:cNvPr>
          <p:cNvSpPr>
            <a:spLocks noGrp="1"/>
          </p:cNvSpPr>
          <p:nvPr>
            <p:ph type="dt" sz="half" idx="10"/>
          </p:nvPr>
        </p:nvSpPr>
        <p:spPr/>
        <p:txBody>
          <a:bodyPr/>
          <a:lstStyle/>
          <a:p>
            <a:fld id="{0A2EAF9F-1FD6-4171-8CFD-D5DCBD5DDFB6}" type="datetimeFigureOut">
              <a:rPr lang="en-GB" smtClean="0"/>
              <a:t>16/07/2025</a:t>
            </a:fld>
            <a:endParaRPr lang="en-GB"/>
          </a:p>
        </p:txBody>
      </p:sp>
      <p:sp>
        <p:nvSpPr>
          <p:cNvPr id="8" name="Footer Placeholder 7">
            <a:extLst>
              <a:ext uri="{FF2B5EF4-FFF2-40B4-BE49-F238E27FC236}">
                <a16:creationId xmlns:a16="http://schemas.microsoft.com/office/drawing/2014/main" id="{E7842A93-E409-0711-40FD-CEFC79E0DB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8054BD-E6C0-6FE2-D9D5-F03E2BB62C84}"/>
              </a:ext>
            </a:extLst>
          </p:cNvPr>
          <p:cNvSpPr>
            <a:spLocks noGrp="1"/>
          </p:cNvSpPr>
          <p:nvPr>
            <p:ph type="sldNum" sz="quarter" idx="12"/>
          </p:nvPr>
        </p:nvSpPr>
        <p:spPr/>
        <p:txBody>
          <a:bodyPr/>
          <a:lstStyle/>
          <a:p>
            <a:fld id="{F3F4DB17-DD05-4ACB-9B45-981BD22E4EED}" type="slidenum">
              <a:rPr lang="en-GB" smtClean="0"/>
              <a:t>‹#›</a:t>
            </a:fld>
            <a:endParaRPr lang="en-GB"/>
          </a:p>
        </p:txBody>
      </p:sp>
    </p:spTree>
    <p:extLst>
      <p:ext uri="{BB962C8B-B14F-4D97-AF65-F5344CB8AC3E}">
        <p14:creationId xmlns:p14="http://schemas.microsoft.com/office/powerpoint/2010/main" val="3307535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66EE-07F4-53B2-AF0A-3280103847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3697EE-3748-0631-3C72-5EE7292C982B}"/>
              </a:ext>
            </a:extLst>
          </p:cNvPr>
          <p:cNvSpPr>
            <a:spLocks noGrp="1"/>
          </p:cNvSpPr>
          <p:nvPr>
            <p:ph type="dt" sz="half" idx="10"/>
          </p:nvPr>
        </p:nvSpPr>
        <p:spPr/>
        <p:txBody>
          <a:bodyPr/>
          <a:lstStyle/>
          <a:p>
            <a:fld id="{0A2EAF9F-1FD6-4171-8CFD-D5DCBD5DDFB6}" type="datetimeFigureOut">
              <a:rPr lang="en-GB" smtClean="0"/>
              <a:t>16/07/2025</a:t>
            </a:fld>
            <a:endParaRPr lang="en-GB"/>
          </a:p>
        </p:txBody>
      </p:sp>
      <p:sp>
        <p:nvSpPr>
          <p:cNvPr id="4" name="Footer Placeholder 3">
            <a:extLst>
              <a:ext uri="{FF2B5EF4-FFF2-40B4-BE49-F238E27FC236}">
                <a16:creationId xmlns:a16="http://schemas.microsoft.com/office/drawing/2014/main" id="{202F76D9-94F6-60CD-C423-A505E14873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4E9105-1F56-288A-713A-7E8BBD5DDBEF}"/>
              </a:ext>
            </a:extLst>
          </p:cNvPr>
          <p:cNvSpPr>
            <a:spLocks noGrp="1"/>
          </p:cNvSpPr>
          <p:nvPr>
            <p:ph type="sldNum" sz="quarter" idx="12"/>
          </p:nvPr>
        </p:nvSpPr>
        <p:spPr/>
        <p:txBody>
          <a:bodyPr/>
          <a:lstStyle/>
          <a:p>
            <a:fld id="{F3F4DB17-DD05-4ACB-9B45-981BD22E4EED}" type="slidenum">
              <a:rPr lang="en-GB" smtClean="0"/>
              <a:t>‹#›</a:t>
            </a:fld>
            <a:endParaRPr lang="en-GB"/>
          </a:p>
        </p:txBody>
      </p:sp>
    </p:spTree>
    <p:extLst>
      <p:ext uri="{BB962C8B-B14F-4D97-AF65-F5344CB8AC3E}">
        <p14:creationId xmlns:p14="http://schemas.microsoft.com/office/powerpoint/2010/main" val="176522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48B432-F39C-496F-C019-940048779635}"/>
              </a:ext>
            </a:extLst>
          </p:cNvPr>
          <p:cNvSpPr>
            <a:spLocks noGrp="1"/>
          </p:cNvSpPr>
          <p:nvPr>
            <p:ph type="dt" sz="half" idx="10"/>
          </p:nvPr>
        </p:nvSpPr>
        <p:spPr/>
        <p:txBody>
          <a:bodyPr/>
          <a:lstStyle/>
          <a:p>
            <a:fld id="{0A2EAF9F-1FD6-4171-8CFD-D5DCBD5DDFB6}" type="datetimeFigureOut">
              <a:rPr lang="en-GB" smtClean="0"/>
              <a:t>16/07/2025</a:t>
            </a:fld>
            <a:endParaRPr lang="en-GB"/>
          </a:p>
        </p:txBody>
      </p:sp>
      <p:sp>
        <p:nvSpPr>
          <p:cNvPr id="3" name="Footer Placeholder 2">
            <a:extLst>
              <a:ext uri="{FF2B5EF4-FFF2-40B4-BE49-F238E27FC236}">
                <a16:creationId xmlns:a16="http://schemas.microsoft.com/office/drawing/2014/main" id="{B421EAEA-BEC4-9167-D8E3-F561D02818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94A74F-675F-F77B-EDD6-9DB25C948B38}"/>
              </a:ext>
            </a:extLst>
          </p:cNvPr>
          <p:cNvSpPr>
            <a:spLocks noGrp="1"/>
          </p:cNvSpPr>
          <p:nvPr>
            <p:ph type="sldNum" sz="quarter" idx="12"/>
          </p:nvPr>
        </p:nvSpPr>
        <p:spPr/>
        <p:txBody>
          <a:bodyPr/>
          <a:lstStyle/>
          <a:p>
            <a:fld id="{F3F4DB17-DD05-4ACB-9B45-981BD22E4EED}" type="slidenum">
              <a:rPr lang="en-GB" smtClean="0"/>
              <a:t>‹#›</a:t>
            </a:fld>
            <a:endParaRPr lang="en-GB"/>
          </a:p>
        </p:txBody>
      </p:sp>
    </p:spTree>
    <p:extLst>
      <p:ext uri="{BB962C8B-B14F-4D97-AF65-F5344CB8AC3E}">
        <p14:creationId xmlns:p14="http://schemas.microsoft.com/office/powerpoint/2010/main" val="2403667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B9E7-4968-4213-99BC-98E298C1B7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EBC297-7579-576B-66E8-3B11C437B4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03576D-1B9D-A8BA-EC3C-53671CE5E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895D2A-D902-E45A-524E-A491EC4557A7}"/>
              </a:ext>
            </a:extLst>
          </p:cNvPr>
          <p:cNvSpPr>
            <a:spLocks noGrp="1"/>
          </p:cNvSpPr>
          <p:nvPr>
            <p:ph type="dt" sz="half" idx="10"/>
          </p:nvPr>
        </p:nvSpPr>
        <p:spPr/>
        <p:txBody>
          <a:bodyPr/>
          <a:lstStyle/>
          <a:p>
            <a:fld id="{0A2EAF9F-1FD6-4171-8CFD-D5DCBD5DDFB6}" type="datetimeFigureOut">
              <a:rPr lang="en-GB" smtClean="0"/>
              <a:t>16/07/2025</a:t>
            </a:fld>
            <a:endParaRPr lang="en-GB"/>
          </a:p>
        </p:txBody>
      </p:sp>
      <p:sp>
        <p:nvSpPr>
          <p:cNvPr id="6" name="Footer Placeholder 5">
            <a:extLst>
              <a:ext uri="{FF2B5EF4-FFF2-40B4-BE49-F238E27FC236}">
                <a16:creationId xmlns:a16="http://schemas.microsoft.com/office/drawing/2014/main" id="{055824C3-93E9-4112-622F-F119135589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6CEA79-F535-90EF-4A43-BEE64EA73FBD}"/>
              </a:ext>
            </a:extLst>
          </p:cNvPr>
          <p:cNvSpPr>
            <a:spLocks noGrp="1"/>
          </p:cNvSpPr>
          <p:nvPr>
            <p:ph type="sldNum" sz="quarter" idx="12"/>
          </p:nvPr>
        </p:nvSpPr>
        <p:spPr/>
        <p:txBody>
          <a:bodyPr/>
          <a:lstStyle/>
          <a:p>
            <a:fld id="{F3F4DB17-DD05-4ACB-9B45-981BD22E4EED}" type="slidenum">
              <a:rPr lang="en-GB" smtClean="0"/>
              <a:t>‹#›</a:t>
            </a:fld>
            <a:endParaRPr lang="en-GB"/>
          </a:p>
        </p:txBody>
      </p:sp>
    </p:spTree>
    <p:extLst>
      <p:ext uri="{BB962C8B-B14F-4D97-AF65-F5344CB8AC3E}">
        <p14:creationId xmlns:p14="http://schemas.microsoft.com/office/powerpoint/2010/main" val="208665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D68B-DDEE-56E4-B20F-4E2CD32206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096B02-5A3B-B1FD-F2E8-8CC92DED20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CACD76-3927-9610-0227-ACEA7A967302}"/>
              </a:ext>
            </a:extLst>
          </p:cNvPr>
          <p:cNvSpPr>
            <a:spLocks noGrp="1"/>
          </p:cNvSpPr>
          <p:nvPr>
            <p:ph type="dt" sz="half" idx="10"/>
          </p:nvPr>
        </p:nvSpPr>
        <p:spPr/>
        <p:txBody>
          <a:bodyPr/>
          <a:lstStyle/>
          <a:p>
            <a:fld id="{5B728F75-D65F-4EF9-B0F2-8410B734F853}" type="datetimeFigureOut">
              <a:rPr lang="en-GB" smtClean="0"/>
              <a:t>16/07/2025</a:t>
            </a:fld>
            <a:endParaRPr lang="en-GB"/>
          </a:p>
        </p:txBody>
      </p:sp>
      <p:sp>
        <p:nvSpPr>
          <p:cNvPr id="5" name="Footer Placeholder 4">
            <a:extLst>
              <a:ext uri="{FF2B5EF4-FFF2-40B4-BE49-F238E27FC236}">
                <a16:creationId xmlns:a16="http://schemas.microsoft.com/office/drawing/2014/main" id="{F12B2CD2-33BD-4C44-1605-2945971D94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D04AE5-3E95-6DDD-8D8C-37926D9DF4C8}"/>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4085507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114C-5FE7-D6C0-87F7-A024AE601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A63A4C-E57A-E503-5BDC-84B7044529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2DFF3C-3B48-383C-64C0-DA59F58DE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D83F30-AC9A-3DAD-E23F-7060048265E4}"/>
              </a:ext>
            </a:extLst>
          </p:cNvPr>
          <p:cNvSpPr>
            <a:spLocks noGrp="1"/>
          </p:cNvSpPr>
          <p:nvPr>
            <p:ph type="dt" sz="half" idx="10"/>
          </p:nvPr>
        </p:nvSpPr>
        <p:spPr/>
        <p:txBody>
          <a:bodyPr/>
          <a:lstStyle/>
          <a:p>
            <a:fld id="{0A2EAF9F-1FD6-4171-8CFD-D5DCBD5DDFB6}" type="datetimeFigureOut">
              <a:rPr lang="en-GB" smtClean="0"/>
              <a:t>16/07/2025</a:t>
            </a:fld>
            <a:endParaRPr lang="en-GB"/>
          </a:p>
        </p:txBody>
      </p:sp>
      <p:sp>
        <p:nvSpPr>
          <p:cNvPr id="6" name="Footer Placeholder 5">
            <a:extLst>
              <a:ext uri="{FF2B5EF4-FFF2-40B4-BE49-F238E27FC236}">
                <a16:creationId xmlns:a16="http://schemas.microsoft.com/office/drawing/2014/main" id="{AB2697FB-7C6C-31FE-B8FF-EB1B659448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D44D1E-080E-2B62-FBCB-D95BA51051FE}"/>
              </a:ext>
            </a:extLst>
          </p:cNvPr>
          <p:cNvSpPr>
            <a:spLocks noGrp="1"/>
          </p:cNvSpPr>
          <p:nvPr>
            <p:ph type="sldNum" sz="quarter" idx="12"/>
          </p:nvPr>
        </p:nvSpPr>
        <p:spPr/>
        <p:txBody>
          <a:bodyPr/>
          <a:lstStyle/>
          <a:p>
            <a:fld id="{F3F4DB17-DD05-4ACB-9B45-981BD22E4EED}" type="slidenum">
              <a:rPr lang="en-GB" smtClean="0"/>
              <a:t>‹#›</a:t>
            </a:fld>
            <a:endParaRPr lang="en-GB"/>
          </a:p>
        </p:txBody>
      </p:sp>
    </p:spTree>
    <p:extLst>
      <p:ext uri="{BB962C8B-B14F-4D97-AF65-F5344CB8AC3E}">
        <p14:creationId xmlns:p14="http://schemas.microsoft.com/office/powerpoint/2010/main" val="2470324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4345-4F77-AFDF-6E3E-F401532560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4A577C-24CD-1EAF-06D1-1601075240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C11904-8DDB-B7EB-A77A-B072C0D1E171}"/>
              </a:ext>
            </a:extLst>
          </p:cNvPr>
          <p:cNvSpPr>
            <a:spLocks noGrp="1"/>
          </p:cNvSpPr>
          <p:nvPr>
            <p:ph type="dt" sz="half" idx="10"/>
          </p:nvPr>
        </p:nvSpPr>
        <p:spPr/>
        <p:txBody>
          <a:bodyPr/>
          <a:lstStyle/>
          <a:p>
            <a:fld id="{0A2EAF9F-1FD6-4171-8CFD-D5DCBD5DDFB6}" type="datetimeFigureOut">
              <a:rPr lang="en-GB" smtClean="0"/>
              <a:t>16/07/2025</a:t>
            </a:fld>
            <a:endParaRPr lang="en-GB"/>
          </a:p>
        </p:txBody>
      </p:sp>
      <p:sp>
        <p:nvSpPr>
          <p:cNvPr id="5" name="Footer Placeholder 4">
            <a:extLst>
              <a:ext uri="{FF2B5EF4-FFF2-40B4-BE49-F238E27FC236}">
                <a16:creationId xmlns:a16="http://schemas.microsoft.com/office/drawing/2014/main" id="{254E1BC1-C29C-E124-4892-48D288FF18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5BC7C-E659-CA52-6D4B-88248B4DDD34}"/>
              </a:ext>
            </a:extLst>
          </p:cNvPr>
          <p:cNvSpPr>
            <a:spLocks noGrp="1"/>
          </p:cNvSpPr>
          <p:nvPr>
            <p:ph type="sldNum" sz="quarter" idx="12"/>
          </p:nvPr>
        </p:nvSpPr>
        <p:spPr/>
        <p:txBody>
          <a:bodyPr/>
          <a:lstStyle/>
          <a:p>
            <a:fld id="{F3F4DB17-DD05-4ACB-9B45-981BD22E4EED}" type="slidenum">
              <a:rPr lang="en-GB" smtClean="0"/>
              <a:t>‹#›</a:t>
            </a:fld>
            <a:endParaRPr lang="en-GB"/>
          </a:p>
        </p:txBody>
      </p:sp>
    </p:spTree>
    <p:extLst>
      <p:ext uri="{BB962C8B-B14F-4D97-AF65-F5344CB8AC3E}">
        <p14:creationId xmlns:p14="http://schemas.microsoft.com/office/powerpoint/2010/main" val="101513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7505E-0B1A-53DB-7FC6-1E03CC1254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B5ADA4-31AA-566F-1B7E-3699D18C78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36D4A4-C00A-3447-3FD8-D097B54EA370}"/>
              </a:ext>
            </a:extLst>
          </p:cNvPr>
          <p:cNvSpPr>
            <a:spLocks noGrp="1"/>
          </p:cNvSpPr>
          <p:nvPr>
            <p:ph type="dt" sz="half" idx="10"/>
          </p:nvPr>
        </p:nvSpPr>
        <p:spPr/>
        <p:txBody>
          <a:bodyPr/>
          <a:lstStyle/>
          <a:p>
            <a:fld id="{0A2EAF9F-1FD6-4171-8CFD-D5DCBD5DDFB6}" type="datetimeFigureOut">
              <a:rPr lang="en-GB" smtClean="0"/>
              <a:t>16/07/2025</a:t>
            </a:fld>
            <a:endParaRPr lang="en-GB"/>
          </a:p>
        </p:txBody>
      </p:sp>
      <p:sp>
        <p:nvSpPr>
          <p:cNvPr id="5" name="Footer Placeholder 4">
            <a:extLst>
              <a:ext uri="{FF2B5EF4-FFF2-40B4-BE49-F238E27FC236}">
                <a16:creationId xmlns:a16="http://schemas.microsoft.com/office/drawing/2014/main" id="{FFCFB2F0-9392-09CF-E70E-FD0EAA951C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5EE4FB-833D-C1F2-9399-D2444F4D1759}"/>
              </a:ext>
            </a:extLst>
          </p:cNvPr>
          <p:cNvSpPr>
            <a:spLocks noGrp="1"/>
          </p:cNvSpPr>
          <p:nvPr>
            <p:ph type="sldNum" sz="quarter" idx="12"/>
          </p:nvPr>
        </p:nvSpPr>
        <p:spPr/>
        <p:txBody>
          <a:bodyPr/>
          <a:lstStyle/>
          <a:p>
            <a:fld id="{F3F4DB17-DD05-4ACB-9B45-981BD22E4EED}" type="slidenum">
              <a:rPr lang="en-GB" smtClean="0"/>
              <a:t>‹#›</a:t>
            </a:fld>
            <a:endParaRPr lang="en-GB"/>
          </a:p>
        </p:txBody>
      </p:sp>
    </p:spTree>
    <p:extLst>
      <p:ext uri="{BB962C8B-B14F-4D97-AF65-F5344CB8AC3E}">
        <p14:creationId xmlns:p14="http://schemas.microsoft.com/office/powerpoint/2010/main" val="7325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B7DE-0F98-5ECA-31C9-2A87201741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179528-BF36-6AA9-EF2F-9F2F2D5448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EF24EC-268C-7403-626F-4268884B2715}"/>
              </a:ext>
            </a:extLst>
          </p:cNvPr>
          <p:cNvSpPr>
            <a:spLocks noGrp="1"/>
          </p:cNvSpPr>
          <p:nvPr>
            <p:ph type="dt" sz="half" idx="10"/>
          </p:nvPr>
        </p:nvSpPr>
        <p:spPr/>
        <p:txBody>
          <a:bodyPr/>
          <a:lstStyle/>
          <a:p>
            <a:fld id="{5B728F75-D65F-4EF9-B0F2-8410B734F853}" type="datetimeFigureOut">
              <a:rPr lang="en-GB" smtClean="0"/>
              <a:t>16/07/2025</a:t>
            </a:fld>
            <a:endParaRPr lang="en-GB"/>
          </a:p>
        </p:txBody>
      </p:sp>
      <p:sp>
        <p:nvSpPr>
          <p:cNvPr id="5" name="Footer Placeholder 4">
            <a:extLst>
              <a:ext uri="{FF2B5EF4-FFF2-40B4-BE49-F238E27FC236}">
                <a16:creationId xmlns:a16="http://schemas.microsoft.com/office/drawing/2014/main" id="{2C1D9E8F-9CA6-1481-D3B2-0993BC591A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2B646-E79E-25FA-1F32-065F78BAF748}"/>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292576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E79B-F7E6-18E3-6089-48B7F221C6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1F6149-1E40-7704-D34C-911C22C8B7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016A3E-4932-18BE-4653-4CC6BD4B62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9D4BE8-EC72-6314-5194-8856763336CB}"/>
              </a:ext>
            </a:extLst>
          </p:cNvPr>
          <p:cNvSpPr>
            <a:spLocks noGrp="1"/>
          </p:cNvSpPr>
          <p:nvPr>
            <p:ph type="dt" sz="half" idx="10"/>
          </p:nvPr>
        </p:nvSpPr>
        <p:spPr/>
        <p:txBody>
          <a:bodyPr/>
          <a:lstStyle/>
          <a:p>
            <a:fld id="{5B728F75-D65F-4EF9-B0F2-8410B734F853}" type="datetimeFigureOut">
              <a:rPr lang="en-GB" smtClean="0"/>
              <a:t>16/07/2025</a:t>
            </a:fld>
            <a:endParaRPr lang="en-GB"/>
          </a:p>
        </p:txBody>
      </p:sp>
      <p:sp>
        <p:nvSpPr>
          <p:cNvPr id="6" name="Footer Placeholder 5">
            <a:extLst>
              <a:ext uri="{FF2B5EF4-FFF2-40B4-BE49-F238E27FC236}">
                <a16:creationId xmlns:a16="http://schemas.microsoft.com/office/drawing/2014/main" id="{4F2B6443-4D06-CAC2-F035-36C95E6515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F4C388-3C79-339D-21E3-3CD1FEAB45D9}"/>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42495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19D0-E07A-AD0C-F2B7-B92B868571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5F94F3-9E0A-37E5-1E65-E7D94A04D9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0B40DB-EF0D-202B-B595-9572C480D9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363CF5-5451-B1C8-2317-69A8B17B7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D6EF9-F097-8661-A7EE-652454D523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2DFE8B-7904-E8FB-D460-B64258CE1719}"/>
              </a:ext>
            </a:extLst>
          </p:cNvPr>
          <p:cNvSpPr>
            <a:spLocks noGrp="1"/>
          </p:cNvSpPr>
          <p:nvPr>
            <p:ph type="dt" sz="half" idx="10"/>
          </p:nvPr>
        </p:nvSpPr>
        <p:spPr/>
        <p:txBody>
          <a:bodyPr/>
          <a:lstStyle/>
          <a:p>
            <a:fld id="{5B728F75-D65F-4EF9-B0F2-8410B734F853}" type="datetimeFigureOut">
              <a:rPr lang="en-GB" smtClean="0"/>
              <a:t>16/07/2025</a:t>
            </a:fld>
            <a:endParaRPr lang="en-GB"/>
          </a:p>
        </p:txBody>
      </p:sp>
      <p:sp>
        <p:nvSpPr>
          <p:cNvPr id="8" name="Footer Placeholder 7">
            <a:extLst>
              <a:ext uri="{FF2B5EF4-FFF2-40B4-BE49-F238E27FC236}">
                <a16:creationId xmlns:a16="http://schemas.microsoft.com/office/drawing/2014/main" id="{42F5EE4E-3DFC-C5A9-65EF-1EF397AEB5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7649C7-EB72-6B51-2E66-557C6775E9EA}"/>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263031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8B84-8BE4-9BF5-CCBE-A1EA15A55D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45F2B4-A4DB-0624-6AA6-5545EC3B2F5D}"/>
              </a:ext>
            </a:extLst>
          </p:cNvPr>
          <p:cNvSpPr>
            <a:spLocks noGrp="1"/>
          </p:cNvSpPr>
          <p:nvPr>
            <p:ph type="dt" sz="half" idx="10"/>
          </p:nvPr>
        </p:nvSpPr>
        <p:spPr/>
        <p:txBody>
          <a:bodyPr/>
          <a:lstStyle/>
          <a:p>
            <a:fld id="{5B728F75-D65F-4EF9-B0F2-8410B734F853}" type="datetimeFigureOut">
              <a:rPr lang="en-GB" smtClean="0"/>
              <a:t>16/07/2025</a:t>
            </a:fld>
            <a:endParaRPr lang="en-GB"/>
          </a:p>
        </p:txBody>
      </p:sp>
      <p:sp>
        <p:nvSpPr>
          <p:cNvPr id="4" name="Footer Placeholder 3">
            <a:extLst>
              <a:ext uri="{FF2B5EF4-FFF2-40B4-BE49-F238E27FC236}">
                <a16:creationId xmlns:a16="http://schemas.microsoft.com/office/drawing/2014/main" id="{E8F9785A-4DD2-7B30-AE20-C33A2BD752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92574E-61F5-F5C7-077D-21B83529E856}"/>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78683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355C3-0C3C-868D-55EB-CB6A923A8CE4}"/>
              </a:ext>
            </a:extLst>
          </p:cNvPr>
          <p:cNvSpPr>
            <a:spLocks noGrp="1"/>
          </p:cNvSpPr>
          <p:nvPr>
            <p:ph type="dt" sz="half" idx="10"/>
          </p:nvPr>
        </p:nvSpPr>
        <p:spPr/>
        <p:txBody>
          <a:bodyPr/>
          <a:lstStyle/>
          <a:p>
            <a:fld id="{5B728F75-D65F-4EF9-B0F2-8410B734F853}" type="datetimeFigureOut">
              <a:rPr lang="en-GB" smtClean="0"/>
              <a:t>16/07/2025</a:t>
            </a:fld>
            <a:endParaRPr lang="en-GB"/>
          </a:p>
        </p:txBody>
      </p:sp>
      <p:sp>
        <p:nvSpPr>
          <p:cNvPr id="3" name="Footer Placeholder 2">
            <a:extLst>
              <a:ext uri="{FF2B5EF4-FFF2-40B4-BE49-F238E27FC236}">
                <a16:creationId xmlns:a16="http://schemas.microsoft.com/office/drawing/2014/main" id="{671ADBCF-4148-69C3-66E4-0F5A326AD5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530F5B-C930-BEF8-586A-13C8CF2E20E7}"/>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357173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A59C-7FC0-8068-B7D8-3CB842DD0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7FB27A-27B1-2848-E6D4-96E198939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8DB1BF-5018-FBE3-394C-B03CF0FF7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D5BE2B-145B-8BF0-C48E-2B83B3476B82}"/>
              </a:ext>
            </a:extLst>
          </p:cNvPr>
          <p:cNvSpPr>
            <a:spLocks noGrp="1"/>
          </p:cNvSpPr>
          <p:nvPr>
            <p:ph type="dt" sz="half" idx="10"/>
          </p:nvPr>
        </p:nvSpPr>
        <p:spPr/>
        <p:txBody>
          <a:bodyPr/>
          <a:lstStyle/>
          <a:p>
            <a:fld id="{5B728F75-D65F-4EF9-B0F2-8410B734F853}" type="datetimeFigureOut">
              <a:rPr lang="en-GB" smtClean="0"/>
              <a:t>16/07/2025</a:t>
            </a:fld>
            <a:endParaRPr lang="en-GB"/>
          </a:p>
        </p:txBody>
      </p:sp>
      <p:sp>
        <p:nvSpPr>
          <p:cNvPr id="6" name="Footer Placeholder 5">
            <a:extLst>
              <a:ext uri="{FF2B5EF4-FFF2-40B4-BE49-F238E27FC236}">
                <a16:creationId xmlns:a16="http://schemas.microsoft.com/office/drawing/2014/main" id="{5C6D7E4D-AA8F-9479-2BF1-C0F164AFD3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26810B-A981-CB0B-98AD-C0E848397139}"/>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322436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CE78-19FB-17CE-ABBE-C04E5CB80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393149-DC5D-EBCC-9F64-8A345546AD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4921AAA-DF59-DD98-B997-4CF2CBE7C7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EBCA6-40C4-2584-CB3B-FB39EDFF7BC6}"/>
              </a:ext>
            </a:extLst>
          </p:cNvPr>
          <p:cNvSpPr>
            <a:spLocks noGrp="1"/>
          </p:cNvSpPr>
          <p:nvPr>
            <p:ph type="dt" sz="half" idx="10"/>
          </p:nvPr>
        </p:nvSpPr>
        <p:spPr/>
        <p:txBody>
          <a:bodyPr/>
          <a:lstStyle/>
          <a:p>
            <a:fld id="{5B728F75-D65F-4EF9-B0F2-8410B734F853}" type="datetimeFigureOut">
              <a:rPr lang="en-GB" smtClean="0"/>
              <a:t>16/07/2025</a:t>
            </a:fld>
            <a:endParaRPr lang="en-GB"/>
          </a:p>
        </p:txBody>
      </p:sp>
      <p:sp>
        <p:nvSpPr>
          <p:cNvPr id="6" name="Footer Placeholder 5">
            <a:extLst>
              <a:ext uri="{FF2B5EF4-FFF2-40B4-BE49-F238E27FC236}">
                <a16:creationId xmlns:a16="http://schemas.microsoft.com/office/drawing/2014/main" id="{7AA4DE23-3912-1F99-3610-9A2117DD47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6F1468-79C5-42F2-F6FB-6FA77A9AAB3A}"/>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289760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25232-CB51-55B8-CA9F-17DC615D12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BC584C-9885-2237-FE04-04AC61BFE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4269DE-90FC-92CC-9B1C-164DA8396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728F75-D65F-4EF9-B0F2-8410B734F853}" type="datetimeFigureOut">
              <a:rPr lang="en-GB" smtClean="0"/>
              <a:t>16/07/2025</a:t>
            </a:fld>
            <a:endParaRPr lang="en-GB"/>
          </a:p>
        </p:txBody>
      </p:sp>
      <p:sp>
        <p:nvSpPr>
          <p:cNvPr id="5" name="Footer Placeholder 4">
            <a:extLst>
              <a:ext uri="{FF2B5EF4-FFF2-40B4-BE49-F238E27FC236}">
                <a16:creationId xmlns:a16="http://schemas.microsoft.com/office/drawing/2014/main" id="{6B602F87-774A-864B-DCB4-217BC23D0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B481E80-FED1-1978-3CF3-3BAE8A391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9D1192-FE92-48EE-AD6D-153D28996875}" type="slidenum">
              <a:rPr lang="en-GB" smtClean="0"/>
              <a:t>‹#›</a:t>
            </a:fld>
            <a:endParaRPr lang="en-GB"/>
          </a:p>
        </p:txBody>
      </p:sp>
    </p:spTree>
    <p:extLst>
      <p:ext uri="{BB962C8B-B14F-4D97-AF65-F5344CB8AC3E}">
        <p14:creationId xmlns:p14="http://schemas.microsoft.com/office/powerpoint/2010/main" val="4115631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5902C8-6299-3014-10AC-FC2135C275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97901C-7C7F-72AD-FF8B-6514D10414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2A122E-313C-73C0-D9B7-C361677A9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EAF9F-1FD6-4171-8CFD-D5DCBD5DDFB6}" type="datetimeFigureOut">
              <a:rPr lang="en-GB" smtClean="0"/>
              <a:t>16/07/2025</a:t>
            </a:fld>
            <a:endParaRPr lang="en-GB"/>
          </a:p>
        </p:txBody>
      </p:sp>
      <p:sp>
        <p:nvSpPr>
          <p:cNvPr id="5" name="Footer Placeholder 4">
            <a:extLst>
              <a:ext uri="{FF2B5EF4-FFF2-40B4-BE49-F238E27FC236}">
                <a16:creationId xmlns:a16="http://schemas.microsoft.com/office/drawing/2014/main" id="{99D11FFE-C9EB-914F-F374-53DAF6A35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AC847C-2C10-3D0E-EE48-B12419C4F0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4DB17-DD05-4ACB-9B45-981BD22E4EED}" type="slidenum">
              <a:rPr lang="en-GB" smtClean="0"/>
              <a:t>‹#›</a:t>
            </a:fld>
            <a:endParaRPr lang="en-GB"/>
          </a:p>
        </p:txBody>
      </p:sp>
    </p:spTree>
    <p:extLst>
      <p:ext uri="{BB962C8B-B14F-4D97-AF65-F5344CB8AC3E}">
        <p14:creationId xmlns:p14="http://schemas.microsoft.com/office/powerpoint/2010/main" val="2661951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mailto:sentransport@cheshirewestandchester.gov.uk"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sendschooltravelassistance@cheshirewestandchester.gov.uk" TargetMode="External"/><Relationship Id="rId2" Type="http://schemas.openxmlformats.org/officeDocument/2006/relationships/hyperlink" Target="mailto:sentransport@cheshirewestandchester.gov.uk" TargetMode="External"/><Relationship Id="rId1" Type="http://schemas.openxmlformats.org/officeDocument/2006/relationships/slideLayout" Target="../slideLayouts/slideLayout13.xml"/><Relationship Id="rId5" Type="http://schemas.openxmlformats.org/officeDocument/2006/relationships/hyperlink" Target="mailto:traveltraining@cheshirewestandchester.gov.uk" TargetMode="External"/><Relationship Id="rId4" Type="http://schemas.openxmlformats.org/officeDocument/2006/relationships/hyperlink" Target="mailto:schoolplanningandpolicy@cheshirewestandchester.gov.u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hyperlink" Target="https://padlet.com/LiveWellCheshireWest/summer-holidays-for-children-and-young-people-with-special-e-drf50c1p2r1jtax1"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pcfcheshirewest.org/contact"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cfcheshirewest.org/pfc-storie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37" name="Google Shape;537;p1"/>
          <p:cNvSpPr txBox="1">
            <a:spLocks noGrp="1"/>
          </p:cNvSpPr>
          <p:nvPr>
            <p:ph type="subTitle" idx="1"/>
          </p:nvPr>
        </p:nvSpPr>
        <p:spPr>
          <a:xfrm>
            <a:off x="7041858" y="953037"/>
            <a:ext cx="4036333" cy="47693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None/>
            </a:pPr>
            <a:r>
              <a:rPr lang="en-GB" sz="5400" b="1" dirty="0">
                <a:latin typeface="Calibri"/>
                <a:ea typeface="Calibri"/>
                <a:cs typeface="Calibri"/>
                <a:sym typeface="Calibri"/>
              </a:rPr>
              <a:t>AGM and Transport</a:t>
            </a:r>
            <a:endParaRPr sz="5400" dirty="0">
              <a:latin typeface="Calibri"/>
              <a:ea typeface="Calibri"/>
              <a:cs typeface="Calibri"/>
              <a:sym typeface="Calibri"/>
            </a:endParaRPr>
          </a:p>
          <a:p>
            <a:pPr marL="0" lvl="0" indent="0" algn="l" rtl="0">
              <a:lnSpc>
                <a:spcPct val="90000"/>
              </a:lnSpc>
              <a:spcBef>
                <a:spcPts val="1800"/>
              </a:spcBef>
              <a:spcAft>
                <a:spcPts val="0"/>
              </a:spcAft>
              <a:buClr>
                <a:schemeClr val="dk1"/>
              </a:buClr>
              <a:buSzPts val="1600"/>
              <a:buNone/>
            </a:pPr>
            <a:r>
              <a:rPr lang="en-GB" sz="1600" dirty="0">
                <a:latin typeface="Calibri"/>
                <a:ea typeface="Calibri"/>
                <a:cs typeface="Calibri"/>
                <a:sym typeface="Calibri"/>
              </a:rPr>
              <a:t>Wednesday 16</a:t>
            </a:r>
            <a:r>
              <a:rPr lang="en-GB" sz="1600" baseline="30000" dirty="0">
                <a:latin typeface="Calibri"/>
                <a:ea typeface="Calibri"/>
                <a:cs typeface="Calibri"/>
                <a:sym typeface="Calibri"/>
              </a:rPr>
              <a:t>th</a:t>
            </a:r>
            <a:r>
              <a:rPr lang="en-GB" sz="1600" dirty="0">
                <a:latin typeface="Calibri"/>
                <a:ea typeface="Calibri"/>
                <a:cs typeface="Calibri"/>
                <a:sym typeface="Calibri"/>
              </a:rPr>
              <a:t> July</a:t>
            </a:r>
            <a:endParaRPr dirty="0"/>
          </a:p>
          <a:p>
            <a:pPr marL="0" lvl="0" indent="0" algn="l" rtl="0">
              <a:lnSpc>
                <a:spcPct val="90000"/>
              </a:lnSpc>
              <a:spcBef>
                <a:spcPts val="1800"/>
              </a:spcBef>
              <a:spcAft>
                <a:spcPts val="0"/>
              </a:spcAft>
              <a:buClr>
                <a:schemeClr val="dk1"/>
              </a:buClr>
              <a:buSzPts val="1600"/>
              <a:buNone/>
            </a:pPr>
            <a:r>
              <a:rPr lang="en-GB" sz="1600" dirty="0">
                <a:latin typeface="Calibri"/>
                <a:ea typeface="Calibri"/>
                <a:cs typeface="Calibri"/>
                <a:sym typeface="Calibri"/>
              </a:rPr>
              <a:t>10am – 11.30 </a:t>
            </a:r>
            <a:endParaRPr dirty="0"/>
          </a:p>
        </p:txBody>
      </p:sp>
      <p:sp>
        <p:nvSpPr>
          <p:cNvPr id="538" name="Google Shape;538;p1"/>
          <p:cNvSpPr/>
          <p:nvPr/>
        </p:nvSpPr>
        <p:spPr>
          <a:xfrm flipH="1">
            <a:off x="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39" name="Google Shape;539;p1"/>
          <p:cNvSpPr/>
          <p:nvPr/>
        </p:nvSpPr>
        <p:spPr>
          <a:xfrm>
            <a:off x="496824" y="391886"/>
            <a:ext cx="6009366" cy="6017078"/>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40" name="Google Shape;540;p1"/>
          <p:cNvPicPr preferRelativeResize="0"/>
          <p:nvPr/>
        </p:nvPicPr>
        <p:blipFill rotWithShape="1">
          <a:blip r:embed="rId3">
            <a:alphaModFix/>
          </a:blip>
          <a:srcRect/>
          <a:stretch/>
        </p:blipFill>
        <p:spPr>
          <a:xfrm>
            <a:off x="733507" y="1953343"/>
            <a:ext cx="5536001" cy="2892560"/>
          </a:xfrm>
          <a:prstGeom prst="rect">
            <a:avLst/>
          </a:prstGeom>
          <a:noFill/>
          <a:ln>
            <a:noFill/>
          </a:ln>
        </p:spPr>
      </p:pic>
      <p:grpSp>
        <p:nvGrpSpPr>
          <p:cNvPr id="541" name="Google Shape;541;p1"/>
          <p:cNvGrpSpPr/>
          <p:nvPr/>
        </p:nvGrpSpPr>
        <p:grpSpPr>
          <a:xfrm>
            <a:off x="11460480" y="2984992"/>
            <a:ext cx="731521" cy="673460"/>
            <a:chOff x="3940602" y="308034"/>
            <a:chExt cx="2116791" cy="3428999"/>
          </a:xfrm>
        </p:grpSpPr>
        <p:sp>
          <p:nvSpPr>
            <p:cNvPr id="542" name="Google Shape;542;p1"/>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43" name="Google Shape;543;p1"/>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44" name="Google Shape;544;p1"/>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3662-D970-12CB-9A3B-83821D92B869}"/>
              </a:ext>
            </a:extLst>
          </p:cNvPr>
          <p:cNvSpPr>
            <a:spLocks noGrp="1"/>
          </p:cNvSpPr>
          <p:nvPr>
            <p:ph type="ctrTitle"/>
          </p:nvPr>
        </p:nvSpPr>
        <p:spPr>
          <a:xfrm>
            <a:off x="931178" y="-311150"/>
            <a:ext cx="9736822" cy="2387600"/>
          </a:xfrm>
        </p:spPr>
        <p:txBody>
          <a:bodyPr>
            <a:normAutofit fontScale="90000"/>
          </a:bodyPr>
          <a:lstStyle/>
          <a:p>
            <a:r>
              <a:rPr lang="en-GB" dirty="0"/>
              <a:t>New SEND Strategy Governance</a:t>
            </a:r>
            <a:br>
              <a:rPr lang="en-GB" dirty="0"/>
            </a:br>
            <a:endParaRPr lang="en-GB" dirty="0"/>
          </a:p>
        </p:txBody>
      </p:sp>
      <p:pic>
        <p:nvPicPr>
          <p:cNvPr id="4" name="Picture 3" descr="A screenshot of a computer&#10;&#10;AI-generated content may be incorrect.">
            <a:extLst>
              <a:ext uri="{FF2B5EF4-FFF2-40B4-BE49-F238E27FC236}">
                <a16:creationId xmlns:a16="http://schemas.microsoft.com/office/drawing/2014/main" id="{A9B98D47-CF25-CBA5-45DC-CCF26AE93937}"/>
              </a:ext>
            </a:extLst>
          </p:cNvPr>
          <p:cNvPicPr>
            <a:picLocks noChangeAspect="1"/>
          </p:cNvPicPr>
          <p:nvPr/>
        </p:nvPicPr>
        <p:blipFill rotWithShape="1">
          <a:blip r:embed="rId2">
            <a:extLst>
              <a:ext uri="{28A0092B-C50C-407E-A947-70E740481C1C}">
                <a14:useLocalDpi xmlns:a14="http://schemas.microsoft.com/office/drawing/2010/main" val="0"/>
              </a:ext>
            </a:extLst>
          </a:blip>
          <a:srcRect l="21166" t="23166" r="22113" b="43059"/>
          <a:stretch/>
        </p:blipFill>
        <p:spPr bwMode="auto">
          <a:xfrm>
            <a:off x="1524000" y="1656736"/>
            <a:ext cx="8618915" cy="312481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9BB17B97-7CD7-BFEC-337D-9D34EC5BDF6C}"/>
              </a:ext>
            </a:extLst>
          </p:cNvPr>
          <p:cNvPicPr>
            <a:picLocks noChangeAspect="1"/>
          </p:cNvPicPr>
          <p:nvPr/>
        </p:nvPicPr>
        <p:blipFill>
          <a:blip r:embed="rId3"/>
          <a:stretch>
            <a:fillRect/>
          </a:stretch>
        </p:blipFill>
        <p:spPr>
          <a:xfrm>
            <a:off x="9458631" y="5410937"/>
            <a:ext cx="2539295" cy="1325505"/>
          </a:xfrm>
          <a:prstGeom prst="rect">
            <a:avLst/>
          </a:prstGeom>
        </p:spPr>
      </p:pic>
      <p:pic>
        <p:nvPicPr>
          <p:cNvPr id="1026" name="Picture 2" descr="Buy game pieces for board games set of 160 HERE">
            <a:extLst>
              <a:ext uri="{FF2B5EF4-FFF2-40B4-BE49-F238E27FC236}">
                <a16:creationId xmlns:a16="http://schemas.microsoft.com/office/drawing/2014/main" id="{B34F814C-442F-0EC8-7D3E-8F22127A1E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678" t="6578" r="33403" b="13884"/>
          <a:stretch>
            <a:fillRect/>
          </a:stretch>
        </p:blipFill>
        <p:spPr bwMode="auto">
          <a:xfrm>
            <a:off x="4345497" y="1802566"/>
            <a:ext cx="240483" cy="5477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uy game pieces for board games set of 160 HERE">
            <a:extLst>
              <a:ext uri="{FF2B5EF4-FFF2-40B4-BE49-F238E27FC236}">
                <a16:creationId xmlns:a16="http://schemas.microsoft.com/office/drawing/2014/main" id="{8BC2262B-6251-6A6E-8810-ED237ECC9D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678" t="6578" r="33403" b="13884"/>
          <a:stretch>
            <a:fillRect/>
          </a:stretch>
        </p:blipFill>
        <p:spPr bwMode="auto">
          <a:xfrm>
            <a:off x="4963568" y="4755772"/>
            <a:ext cx="240483" cy="5477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uy game pieces for board games set of 160 HERE">
            <a:extLst>
              <a:ext uri="{FF2B5EF4-FFF2-40B4-BE49-F238E27FC236}">
                <a16:creationId xmlns:a16="http://schemas.microsoft.com/office/drawing/2014/main" id="{F6B9A29F-9A14-7A4A-5E5E-F4CCB53B16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678" t="6578" r="33403" b="13884"/>
          <a:stretch>
            <a:fillRect/>
          </a:stretch>
        </p:blipFill>
        <p:spPr bwMode="auto">
          <a:xfrm>
            <a:off x="2073479" y="4741022"/>
            <a:ext cx="240483" cy="5477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uy game pieces for board games set of 160 HERE">
            <a:extLst>
              <a:ext uri="{FF2B5EF4-FFF2-40B4-BE49-F238E27FC236}">
                <a16:creationId xmlns:a16="http://schemas.microsoft.com/office/drawing/2014/main" id="{F966B711-DD6D-6F09-0536-7FDAAFC8F0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678" t="6578" r="33403" b="13884"/>
          <a:stretch>
            <a:fillRect/>
          </a:stretch>
        </p:blipFill>
        <p:spPr bwMode="auto">
          <a:xfrm>
            <a:off x="4345496" y="2668753"/>
            <a:ext cx="240483" cy="5477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uy game pieces for board games set of 160 HERE">
            <a:extLst>
              <a:ext uri="{FF2B5EF4-FFF2-40B4-BE49-F238E27FC236}">
                <a16:creationId xmlns:a16="http://schemas.microsoft.com/office/drawing/2014/main" id="{AF3318F5-4219-D654-E8E1-C8D91FDDE2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678" t="6578" r="33403" b="13884"/>
          <a:stretch>
            <a:fillRect/>
          </a:stretch>
        </p:blipFill>
        <p:spPr bwMode="auto">
          <a:xfrm>
            <a:off x="3505238" y="4729993"/>
            <a:ext cx="240483" cy="5477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uy game pieces for board games set of 160 HERE">
            <a:extLst>
              <a:ext uri="{FF2B5EF4-FFF2-40B4-BE49-F238E27FC236}">
                <a16:creationId xmlns:a16="http://schemas.microsoft.com/office/drawing/2014/main" id="{91F9B133-F94C-FF65-5883-58F4B1983E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678" t="6578" r="33403" b="13884"/>
          <a:stretch>
            <a:fillRect/>
          </a:stretch>
        </p:blipFill>
        <p:spPr bwMode="auto">
          <a:xfrm>
            <a:off x="6385373" y="4741019"/>
            <a:ext cx="240483" cy="5477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uy game pieces for board games set of 160 HERE">
            <a:extLst>
              <a:ext uri="{FF2B5EF4-FFF2-40B4-BE49-F238E27FC236}">
                <a16:creationId xmlns:a16="http://schemas.microsoft.com/office/drawing/2014/main" id="{9382C90D-BF88-8FC3-B1DA-F5D1FDBEF6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678" t="6578" r="33403" b="13884"/>
          <a:stretch>
            <a:fillRect/>
          </a:stretch>
        </p:blipFill>
        <p:spPr bwMode="auto">
          <a:xfrm>
            <a:off x="7843703" y="4741019"/>
            <a:ext cx="240483" cy="5477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uy game pieces for board games set of 160 HERE">
            <a:extLst>
              <a:ext uri="{FF2B5EF4-FFF2-40B4-BE49-F238E27FC236}">
                <a16:creationId xmlns:a16="http://schemas.microsoft.com/office/drawing/2014/main" id="{EE37BA8A-B5B3-0D98-30B9-4F724F602C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678" t="6578" r="33403" b="13884"/>
          <a:stretch>
            <a:fillRect/>
          </a:stretch>
        </p:blipFill>
        <p:spPr bwMode="auto">
          <a:xfrm>
            <a:off x="9218148" y="4741021"/>
            <a:ext cx="240483" cy="54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62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4F83C-63B6-D541-D781-1CBA8A098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94D055-1C6D-C0DB-7440-7D8F7823D334}"/>
              </a:ext>
            </a:extLst>
          </p:cNvPr>
          <p:cNvSpPr>
            <a:spLocks noGrp="1"/>
          </p:cNvSpPr>
          <p:nvPr>
            <p:ph type="title"/>
          </p:nvPr>
        </p:nvSpPr>
        <p:spPr/>
        <p:txBody>
          <a:bodyPr/>
          <a:lstStyle/>
          <a:p>
            <a:r>
              <a:rPr lang="en-GB"/>
              <a:t>Outline Accountability Measures </a:t>
            </a:r>
          </a:p>
        </p:txBody>
      </p:sp>
      <p:pic>
        <p:nvPicPr>
          <p:cNvPr id="3" name="Picture 2">
            <a:extLst>
              <a:ext uri="{FF2B5EF4-FFF2-40B4-BE49-F238E27FC236}">
                <a16:creationId xmlns:a16="http://schemas.microsoft.com/office/drawing/2014/main" id="{E4322380-8C85-86C8-238B-C306AD50073C}"/>
              </a:ext>
            </a:extLst>
          </p:cNvPr>
          <p:cNvPicPr>
            <a:picLocks noChangeAspect="1"/>
          </p:cNvPicPr>
          <p:nvPr/>
        </p:nvPicPr>
        <p:blipFill>
          <a:blip r:embed="rId2"/>
          <a:stretch>
            <a:fillRect/>
          </a:stretch>
        </p:blipFill>
        <p:spPr>
          <a:xfrm>
            <a:off x="9100041" y="5223753"/>
            <a:ext cx="2897886" cy="1512689"/>
          </a:xfrm>
          <a:prstGeom prst="rect">
            <a:avLst/>
          </a:prstGeom>
        </p:spPr>
      </p:pic>
      <p:pic>
        <p:nvPicPr>
          <p:cNvPr id="4098" name="Picture 2">
            <a:extLst>
              <a:ext uri="{FF2B5EF4-FFF2-40B4-BE49-F238E27FC236}">
                <a16:creationId xmlns:a16="http://schemas.microsoft.com/office/drawing/2014/main" id="{C7BF15E7-E498-A7FE-9EDC-AF53C717DC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9542" y="2104675"/>
            <a:ext cx="5021057" cy="26486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635ADAD-B3E7-461F-9FE7-77C23F4F69E9}"/>
              </a:ext>
            </a:extLst>
          </p:cNvPr>
          <p:cNvPicPr>
            <a:picLocks noChangeAspect="1"/>
          </p:cNvPicPr>
          <p:nvPr/>
        </p:nvPicPr>
        <p:blipFill>
          <a:blip r:embed="rId4"/>
          <a:stretch>
            <a:fillRect/>
          </a:stretch>
        </p:blipFill>
        <p:spPr>
          <a:xfrm>
            <a:off x="6341038" y="1890910"/>
            <a:ext cx="5370405" cy="3076179"/>
          </a:xfrm>
          <a:prstGeom prst="rect">
            <a:avLst/>
          </a:prstGeom>
        </p:spPr>
      </p:pic>
    </p:spTree>
    <p:extLst>
      <p:ext uri="{BB962C8B-B14F-4D97-AF65-F5344CB8AC3E}">
        <p14:creationId xmlns:p14="http://schemas.microsoft.com/office/powerpoint/2010/main" val="199556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F3DC6-0298-B2BC-F556-6922CCA8B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0DED6-985D-E216-88AF-6F6D637DF692}"/>
              </a:ext>
            </a:extLst>
          </p:cNvPr>
          <p:cNvSpPr>
            <a:spLocks noGrp="1"/>
          </p:cNvSpPr>
          <p:nvPr>
            <p:ph type="ctrTitle"/>
          </p:nvPr>
        </p:nvSpPr>
        <p:spPr>
          <a:xfrm>
            <a:off x="1524000" y="-311150"/>
            <a:ext cx="9144000" cy="2387600"/>
          </a:xfrm>
        </p:spPr>
        <p:txBody>
          <a:bodyPr/>
          <a:lstStyle/>
          <a:p>
            <a:r>
              <a:rPr lang="en-GB" dirty="0"/>
              <a:t>SEND Strategy Governance</a:t>
            </a:r>
            <a:br>
              <a:rPr lang="en-GB" dirty="0"/>
            </a:br>
            <a:endParaRPr lang="en-GB" dirty="0"/>
          </a:p>
        </p:txBody>
      </p:sp>
      <p:pic>
        <p:nvPicPr>
          <p:cNvPr id="4" name="Picture 3" descr="A screenshot of a computer&#10;&#10;AI-generated content may be incorrect.">
            <a:extLst>
              <a:ext uri="{FF2B5EF4-FFF2-40B4-BE49-F238E27FC236}">
                <a16:creationId xmlns:a16="http://schemas.microsoft.com/office/drawing/2014/main" id="{86821BD0-92FB-B6F1-6C0F-E87EFAA88072}"/>
              </a:ext>
            </a:extLst>
          </p:cNvPr>
          <p:cNvPicPr>
            <a:picLocks noChangeAspect="1"/>
          </p:cNvPicPr>
          <p:nvPr/>
        </p:nvPicPr>
        <p:blipFill rotWithShape="1">
          <a:blip r:embed="rId2">
            <a:extLst>
              <a:ext uri="{28A0092B-C50C-407E-A947-70E740481C1C}">
                <a14:useLocalDpi xmlns:a14="http://schemas.microsoft.com/office/drawing/2010/main" val="0"/>
              </a:ext>
            </a:extLst>
          </a:blip>
          <a:srcRect l="21166" t="23166" r="22113" b="43059"/>
          <a:stretch/>
        </p:blipFill>
        <p:spPr bwMode="auto">
          <a:xfrm>
            <a:off x="1347019" y="1623554"/>
            <a:ext cx="8618915" cy="312481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B7FB4742-29F6-C590-7072-8D0DAC7E4E59}"/>
              </a:ext>
            </a:extLst>
          </p:cNvPr>
          <p:cNvPicPr>
            <a:picLocks noChangeAspect="1"/>
          </p:cNvPicPr>
          <p:nvPr/>
        </p:nvPicPr>
        <p:blipFill>
          <a:blip r:embed="rId3"/>
          <a:stretch>
            <a:fillRect/>
          </a:stretch>
        </p:blipFill>
        <p:spPr>
          <a:xfrm>
            <a:off x="9458631" y="5410937"/>
            <a:ext cx="2539295" cy="1325505"/>
          </a:xfrm>
          <a:prstGeom prst="rect">
            <a:avLst/>
          </a:prstGeom>
        </p:spPr>
      </p:pic>
      <p:sp>
        <p:nvSpPr>
          <p:cNvPr id="3" name="Arrow: Right 2">
            <a:extLst>
              <a:ext uri="{FF2B5EF4-FFF2-40B4-BE49-F238E27FC236}">
                <a16:creationId xmlns:a16="http://schemas.microsoft.com/office/drawing/2014/main" id="{99BBF5F7-9FE0-2A77-5F09-81F3E7BABEEB}"/>
              </a:ext>
            </a:extLst>
          </p:cNvPr>
          <p:cNvSpPr/>
          <p:nvPr/>
        </p:nvSpPr>
        <p:spPr>
          <a:xfrm rot="16200000">
            <a:off x="5403641" y="5139124"/>
            <a:ext cx="1827169" cy="10127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517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74688F-1EAD-1A0E-FC05-B64536E04679}"/>
              </a:ext>
            </a:extLst>
          </p:cNvPr>
          <p:cNvPicPr>
            <a:picLocks noGrp="1" noChangeAspect="1"/>
          </p:cNvPicPr>
          <p:nvPr>
            <p:ph idx="1"/>
          </p:nvPr>
        </p:nvPicPr>
        <p:blipFill>
          <a:blip r:embed="rId2"/>
          <a:srcRect l="3479" r="3275"/>
          <a:stretch/>
        </p:blipFill>
        <p:spPr>
          <a:xfrm>
            <a:off x="5113506" y="1683584"/>
            <a:ext cx="2976664" cy="4351338"/>
          </a:xfrm>
          <a:prstGeom prst="rect">
            <a:avLst/>
          </a:prstGeom>
        </p:spPr>
      </p:pic>
      <p:pic>
        <p:nvPicPr>
          <p:cNvPr id="6" name="Picture 5">
            <a:extLst>
              <a:ext uri="{FF2B5EF4-FFF2-40B4-BE49-F238E27FC236}">
                <a16:creationId xmlns:a16="http://schemas.microsoft.com/office/drawing/2014/main" id="{ADE972D3-E147-477A-4687-A4A39BF8D7A9}"/>
              </a:ext>
            </a:extLst>
          </p:cNvPr>
          <p:cNvPicPr>
            <a:picLocks noChangeAspect="1"/>
          </p:cNvPicPr>
          <p:nvPr/>
        </p:nvPicPr>
        <p:blipFill>
          <a:blip r:embed="rId3"/>
          <a:srcRect l="7232"/>
          <a:stretch/>
        </p:blipFill>
        <p:spPr>
          <a:xfrm>
            <a:off x="612842" y="1027906"/>
            <a:ext cx="3402755" cy="4999912"/>
          </a:xfrm>
          <a:prstGeom prst="rect">
            <a:avLst/>
          </a:prstGeom>
        </p:spPr>
      </p:pic>
      <p:pic>
        <p:nvPicPr>
          <p:cNvPr id="7" name="Picture 6">
            <a:extLst>
              <a:ext uri="{FF2B5EF4-FFF2-40B4-BE49-F238E27FC236}">
                <a16:creationId xmlns:a16="http://schemas.microsoft.com/office/drawing/2014/main" id="{226F915F-B301-CB86-B205-86E73DB51225}"/>
              </a:ext>
            </a:extLst>
          </p:cNvPr>
          <p:cNvPicPr>
            <a:picLocks noChangeAspect="1"/>
          </p:cNvPicPr>
          <p:nvPr/>
        </p:nvPicPr>
        <p:blipFill>
          <a:blip r:embed="rId4"/>
          <a:stretch>
            <a:fillRect/>
          </a:stretch>
        </p:blipFill>
        <p:spPr>
          <a:xfrm>
            <a:off x="8792105" y="5125737"/>
            <a:ext cx="3304318" cy="1658256"/>
          </a:xfrm>
          <a:prstGeom prst="rect">
            <a:avLst/>
          </a:prstGeom>
        </p:spPr>
      </p:pic>
      <p:pic>
        <p:nvPicPr>
          <p:cNvPr id="8" name="Picture 7">
            <a:extLst>
              <a:ext uri="{FF2B5EF4-FFF2-40B4-BE49-F238E27FC236}">
                <a16:creationId xmlns:a16="http://schemas.microsoft.com/office/drawing/2014/main" id="{6F5797BC-41D9-5D3A-F942-42D4E4BE5251}"/>
              </a:ext>
            </a:extLst>
          </p:cNvPr>
          <p:cNvPicPr>
            <a:picLocks noChangeAspect="1"/>
          </p:cNvPicPr>
          <p:nvPr/>
        </p:nvPicPr>
        <p:blipFill>
          <a:blip r:embed="rId5"/>
          <a:stretch>
            <a:fillRect/>
          </a:stretch>
        </p:blipFill>
        <p:spPr>
          <a:xfrm rot="2517958">
            <a:off x="8893893" y="1292835"/>
            <a:ext cx="3084843" cy="1487553"/>
          </a:xfrm>
          <a:prstGeom prst="rect">
            <a:avLst/>
          </a:prstGeom>
        </p:spPr>
      </p:pic>
      <p:sp>
        <p:nvSpPr>
          <p:cNvPr id="10" name="TextBox 9">
            <a:extLst>
              <a:ext uri="{FF2B5EF4-FFF2-40B4-BE49-F238E27FC236}">
                <a16:creationId xmlns:a16="http://schemas.microsoft.com/office/drawing/2014/main" id="{2ADCA418-98EF-90FE-06ED-B0E4DBA02DCD}"/>
              </a:ext>
            </a:extLst>
          </p:cNvPr>
          <p:cNvSpPr txBox="1"/>
          <p:nvPr/>
        </p:nvSpPr>
        <p:spPr>
          <a:xfrm>
            <a:off x="3554649" y="843240"/>
            <a:ext cx="6094378" cy="369332"/>
          </a:xfrm>
          <a:prstGeom prst="rect">
            <a:avLst/>
          </a:prstGeom>
          <a:noFill/>
        </p:spPr>
        <p:txBody>
          <a:bodyPr wrap="square">
            <a:spAutoFit/>
          </a:bodyPr>
          <a:lstStyle/>
          <a:p>
            <a:pPr marL="1143000" marR="0" lvl="2"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New Co-Production Charter </a:t>
            </a:r>
          </a:p>
        </p:txBody>
      </p:sp>
    </p:spTree>
    <p:extLst>
      <p:ext uri="{BB962C8B-B14F-4D97-AF65-F5344CB8AC3E}">
        <p14:creationId xmlns:p14="http://schemas.microsoft.com/office/powerpoint/2010/main" val="729594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B8736-DC3E-9E13-AA57-1C1D09CAD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DEB7F-6585-B61F-2816-8CD47DE58EC7}"/>
              </a:ext>
            </a:extLst>
          </p:cNvPr>
          <p:cNvSpPr>
            <a:spLocks noGrp="1"/>
          </p:cNvSpPr>
          <p:nvPr>
            <p:ph type="title"/>
          </p:nvPr>
        </p:nvSpPr>
        <p:spPr/>
        <p:txBody>
          <a:bodyPr/>
          <a:lstStyle/>
          <a:p>
            <a:r>
              <a:rPr lang="en-GB"/>
              <a:t>The journey so far</a:t>
            </a:r>
          </a:p>
        </p:txBody>
      </p:sp>
      <p:pic>
        <p:nvPicPr>
          <p:cNvPr id="3" name="Picture 2">
            <a:extLst>
              <a:ext uri="{FF2B5EF4-FFF2-40B4-BE49-F238E27FC236}">
                <a16:creationId xmlns:a16="http://schemas.microsoft.com/office/drawing/2014/main" id="{9DEFCBB5-DFCF-4F86-3E82-F35BC218B012}"/>
              </a:ext>
            </a:extLst>
          </p:cNvPr>
          <p:cNvPicPr>
            <a:picLocks noChangeAspect="1"/>
          </p:cNvPicPr>
          <p:nvPr/>
        </p:nvPicPr>
        <p:blipFill>
          <a:blip r:embed="rId2"/>
          <a:stretch>
            <a:fillRect/>
          </a:stretch>
        </p:blipFill>
        <p:spPr>
          <a:xfrm>
            <a:off x="531873" y="1920534"/>
            <a:ext cx="3522633" cy="4309354"/>
          </a:xfrm>
          <a:prstGeom prst="rect">
            <a:avLst/>
          </a:prstGeom>
        </p:spPr>
      </p:pic>
      <p:pic>
        <p:nvPicPr>
          <p:cNvPr id="4" name="Picture 3">
            <a:extLst>
              <a:ext uri="{FF2B5EF4-FFF2-40B4-BE49-F238E27FC236}">
                <a16:creationId xmlns:a16="http://schemas.microsoft.com/office/drawing/2014/main" id="{6964C5DE-3448-F2AC-CB96-B894AD957A5E}"/>
              </a:ext>
            </a:extLst>
          </p:cNvPr>
          <p:cNvPicPr>
            <a:picLocks noChangeAspect="1"/>
          </p:cNvPicPr>
          <p:nvPr/>
        </p:nvPicPr>
        <p:blipFill>
          <a:blip r:embed="rId2"/>
          <a:stretch>
            <a:fillRect/>
          </a:stretch>
        </p:blipFill>
        <p:spPr>
          <a:xfrm>
            <a:off x="3913483" y="3555184"/>
            <a:ext cx="967711" cy="1183833"/>
          </a:xfrm>
          <a:prstGeom prst="rect">
            <a:avLst/>
          </a:prstGeom>
        </p:spPr>
      </p:pic>
      <p:pic>
        <p:nvPicPr>
          <p:cNvPr id="6148" name="Picture 4" descr="Fix a &quot;Broken&quot; Trust - DWC CPAs and ...">
            <a:extLst>
              <a:ext uri="{FF2B5EF4-FFF2-40B4-BE49-F238E27FC236}">
                <a16:creationId xmlns:a16="http://schemas.microsoft.com/office/drawing/2014/main" id="{BE3EE70F-F0D2-89D9-6975-B8E5AE9D5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407" y="2284522"/>
            <a:ext cx="4712024" cy="245449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E78838A9-A41C-F5DA-B992-5811D9B3DC95}"/>
              </a:ext>
            </a:extLst>
          </p:cNvPr>
          <p:cNvPicPr>
            <a:picLocks noGrp="1" noChangeAspect="1"/>
          </p:cNvPicPr>
          <p:nvPr>
            <p:ph idx="1"/>
          </p:nvPr>
        </p:nvPicPr>
        <p:blipFill>
          <a:blip r:embed="rId4"/>
          <a:stretch>
            <a:fillRect/>
          </a:stretch>
        </p:blipFill>
        <p:spPr>
          <a:xfrm>
            <a:off x="9488412" y="5404594"/>
            <a:ext cx="2536156" cy="1322947"/>
          </a:xfrm>
          <a:prstGeom prst="rect">
            <a:avLst/>
          </a:prstGeom>
        </p:spPr>
      </p:pic>
    </p:spTree>
    <p:extLst>
      <p:ext uri="{BB962C8B-B14F-4D97-AF65-F5344CB8AC3E}">
        <p14:creationId xmlns:p14="http://schemas.microsoft.com/office/powerpoint/2010/main" val="2551193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729BD-A477-95D9-AFBD-C7BE93BE546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6BB45B-034B-1999-0666-A9217BC637F7}"/>
              </a:ext>
            </a:extLst>
          </p:cNvPr>
          <p:cNvSpPr txBox="1"/>
          <p:nvPr/>
        </p:nvSpPr>
        <p:spPr>
          <a:xfrm>
            <a:off x="116429" y="584559"/>
            <a:ext cx="3370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Calibri" panose="020F0502020204030204"/>
                <a:ea typeface="+mn-ea"/>
                <a:cs typeface="+mn-cs"/>
              </a:rPr>
              <a:t>Our Pledge </a:t>
            </a:r>
          </a:p>
        </p:txBody>
      </p:sp>
      <p:sp>
        <p:nvSpPr>
          <p:cNvPr id="3" name="TextBox 2">
            <a:extLst>
              <a:ext uri="{FF2B5EF4-FFF2-40B4-BE49-F238E27FC236}">
                <a16:creationId xmlns:a16="http://schemas.microsoft.com/office/drawing/2014/main" id="{8E503734-0B69-5ECF-15B6-EEE10CFB3ADA}"/>
              </a:ext>
            </a:extLst>
          </p:cNvPr>
          <p:cNvSpPr txBox="1"/>
          <p:nvPr/>
        </p:nvSpPr>
        <p:spPr>
          <a:xfrm>
            <a:off x="161109" y="1252467"/>
            <a:ext cx="5077097" cy="2195216"/>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2000" b="1"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We know what is important </a:t>
            </a: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to you regarding culture and communication, so now we need you to help </a:t>
            </a:r>
            <a:r>
              <a:rPr kumimoji="0" lang="en-GB" sz="2000" b="1"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set the tone</a:t>
            </a: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for </a:t>
            </a:r>
            <a:r>
              <a:rPr kumimoji="0" lang="en-GB" sz="2000" b="1"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how we communicate </a:t>
            </a: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with you, </a:t>
            </a:r>
            <a:r>
              <a:rPr kumimoji="0" lang="en-GB" sz="2000" b="1"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how we value </a:t>
            </a: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your contribution and how you can </a:t>
            </a:r>
            <a:r>
              <a:rPr kumimoji="0" lang="en-GB" sz="2000" b="1"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expect to be treated</a:t>
            </a: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873D8E4B-33B9-0855-EF75-7FDA5AF603BD}"/>
              </a:ext>
            </a:extLst>
          </p:cNvPr>
          <p:cNvSpPr txBox="1"/>
          <p:nvPr/>
        </p:nvSpPr>
        <p:spPr>
          <a:xfrm>
            <a:off x="95747" y="3541983"/>
            <a:ext cx="5207819" cy="912686"/>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2000" b="1"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Please tell us below the change you want to see.  What should be </a:t>
            </a:r>
            <a:r>
              <a:rPr kumimoji="0" lang="en-GB" sz="2800" b="1" i="0" u="sng" strike="noStrike" kern="100" cap="none" spc="0" normalizeH="0" baseline="0" noProof="0">
                <a:ln>
                  <a:noFill/>
                </a:ln>
                <a:solidFill>
                  <a:srgbClr val="0070C0"/>
                </a:solidFill>
                <a:effectLst/>
                <a:uLnTx/>
                <a:uFillTx/>
                <a:latin typeface="Calibri" panose="020F0502020204030204"/>
                <a:ea typeface="Aptos" panose="020B0004020202020204" pitchFamily="34" charset="0"/>
                <a:cs typeface="Times New Roman" panose="02020603050405020304" pitchFamily="18" charset="0"/>
              </a:rPr>
              <a:t>our Pledge to you</a:t>
            </a:r>
            <a:r>
              <a:rPr kumimoji="0" lang="en-GB" sz="2000" b="1"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EB6A052-D80C-127B-9542-48965B4E43B4}"/>
              </a:ext>
            </a:extLst>
          </p:cNvPr>
          <p:cNvSpPr txBox="1"/>
          <p:nvPr/>
        </p:nvSpPr>
        <p:spPr>
          <a:xfrm>
            <a:off x="5238206" y="773540"/>
            <a:ext cx="67424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Guiding Principles – what matters to you the most</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10E7718-C425-3319-8636-69FD43F84BD5}"/>
              </a:ext>
            </a:extLst>
          </p:cNvPr>
          <p:cNvSpPr txBox="1"/>
          <p:nvPr/>
        </p:nvSpPr>
        <p:spPr>
          <a:xfrm>
            <a:off x="5368928" y="1160134"/>
            <a:ext cx="3484880" cy="3577646"/>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Accessible information</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Parents/carers are equal partners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Transparent decisions made in partnership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Empathy and understanding</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Joined up thinking</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Clear processes, adequately explained</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23325AD-E47A-0BDA-B40C-21B8ABA2BF4C}"/>
              </a:ext>
            </a:extLst>
          </p:cNvPr>
          <p:cNvSpPr txBox="1"/>
          <p:nvPr/>
        </p:nvSpPr>
        <p:spPr>
          <a:xfrm>
            <a:off x="8683354" y="1090884"/>
            <a:ext cx="3126833" cy="3257045"/>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Relationships built on trust</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Proactive rather than reactive culture</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Personalised communication</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Jargon free, accessible language</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Managed expectations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Information sharing</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BF7CFB2-D786-DF98-4A4C-23F36D899944}"/>
              </a:ext>
            </a:extLst>
          </p:cNvPr>
          <p:cNvSpPr/>
          <p:nvPr/>
        </p:nvSpPr>
        <p:spPr>
          <a:xfrm>
            <a:off x="5238206" y="790802"/>
            <a:ext cx="6571981" cy="3577646"/>
          </a:xfrm>
          <a:custGeom>
            <a:avLst/>
            <a:gdLst>
              <a:gd name="connsiteX0" fmla="*/ 0 w 6571981"/>
              <a:gd name="connsiteY0" fmla="*/ 0 h 3577646"/>
              <a:gd name="connsiteX1" fmla="*/ 591478 w 6571981"/>
              <a:gd name="connsiteY1" fmla="*/ 0 h 3577646"/>
              <a:gd name="connsiteX2" fmla="*/ 1051517 w 6571981"/>
              <a:gd name="connsiteY2" fmla="*/ 0 h 3577646"/>
              <a:gd name="connsiteX3" fmla="*/ 1840155 w 6571981"/>
              <a:gd name="connsiteY3" fmla="*/ 0 h 3577646"/>
              <a:gd name="connsiteX4" fmla="*/ 2431633 w 6571981"/>
              <a:gd name="connsiteY4" fmla="*/ 0 h 3577646"/>
              <a:gd name="connsiteX5" fmla="*/ 3023111 w 6571981"/>
              <a:gd name="connsiteY5" fmla="*/ 0 h 3577646"/>
              <a:gd name="connsiteX6" fmla="*/ 3811749 w 6571981"/>
              <a:gd name="connsiteY6" fmla="*/ 0 h 3577646"/>
              <a:gd name="connsiteX7" fmla="*/ 4337507 w 6571981"/>
              <a:gd name="connsiteY7" fmla="*/ 0 h 3577646"/>
              <a:gd name="connsiteX8" fmla="*/ 5126145 w 6571981"/>
              <a:gd name="connsiteY8" fmla="*/ 0 h 3577646"/>
              <a:gd name="connsiteX9" fmla="*/ 5914783 w 6571981"/>
              <a:gd name="connsiteY9" fmla="*/ 0 h 3577646"/>
              <a:gd name="connsiteX10" fmla="*/ 6571981 w 6571981"/>
              <a:gd name="connsiteY10" fmla="*/ 0 h 3577646"/>
              <a:gd name="connsiteX11" fmla="*/ 6571981 w 6571981"/>
              <a:gd name="connsiteY11" fmla="*/ 667827 h 3577646"/>
              <a:gd name="connsiteX12" fmla="*/ 6571981 w 6571981"/>
              <a:gd name="connsiteY12" fmla="*/ 1299878 h 3577646"/>
              <a:gd name="connsiteX13" fmla="*/ 6571981 w 6571981"/>
              <a:gd name="connsiteY13" fmla="*/ 1788823 h 3577646"/>
              <a:gd name="connsiteX14" fmla="*/ 6571981 w 6571981"/>
              <a:gd name="connsiteY14" fmla="*/ 2385097 h 3577646"/>
              <a:gd name="connsiteX15" fmla="*/ 6571981 w 6571981"/>
              <a:gd name="connsiteY15" fmla="*/ 2981372 h 3577646"/>
              <a:gd name="connsiteX16" fmla="*/ 6571981 w 6571981"/>
              <a:gd name="connsiteY16" fmla="*/ 3577646 h 3577646"/>
              <a:gd name="connsiteX17" fmla="*/ 5849063 w 6571981"/>
              <a:gd name="connsiteY17" fmla="*/ 3577646 h 3577646"/>
              <a:gd name="connsiteX18" fmla="*/ 5191865 w 6571981"/>
              <a:gd name="connsiteY18" fmla="*/ 3577646 h 3577646"/>
              <a:gd name="connsiteX19" fmla="*/ 4731826 w 6571981"/>
              <a:gd name="connsiteY19" fmla="*/ 3577646 h 3577646"/>
              <a:gd name="connsiteX20" fmla="*/ 4206068 w 6571981"/>
              <a:gd name="connsiteY20" fmla="*/ 3577646 h 3577646"/>
              <a:gd name="connsiteX21" fmla="*/ 3417430 w 6571981"/>
              <a:gd name="connsiteY21" fmla="*/ 3577646 h 3577646"/>
              <a:gd name="connsiteX22" fmla="*/ 2760232 w 6571981"/>
              <a:gd name="connsiteY22" fmla="*/ 3577646 h 3577646"/>
              <a:gd name="connsiteX23" fmla="*/ 2234474 w 6571981"/>
              <a:gd name="connsiteY23" fmla="*/ 3577646 h 3577646"/>
              <a:gd name="connsiteX24" fmla="*/ 1577275 w 6571981"/>
              <a:gd name="connsiteY24" fmla="*/ 3577646 h 3577646"/>
              <a:gd name="connsiteX25" fmla="*/ 1117237 w 6571981"/>
              <a:gd name="connsiteY25" fmla="*/ 3577646 h 3577646"/>
              <a:gd name="connsiteX26" fmla="*/ 657198 w 6571981"/>
              <a:gd name="connsiteY26" fmla="*/ 3577646 h 3577646"/>
              <a:gd name="connsiteX27" fmla="*/ 0 w 6571981"/>
              <a:gd name="connsiteY27" fmla="*/ 3577646 h 3577646"/>
              <a:gd name="connsiteX28" fmla="*/ 0 w 6571981"/>
              <a:gd name="connsiteY28" fmla="*/ 3052925 h 3577646"/>
              <a:gd name="connsiteX29" fmla="*/ 0 w 6571981"/>
              <a:gd name="connsiteY29" fmla="*/ 2385097 h 3577646"/>
              <a:gd name="connsiteX30" fmla="*/ 0 w 6571981"/>
              <a:gd name="connsiteY30" fmla="*/ 1824599 h 3577646"/>
              <a:gd name="connsiteX31" fmla="*/ 0 w 6571981"/>
              <a:gd name="connsiteY31" fmla="*/ 1335655 h 3577646"/>
              <a:gd name="connsiteX32" fmla="*/ 0 w 6571981"/>
              <a:gd name="connsiteY32" fmla="*/ 703604 h 3577646"/>
              <a:gd name="connsiteX33" fmla="*/ 0 w 6571981"/>
              <a:gd name="connsiteY33" fmla="*/ 0 h 357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71981" h="3577646" extrusionOk="0">
                <a:moveTo>
                  <a:pt x="0" y="0"/>
                </a:moveTo>
                <a:cubicBezTo>
                  <a:pt x="255364" y="26317"/>
                  <a:pt x="348823" y="-12073"/>
                  <a:pt x="591478" y="0"/>
                </a:cubicBezTo>
                <a:cubicBezTo>
                  <a:pt x="834133" y="12073"/>
                  <a:pt x="894502" y="21688"/>
                  <a:pt x="1051517" y="0"/>
                </a:cubicBezTo>
                <a:cubicBezTo>
                  <a:pt x="1208532" y="-21688"/>
                  <a:pt x="1645000" y="-7873"/>
                  <a:pt x="1840155" y="0"/>
                </a:cubicBezTo>
                <a:cubicBezTo>
                  <a:pt x="2035310" y="7873"/>
                  <a:pt x="2293699" y="13635"/>
                  <a:pt x="2431633" y="0"/>
                </a:cubicBezTo>
                <a:cubicBezTo>
                  <a:pt x="2569567" y="-13635"/>
                  <a:pt x="2734926" y="11092"/>
                  <a:pt x="3023111" y="0"/>
                </a:cubicBezTo>
                <a:cubicBezTo>
                  <a:pt x="3311296" y="-11092"/>
                  <a:pt x="3620065" y="12639"/>
                  <a:pt x="3811749" y="0"/>
                </a:cubicBezTo>
                <a:cubicBezTo>
                  <a:pt x="4003433" y="-12639"/>
                  <a:pt x="4203359" y="21640"/>
                  <a:pt x="4337507" y="0"/>
                </a:cubicBezTo>
                <a:cubicBezTo>
                  <a:pt x="4471655" y="-21640"/>
                  <a:pt x="4967035" y="15085"/>
                  <a:pt x="5126145" y="0"/>
                </a:cubicBezTo>
                <a:cubicBezTo>
                  <a:pt x="5285255" y="-15085"/>
                  <a:pt x="5612265" y="19573"/>
                  <a:pt x="5914783" y="0"/>
                </a:cubicBezTo>
                <a:cubicBezTo>
                  <a:pt x="6217301" y="-19573"/>
                  <a:pt x="6411517" y="-27305"/>
                  <a:pt x="6571981" y="0"/>
                </a:cubicBezTo>
                <a:cubicBezTo>
                  <a:pt x="6588857" y="226255"/>
                  <a:pt x="6549882" y="495894"/>
                  <a:pt x="6571981" y="667827"/>
                </a:cubicBezTo>
                <a:cubicBezTo>
                  <a:pt x="6594080" y="839760"/>
                  <a:pt x="6578190" y="1056448"/>
                  <a:pt x="6571981" y="1299878"/>
                </a:cubicBezTo>
                <a:cubicBezTo>
                  <a:pt x="6565772" y="1543308"/>
                  <a:pt x="6590274" y="1615145"/>
                  <a:pt x="6571981" y="1788823"/>
                </a:cubicBezTo>
                <a:cubicBezTo>
                  <a:pt x="6553688" y="1962502"/>
                  <a:pt x="6587782" y="2161249"/>
                  <a:pt x="6571981" y="2385097"/>
                </a:cubicBezTo>
                <a:cubicBezTo>
                  <a:pt x="6556180" y="2608945"/>
                  <a:pt x="6561165" y="2705932"/>
                  <a:pt x="6571981" y="2981372"/>
                </a:cubicBezTo>
                <a:cubicBezTo>
                  <a:pt x="6582797" y="3256812"/>
                  <a:pt x="6561007" y="3299128"/>
                  <a:pt x="6571981" y="3577646"/>
                </a:cubicBezTo>
                <a:cubicBezTo>
                  <a:pt x="6255862" y="3558975"/>
                  <a:pt x="6082394" y="3582971"/>
                  <a:pt x="5849063" y="3577646"/>
                </a:cubicBezTo>
                <a:cubicBezTo>
                  <a:pt x="5615732" y="3572321"/>
                  <a:pt x="5427893" y="3566534"/>
                  <a:pt x="5191865" y="3577646"/>
                </a:cubicBezTo>
                <a:cubicBezTo>
                  <a:pt x="4955837" y="3588758"/>
                  <a:pt x="4870358" y="3597353"/>
                  <a:pt x="4731826" y="3577646"/>
                </a:cubicBezTo>
                <a:cubicBezTo>
                  <a:pt x="4593294" y="3557939"/>
                  <a:pt x="4451717" y="3595793"/>
                  <a:pt x="4206068" y="3577646"/>
                </a:cubicBezTo>
                <a:cubicBezTo>
                  <a:pt x="3960419" y="3559499"/>
                  <a:pt x="3677886" y="3540655"/>
                  <a:pt x="3417430" y="3577646"/>
                </a:cubicBezTo>
                <a:cubicBezTo>
                  <a:pt x="3156974" y="3614637"/>
                  <a:pt x="2919477" y="3592737"/>
                  <a:pt x="2760232" y="3577646"/>
                </a:cubicBezTo>
                <a:cubicBezTo>
                  <a:pt x="2600987" y="3562555"/>
                  <a:pt x="2430736" y="3566767"/>
                  <a:pt x="2234474" y="3577646"/>
                </a:cubicBezTo>
                <a:cubicBezTo>
                  <a:pt x="2038212" y="3588525"/>
                  <a:pt x="1747487" y="3559210"/>
                  <a:pt x="1577275" y="3577646"/>
                </a:cubicBezTo>
                <a:cubicBezTo>
                  <a:pt x="1407063" y="3596082"/>
                  <a:pt x="1320182" y="3556557"/>
                  <a:pt x="1117237" y="3577646"/>
                </a:cubicBezTo>
                <a:cubicBezTo>
                  <a:pt x="914292" y="3598735"/>
                  <a:pt x="876971" y="3580736"/>
                  <a:pt x="657198" y="3577646"/>
                </a:cubicBezTo>
                <a:cubicBezTo>
                  <a:pt x="437425" y="3574556"/>
                  <a:pt x="327559" y="3609806"/>
                  <a:pt x="0" y="3577646"/>
                </a:cubicBezTo>
                <a:cubicBezTo>
                  <a:pt x="10049" y="3358116"/>
                  <a:pt x="13062" y="3251924"/>
                  <a:pt x="0" y="3052925"/>
                </a:cubicBezTo>
                <a:cubicBezTo>
                  <a:pt x="-13062" y="2853926"/>
                  <a:pt x="22782" y="2643616"/>
                  <a:pt x="0" y="2385097"/>
                </a:cubicBezTo>
                <a:cubicBezTo>
                  <a:pt x="-22782" y="2126578"/>
                  <a:pt x="10349" y="1984157"/>
                  <a:pt x="0" y="1824599"/>
                </a:cubicBezTo>
                <a:cubicBezTo>
                  <a:pt x="-10349" y="1665041"/>
                  <a:pt x="-19969" y="1521821"/>
                  <a:pt x="0" y="1335655"/>
                </a:cubicBezTo>
                <a:cubicBezTo>
                  <a:pt x="19969" y="1149489"/>
                  <a:pt x="-26121" y="989802"/>
                  <a:pt x="0" y="703604"/>
                </a:cubicBezTo>
                <a:cubicBezTo>
                  <a:pt x="26121" y="417406"/>
                  <a:pt x="-21696" y="198440"/>
                  <a:pt x="0" y="0"/>
                </a:cubicBezTo>
                <a:close/>
              </a:path>
            </a:pathLst>
          </a:custGeom>
          <a:noFill/>
          <a:ln w="31750">
            <a:solidFill>
              <a:srgbClr val="0070C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1C1A21-8699-8D63-985F-DC3F759240BB}"/>
              </a:ext>
            </a:extLst>
          </p:cNvPr>
          <p:cNvSpPr/>
          <p:nvPr/>
        </p:nvSpPr>
        <p:spPr>
          <a:xfrm>
            <a:off x="298269" y="4532811"/>
            <a:ext cx="11511918" cy="1534387"/>
          </a:xfrm>
          <a:custGeom>
            <a:avLst/>
            <a:gdLst>
              <a:gd name="connsiteX0" fmla="*/ 0 w 11511918"/>
              <a:gd name="connsiteY0" fmla="*/ 0 h 1534387"/>
              <a:gd name="connsiteX1" fmla="*/ 562052 w 11511918"/>
              <a:gd name="connsiteY1" fmla="*/ 0 h 1534387"/>
              <a:gd name="connsiteX2" fmla="*/ 893867 w 11511918"/>
              <a:gd name="connsiteY2" fmla="*/ 0 h 1534387"/>
              <a:gd name="connsiteX3" fmla="*/ 1801277 w 11511918"/>
              <a:gd name="connsiteY3" fmla="*/ 0 h 1534387"/>
              <a:gd name="connsiteX4" fmla="*/ 2363329 w 11511918"/>
              <a:gd name="connsiteY4" fmla="*/ 0 h 1534387"/>
              <a:gd name="connsiteX5" fmla="*/ 2925382 w 11511918"/>
              <a:gd name="connsiteY5" fmla="*/ 0 h 1534387"/>
              <a:gd name="connsiteX6" fmla="*/ 3832792 w 11511918"/>
              <a:gd name="connsiteY6" fmla="*/ 0 h 1534387"/>
              <a:gd name="connsiteX7" fmla="*/ 4279725 w 11511918"/>
              <a:gd name="connsiteY7" fmla="*/ 0 h 1534387"/>
              <a:gd name="connsiteX8" fmla="*/ 5187135 w 11511918"/>
              <a:gd name="connsiteY8" fmla="*/ 0 h 1534387"/>
              <a:gd name="connsiteX9" fmla="*/ 6094545 w 11511918"/>
              <a:gd name="connsiteY9" fmla="*/ 0 h 1534387"/>
              <a:gd name="connsiteX10" fmla="*/ 6771716 w 11511918"/>
              <a:gd name="connsiteY10" fmla="*/ 0 h 1534387"/>
              <a:gd name="connsiteX11" fmla="*/ 7679126 w 11511918"/>
              <a:gd name="connsiteY11" fmla="*/ 0 h 1534387"/>
              <a:gd name="connsiteX12" fmla="*/ 8241179 w 11511918"/>
              <a:gd name="connsiteY12" fmla="*/ 0 h 1534387"/>
              <a:gd name="connsiteX13" fmla="*/ 8803231 w 11511918"/>
              <a:gd name="connsiteY13" fmla="*/ 0 h 1534387"/>
              <a:gd name="connsiteX14" fmla="*/ 9595522 w 11511918"/>
              <a:gd name="connsiteY14" fmla="*/ 0 h 1534387"/>
              <a:gd name="connsiteX15" fmla="*/ 10157575 w 11511918"/>
              <a:gd name="connsiteY15" fmla="*/ 0 h 1534387"/>
              <a:gd name="connsiteX16" fmla="*/ 11511918 w 11511918"/>
              <a:gd name="connsiteY16" fmla="*/ 0 h 1534387"/>
              <a:gd name="connsiteX17" fmla="*/ 11511918 w 11511918"/>
              <a:gd name="connsiteY17" fmla="*/ 542150 h 1534387"/>
              <a:gd name="connsiteX18" fmla="*/ 11511918 w 11511918"/>
              <a:gd name="connsiteY18" fmla="*/ 1068956 h 1534387"/>
              <a:gd name="connsiteX19" fmla="*/ 11511918 w 11511918"/>
              <a:gd name="connsiteY19" fmla="*/ 1534387 h 1534387"/>
              <a:gd name="connsiteX20" fmla="*/ 11180104 w 11511918"/>
              <a:gd name="connsiteY20" fmla="*/ 1534387 h 1534387"/>
              <a:gd name="connsiteX21" fmla="*/ 10272694 w 11511918"/>
              <a:gd name="connsiteY21" fmla="*/ 1534387 h 1534387"/>
              <a:gd name="connsiteX22" fmla="*/ 9595522 w 11511918"/>
              <a:gd name="connsiteY22" fmla="*/ 1534387 h 1534387"/>
              <a:gd name="connsiteX23" fmla="*/ 9148589 w 11511918"/>
              <a:gd name="connsiteY23" fmla="*/ 1534387 h 1534387"/>
              <a:gd name="connsiteX24" fmla="*/ 8471417 w 11511918"/>
              <a:gd name="connsiteY24" fmla="*/ 1534387 h 1534387"/>
              <a:gd name="connsiteX25" fmla="*/ 8139603 w 11511918"/>
              <a:gd name="connsiteY25" fmla="*/ 1534387 h 1534387"/>
              <a:gd name="connsiteX26" fmla="*/ 7807789 w 11511918"/>
              <a:gd name="connsiteY26" fmla="*/ 1534387 h 1534387"/>
              <a:gd name="connsiteX27" fmla="*/ 7130617 w 11511918"/>
              <a:gd name="connsiteY27" fmla="*/ 1534387 h 1534387"/>
              <a:gd name="connsiteX28" fmla="*/ 6683684 w 11511918"/>
              <a:gd name="connsiteY28" fmla="*/ 1534387 h 1534387"/>
              <a:gd name="connsiteX29" fmla="*/ 5891393 w 11511918"/>
              <a:gd name="connsiteY29" fmla="*/ 1534387 h 1534387"/>
              <a:gd name="connsiteX30" fmla="*/ 5444460 w 11511918"/>
              <a:gd name="connsiteY30" fmla="*/ 1534387 h 1534387"/>
              <a:gd name="connsiteX31" fmla="*/ 4652169 w 11511918"/>
              <a:gd name="connsiteY31" fmla="*/ 1534387 h 1534387"/>
              <a:gd name="connsiteX32" fmla="*/ 4320355 w 11511918"/>
              <a:gd name="connsiteY32" fmla="*/ 1534387 h 1534387"/>
              <a:gd name="connsiteX33" fmla="*/ 3528064 w 11511918"/>
              <a:gd name="connsiteY33" fmla="*/ 1534387 h 1534387"/>
              <a:gd name="connsiteX34" fmla="*/ 3081131 w 11511918"/>
              <a:gd name="connsiteY34" fmla="*/ 1534387 h 1534387"/>
              <a:gd name="connsiteX35" fmla="*/ 2749317 w 11511918"/>
              <a:gd name="connsiteY35" fmla="*/ 1534387 h 1534387"/>
              <a:gd name="connsiteX36" fmla="*/ 2302384 w 11511918"/>
              <a:gd name="connsiteY36" fmla="*/ 1534387 h 1534387"/>
              <a:gd name="connsiteX37" fmla="*/ 1510093 w 11511918"/>
              <a:gd name="connsiteY37" fmla="*/ 1534387 h 1534387"/>
              <a:gd name="connsiteX38" fmla="*/ 1063159 w 11511918"/>
              <a:gd name="connsiteY38" fmla="*/ 1534387 h 1534387"/>
              <a:gd name="connsiteX39" fmla="*/ 731345 w 11511918"/>
              <a:gd name="connsiteY39" fmla="*/ 1534387 h 1534387"/>
              <a:gd name="connsiteX40" fmla="*/ 0 w 11511918"/>
              <a:gd name="connsiteY40" fmla="*/ 1534387 h 1534387"/>
              <a:gd name="connsiteX41" fmla="*/ 0 w 11511918"/>
              <a:gd name="connsiteY41" fmla="*/ 1038269 h 1534387"/>
              <a:gd name="connsiteX42" fmla="*/ 0 w 11511918"/>
              <a:gd name="connsiteY42" fmla="*/ 572838 h 1534387"/>
              <a:gd name="connsiteX43" fmla="*/ 0 w 11511918"/>
              <a:gd name="connsiteY43" fmla="*/ 0 h 153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11918" h="1534387" extrusionOk="0">
                <a:moveTo>
                  <a:pt x="0" y="0"/>
                </a:moveTo>
                <a:cubicBezTo>
                  <a:pt x="266832" y="26067"/>
                  <a:pt x="413528" y="21075"/>
                  <a:pt x="562052" y="0"/>
                </a:cubicBezTo>
                <a:cubicBezTo>
                  <a:pt x="710576" y="-21075"/>
                  <a:pt x="805496" y="12688"/>
                  <a:pt x="893867" y="0"/>
                </a:cubicBezTo>
                <a:cubicBezTo>
                  <a:pt x="982239" y="-12688"/>
                  <a:pt x="1619644" y="22018"/>
                  <a:pt x="1801277" y="0"/>
                </a:cubicBezTo>
                <a:cubicBezTo>
                  <a:pt x="1982910" y="-22018"/>
                  <a:pt x="2163572" y="-17278"/>
                  <a:pt x="2363329" y="0"/>
                </a:cubicBezTo>
                <a:cubicBezTo>
                  <a:pt x="2563086" y="17278"/>
                  <a:pt x="2709312" y="-3415"/>
                  <a:pt x="2925382" y="0"/>
                </a:cubicBezTo>
                <a:cubicBezTo>
                  <a:pt x="3141452" y="3415"/>
                  <a:pt x="3430887" y="23679"/>
                  <a:pt x="3832792" y="0"/>
                </a:cubicBezTo>
                <a:cubicBezTo>
                  <a:pt x="4234697" y="-23679"/>
                  <a:pt x="4171793" y="-11699"/>
                  <a:pt x="4279725" y="0"/>
                </a:cubicBezTo>
                <a:cubicBezTo>
                  <a:pt x="4387657" y="11699"/>
                  <a:pt x="4984935" y="29051"/>
                  <a:pt x="5187135" y="0"/>
                </a:cubicBezTo>
                <a:cubicBezTo>
                  <a:pt x="5389335" y="-29051"/>
                  <a:pt x="5800017" y="-20251"/>
                  <a:pt x="6094545" y="0"/>
                </a:cubicBezTo>
                <a:cubicBezTo>
                  <a:pt x="6389073" y="20251"/>
                  <a:pt x="6608353" y="-29931"/>
                  <a:pt x="6771716" y="0"/>
                </a:cubicBezTo>
                <a:cubicBezTo>
                  <a:pt x="6935079" y="29931"/>
                  <a:pt x="7432008" y="-26246"/>
                  <a:pt x="7679126" y="0"/>
                </a:cubicBezTo>
                <a:cubicBezTo>
                  <a:pt x="7926244" y="26246"/>
                  <a:pt x="7989832" y="26103"/>
                  <a:pt x="8241179" y="0"/>
                </a:cubicBezTo>
                <a:cubicBezTo>
                  <a:pt x="8492526" y="-26103"/>
                  <a:pt x="8588917" y="12097"/>
                  <a:pt x="8803231" y="0"/>
                </a:cubicBezTo>
                <a:cubicBezTo>
                  <a:pt x="9017545" y="-12097"/>
                  <a:pt x="9206208" y="25208"/>
                  <a:pt x="9595522" y="0"/>
                </a:cubicBezTo>
                <a:cubicBezTo>
                  <a:pt x="9984836" y="-25208"/>
                  <a:pt x="9990369" y="19125"/>
                  <a:pt x="10157575" y="0"/>
                </a:cubicBezTo>
                <a:cubicBezTo>
                  <a:pt x="10324781" y="-19125"/>
                  <a:pt x="11073382" y="-16896"/>
                  <a:pt x="11511918" y="0"/>
                </a:cubicBezTo>
                <a:cubicBezTo>
                  <a:pt x="11537751" y="170653"/>
                  <a:pt x="11492332" y="279470"/>
                  <a:pt x="11511918" y="542150"/>
                </a:cubicBezTo>
                <a:cubicBezTo>
                  <a:pt x="11531505" y="804830"/>
                  <a:pt x="11508587" y="942152"/>
                  <a:pt x="11511918" y="1068956"/>
                </a:cubicBezTo>
                <a:cubicBezTo>
                  <a:pt x="11515249" y="1195760"/>
                  <a:pt x="11504341" y="1387556"/>
                  <a:pt x="11511918" y="1534387"/>
                </a:cubicBezTo>
                <a:cubicBezTo>
                  <a:pt x="11425949" y="1519759"/>
                  <a:pt x="11295050" y="1547956"/>
                  <a:pt x="11180104" y="1534387"/>
                </a:cubicBezTo>
                <a:cubicBezTo>
                  <a:pt x="11065158" y="1520818"/>
                  <a:pt x="10522177" y="1538155"/>
                  <a:pt x="10272694" y="1534387"/>
                </a:cubicBezTo>
                <a:cubicBezTo>
                  <a:pt x="10023211" y="1530620"/>
                  <a:pt x="9809099" y="1554677"/>
                  <a:pt x="9595522" y="1534387"/>
                </a:cubicBezTo>
                <a:cubicBezTo>
                  <a:pt x="9381945" y="1514097"/>
                  <a:pt x="9296124" y="1528073"/>
                  <a:pt x="9148589" y="1534387"/>
                </a:cubicBezTo>
                <a:cubicBezTo>
                  <a:pt x="9001054" y="1540701"/>
                  <a:pt x="8652629" y="1548328"/>
                  <a:pt x="8471417" y="1534387"/>
                </a:cubicBezTo>
                <a:cubicBezTo>
                  <a:pt x="8290205" y="1520446"/>
                  <a:pt x="8212577" y="1548448"/>
                  <a:pt x="8139603" y="1534387"/>
                </a:cubicBezTo>
                <a:cubicBezTo>
                  <a:pt x="8066629" y="1520326"/>
                  <a:pt x="7961422" y="1541129"/>
                  <a:pt x="7807789" y="1534387"/>
                </a:cubicBezTo>
                <a:cubicBezTo>
                  <a:pt x="7654156" y="1527645"/>
                  <a:pt x="7433732" y="1504838"/>
                  <a:pt x="7130617" y="1534387"/>
                </a:cubicBezTo>
                <a:cubicBezTo>
                  <a:pt x="6827502" y="1563936"/>
                  <a:pt x="6887272" y="1547846"/>
                  <a:pt x="6683684" y="1534387"/>
                </a:cubicBezTo>
                <a:cubicBezTo>
                  <a:pt x="6480096" y="1520928"/>
                  <a:pt x="6102524" y="1555284"/>
                  <a:pt x="5891393" y="1534387"/>
                </a:cubicBezTo>
                <a:cubicBezTo>
                  <a:pt x="5680262" y="1513490"/>
                  <a:pt x="5613824" y="1516732"/>
                  <a:pt x="5444460" y="1534387"/>
                </a:cubicBezTo>
                <a:cubicBezTo>
                  <a:pt x="5275096" y="1552042"/>
                  <a:pt x="4891705" y="1505400"/>
                  <a:pt x="4652169" y="1534387"/>
                </a:cubicBezTo>
                <a:cubicBezTo>
                  <a:pt x="4412633" y="1563374"/>
                  <a:pt x="4403667" y="1525185"/>
                  <a:pt x="4320355" y="1534387"/>
                </a:cubicBezTo>
                <a:cubicBezTo>
                  <a:pt x="4237043" y="1543589"/>
                  <a:pt x="3729314" y="1510181"/>
                  <a:pt x="3528064" y="1534387"/>
                </a:cubicBezTo>
                <a:cubicBezTo>
                  <a:pt x="3326814" y="1558593"/>
                  <a:pt x="3279197" y="1541008"/>
                  <a:pt x="3081131" y="1534387"/>
                </a:cubicBezTo>
                <a:cubicBezTo>
                  <a:pt x="2883065" y="1527766"/>
                  <a:pt x="2856488" y="1540674"/>
                  <a:pt x="2749317" y="1534387"/>
                </a:cubicBezTo>
                <a:cubicBezTo>
                  <a:pt x="2642146" y="1528100"/>
                  <a:pt x="2394020" y="1529374"/>
                  <a:pt x="2302384" y="1534387"/>
                </a:cubicBezTo>
                <a:cubicBezTo>
                  <a:pt x="2210748" y="1539400"/>
                  <a:pt x="1888156" y="1513240"/>
                  <a:pt x="1510093" y="1534387"/>
                </a:cubicBezTo>
                <a:cubicBezTo>
                  <a:pt x="1132030" y="1555534"/>
                  <a:pt x="1260455" y="1551192"/>
                  <a:pt x="1063159" y="1534387"/>
                </a:cubicBezTo>
                <a:cubicBezTo>
                  <a:pt x="865863" y="1517582"/>
                  <a:pt x="825665" y="1528850"/>
                  <a:pt x="731345" y="1534387"/>
                </a:cubicBezTo>
                <a:cubicBezTo>
                  <a:pt x="637025" y="1539924"/>
                  <a:pt x="239732" y="1510359"/>
                  <a:pt x="0" y="1534387"/>
                </a:cubicBezTo>
                <a:cubicBezTo>
                  <a:pt x="9602" y="1316947"/>
                  <a:pt x="-14963" y="1140732"/>
                  <a:pt x="0" y="1038269"/>
                </a:cubicBezTo>
                <a:cubicBezTo>
                  <a:pt x="14963" y="935806"/>
                  <a:pt x="2141" y="700526"/>
                  <a:pt x="0" y="572838"/>
                </a:cubicBezTo>
                <a:cubicBezTo>
                  <a:pt x="-2141" y="445150"/>
                  <a:pt x="18648" y="173204"/>
                  <a:pt x="0" y="0"/>
                </a:cubicBezTo>
                <a:close/>
              </a:path>
            </a:pathLst>
          </a:custGeom>
          <a:noFill/>
          <a:ln w="31750">
            <a:solidFill>
              <a:srgbClr val="0070C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714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349F4-EC5A-4E46-A365-B1694F33A2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02E959-F4B6-F584-0EB6-A1CF81A607D6}"/>
              </a:ext>
            </a:extLst>
          </p:cNvPr>
          <p:cNvSpPr>
            <a:spLocks noGrp="1"/>
          </p:cNvSpPr>
          <p:nvPr>
            <p:ph type="title"/>
          </p:nvPr>
        </p:nvSpPr>
        <p:spPr>
          <a:xfrm>
            <a:off x="193004" y="678847"/>
            <a:ext cx="10515600" cy="796386"/>
          </a:xfrm>
        </p:spPr>
        <p:txBody>
          <a:bodyPr>
            <a:normAutofit/>
          </a:bodyPr>
          <a:lstStyle/>
          <a:p>
            <a:r>
              <a:rPr lang="en-GB" b="1">
                <a:latin typeface="Arial" panose="020B0604020202020204" pitchFamily="34" charset="0"/>
                <a:cs typeface="Arial" panose="020B0604020202020204" pitchFamily="34" charset="0"/>
              </a:rPr>
              <a:t>Snapshot of pledges received</a:t>
            </a:r>
          </a:p>
        </p:txBody>
      </p:sp>
      <p:sp>
        <p:nvSpPr>
          <p:cNvPr id="5" name="TextBox 4">
            <a:extLst>
              <a:ext uri="{FF2B5EF4-FFF2-40B4-BE49-F238E27FC236}">
                <a16:creationId xmlns:a16="http://schemas.microsoft.com/office/drawing/2014/main" id="{AB17A1F4-3A6C-87CD-12C2-D0122AD62C53}"/>
              </a:ext>
            </a:extLst>
          </p:cNvPr>
          <p:cNvSpPr txBox="1"/>
          <p:nvPr/>
        </p:nvSpPr>
        <p:spPr>
          <a:xfrm>
            <a:off x="336431" y="1566233"/>
            <a:ext cx="10027117" cy="4473019"/>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Times New Roman" panose="02020603050405020304" pitchFamily="18" charset="0"/>
              </a:rPr>
              <a:t>What is just a ‘booked in 1 hour call’ in a busy professionals’ diary can be for a parent something that has huge meaning, it is long awaited and can have huge consequences.  </a:t>
            </a:r>
            <a:r>
              <a:rPr lang="en-GB" sz="1800" b="1" dirty="0">
                <a:effectLst/>
                <a:latin typeface="Aptos" panose="020B0004020202020204" pitchFamily="34" charset="0"/>
                <a:ea typeface="Aptos" panose="020B0004020202020204" pitchFamily="34" charset="0"/>
                <a:cs typeface="Times New Roman" panose="02020603050405020304" pitchFamily="18" charset="0"/>
              </a:rPr>
              <a:t>Help that parent feel that you recognise the importance of each meeting / call</a:t>
            </a:r>
          </a:p>
          <a:p>
            <a:pPr marL="285750" indent="-285750">
              <a:spcAft>
                <a:spcPts val="10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Clarity of processes –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who's doing what, when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who is the point of contact for each stage</a:t>
            </a:r>
          </a:p>
          <a:p>
            <a:pPr marL="285750" indent="-285750">
              <a:spcAft>
                <a:spcPts val="1000"/>
              </a:spcAft>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Times New Roman" panose="02020603050405020304" pitchFamily="18" charset="0"/>
              </a:rPr>
              <a:t>I appreciate </a:t>
            </a:r>
            <a:r>
              <a:rPr lang="en-GB" sz="1800" b="1" dirty="0">
                <a:effectLst/>
                <a:latin typeface="Aptos" panose="020B0004020202020204" pitchFamily="34" charset="0"/>
                <a:ea typeface="Aptos" panose="020B0004020202020204" pitchFamily="34" charset="0"/>
                <a:cs typeface="Times New Roman" panose="02020603050405020304" pitchFamily="18" charset="0"/>
              </a:rPr>
              <a:t>not having to have to choose my words carefully and always be on guard</a:t>
            </a:r>
          </a:p>
          <a:p>
            <a:pPr marL="285750" indent="-285750">
              <a:spcAft>
                <a:spcPts val="10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 want to have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all the information I need and take it away to process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and have an open door to return to with any questions that arise</a:t>
            </a:r>
          </a:p>
          <a:p>
            <a:pPr marL="285750" indent="-285750">
              <a:spcAft>
                <a:spcPts val="10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Build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transparent and trusting relationships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with parents / carers</a:t>
            </a:r>
          </a:p>
          <a:p>
            <a:pPr marL="285750" indent="-285750">
              <a:spcAft>
                <a:spcPts val="1000"/>
              </a:spcAft>
              <a:buFont typeface="Arial" panose="020B0604020202020204" pitchFamily="34" charset="0"/>
              <a:buChar cha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Don’t overpromise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things.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Manage expectations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and be realistic</a:t>
            </a:r>
            <a:endParaRPr lang="en-GB"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spcAft>
                <a:spcPts val="10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Invite the voices of parents / carers and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treat us as equal partners</a:t>
            </a:r>
            <a:endParaRPr lang="en-GB" b="1"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spcAft>
                <a:spcPts val="10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Provide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honest timescales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tell us the timescale you hope to achieve and communicate it clearly</a:t>
            </a:r>
          </a:p>
          <a:p>
            <a:pPr marL="285750" indent="-285750">
              <a:buFont typeface="Arial" panose="020B0604020202020204" pitchFamily="34" charset="0"/>
              <a:buChar char="•"/>
            </a:pPr>
            <a:endParaRPr lang="en-GB" sz="2000" i="1" dirty="0"/>
          </a:p>
        </p:txBody>
      </p:sp>
      <p:pic>
        <p:nvPicPr>
          <p:cNvPr id="2" name="Picture 1">
            <a:extLst>
              <a:ext uri="{FF2B5EF4-FFF2-40B4-BE49-F238E27FC236}">
                <a16:creationId xmlns:a16="http://schemas.microsoft.com/office/drawing/2014/main" id="{D2BD3367-A4DE-6BC3-E4C6-389584AF929C}"/>
              </a:ext>
            </a:extLst>
          </p:cNvPr>
          <p:cNvPicPr>
            <a:picLocks noChangeAspect="1"/>
          </p:cNvPicPr>
          <p:nvPr/>
        </p:nvPicPr>
        <p:blipFill>
          <a:blip r:embed="rId3"/>
          <a:stretch>
            <a:fillRect/>
          </a:stretch>
        </p:blipFill>
        <p:spPr>
          <a:xfrm>
            <a:off x="9588616" y="5486276"/>
            <a:ext cx="2475003" cy="1287952"/>
          </a:xfrm>
          <a:prstGeom prst="rect">
            <a:avLst/>
          </a:prstGeom>
        </p:spPr>
      </p:pic>
    </p:spTree>
    <p:extLst>
      <p:ext uri="{BB962C8B-B14F-4D97-AF65-F5344CB8AC3E}">
        <p14:creationId xmlns:p14="http://schemas.microsoft.com/office/powerpoint/2010/main" val="3130187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7418D-F1D8-045D-88C2-71EB706F9F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6264F8-D230-2BC8-BF77-59E27A2F538B}"/>
              </a:ext>
            </a:extLst>
          </p:cNvPr>
          <p:cNvSpPr>
            <a:spLocks noGrp="1"/>
          </p:cNvSpPr>
          <p:nvPr>
            <p:ph type="title"/>
          </p:nvPr>
        </p:nvSpPr>
        <p:spPr>
          <a:xfrm>
            <a:off x="193004" y="678847"/>
            <a:ext cx="10515600" cy="796386"/>
          </a:xfrm>
        </p:spPr>
        <p:txBody>
          <a:bodyPr>
            <a:normAutofit/>
          </a:bodyPr>
          <a:lstStyle/>
          <a:p>
            <a:r>
              <a:rPr lang="en-GB" b="1" dirty="0">
                <a:latin typeface="Arial" panose="020B0604020202020204" pitchFamily="34" charset="0"/>
                <a:cs typeface="Arial" panose="020B0604020202020204" pitchFamily="34" charset="0"/>
              </a:rPr>
              <a:t>Priorities for 2026</a:t>
            </a:r>
          </a:p>
        </p:txBody>
      </p:sp>
      <p:pic>
        <p:nvPicPr>
          <p:cNvPr id="2" name="Picture 1">
            <a:extLst>
              <a:ext uri="{FF2B5EF4-FFF2-40B4-BE49-F238E27FC236}">
                <a16:creationId xmlns:a16="http://schemas.microsoft.com/office/drawing/2014/main" id="{8DDC8B34-7627-A68F-812F-378568FC890C}"/>
              </a:ext>
            </a:extLst>
          </p:cNvPr>
          <p:cNvPicPr>
            <a:picLocks noChangeAspect="1"/>
          </p:cNvPicPr>
          <p:nvPr/>
        </p:nvPicPr>
        <p:blipFill>
          <a:blip r:embed="rId3"/>
          <a:stretch>
            <a:fillRect/>
          </a:stretch>
        </p:blipFill>
        <p:spPr>
          <a:xfrm>
            <a:off x="9588616" y="5486276"/>
            <a:ext cx="2475003" cy="1287952"/>
          </a:xfrm>
          <a:prstGeom prst="rect">
            <a:avLst/>
          </a:prstGeom>
        </p:spPr>
      </p:pic>
      <p:sp>
        <p:nvSpPr>
          <p:cNvPr id="3" name="TextBox 2">
            <a:extLst>
              <a:ext uri="{FF2B5EF4-FFF2-40B4-BE49-F238E27FC236}">
                <a16:creationId xmlns:a16="http://schemas.microsoft.com/office/drawing/2014/main" id="{0851858C-DF6A-3464-A03A-E6DB6163A087}"/>
              </a:ext>
            </a:extLst>
          </p:cNvPr>
          <p:cNvSpPr txBox="1"/>
          <p:nvPr/>
        </p:nvSpPr>
        <p:spPr>
          <a:xfrm>
            <a:off x="613267" y="1657233"/>
            <a:ext cx="10027117" cy="4047262"/>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Assist in </a:t>
            </a:r>
            <a:r>
              <a:rPr lang="en-GB" kern="100" dirty="0">
                <a:latin typeface="Aptos" panose="020B0004020202020204" pitchFamily="34" charset="0"/>
                <a:ea typeface="Aptos" panose="020B0004020202020204" pitchFamily="34" charset="0"/>
                <a:cs typeface="Times New Roman" panose="02020603050405020304" pitchFamily="18" charset="0"/>
              </a:rPr>
              <a:t>embedding Co-Production</a:t>
            </a:r>
          </a:p>
          <a:p>
            <a:pPr marL="285750" indent="-285750">
              <a:spcAft>
                <a:spcPts val="10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Assist in helping to </a:t>
            </a:r>
            <a:r>
              <a:rPr lang="en-GB" kern="100" dirty="0">
                <a:latin typeface="Aptos" panose="020B0004020202020204" pitchFamily="34" charset="0"/>
                <a:ea typeface="Aptos" panose="020B0004020202020204" pitchFamily="34" charset="0"/>
                <a:cs typeface="Times New Roman" panose="02020603050405020304" pitchFamily="18" charset="0"/>
              </a:rPr>
              <a:t>improve communication</a:t>
            </a:r>
          </a:p>
          <a:p>
            <a:pPr marL="285750" indent="-285750">
              <a:spcAft>
                <a:spcPts val="10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Growth the reach of the Forum – Bus Stops</a:t>
            </a:r>
            <a:endParaRPr lang="en-GB"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spcAft>
                <a:spcPts val="10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Empower Parents</a:t>
            </a:r>
          </a:p>
          <a:p>
            <a:pPr marL="742950" lvl="1" indent="-285750">
              <a:spcAft>
                <a:spcPts val="1000"/>
              </a:spcAft>
              <a:buFont typeface="Arial" panose="020B0604020202020204" pitchFamily="34" charset="0"/>
              <a:buChar char="•"/>
            </a:pPr>
            <a:r>
              <a:rPr lang="en-GB" kern="100" dirty="0">
                <a:latin typeface="Aptos" panose="020B0004020202020204" pitchFamily="34" charset="0"/>
                <a:ea typeface="Aptos" panose="020B0004020202020204" pitchFamily="34" charset="0"/>
                <a:cs typeface="Times New Roman" panose="02020603050405020304" pitchFamily="18" charset="0"/>
              </a:rPr>
              <a:t>Coffee Events</a:t>
            </a:r>
          </a:p>
          <a:p>
            <a:pPr marL="742950" lvl="1" indent="-285750">
              <a:spcAft>
                <a:spcPts val="1000"/>
              </a:spcAft>
              <a:buFont typeface="Arial" panose="020B0604020202020204" pitchFamily="34" charset="0"/>
              <a:buChar char="•"/>
            </a:pPr>
            <a:r>
              <a:rPr lang="en-GB" kern="100" dirty="0">
                <a:effectLst/>
                <a:latin typeface="Aptos" panose="020B0004020202020204" pitchFamily="34" charset="0"/>
                <a:ea typeface="Aptos" panose="020B0004020202020204" pitchFamily="34" charset="0"/>
                <a:cs typeface="Times New Roman" panose="02020603050405020304" pitchFamily="18" charset="0"/>
              </a:rPr>
              <a:t>Virtual Forums</a:t>
            </a:r>
          </a:p>
          <a:p>
            <a:pPr marL="742950" lvl="1" indent="-285750">
              <a:spcAft>
                <a:spcPts val="1000"/>
              </a:spcAft>
              <a:buFont typeface="Arial" panose="020B0604020202020204" pitchFamily="34" charset="0"/>
              <a:buChar char="•"/>
            </a:pPr>
            <a:r>
              <a:rPr lang="en-GB" kern="100" dirty="0">
                <a:latin typeface="Aptos" panose="020B0004020202020204" pitchFamily="34" charset="0"/>
                <a:ea typeface="Aptos" panose="020B0004020202020204" pitchFamily="34" charset="0"/>
                <a:cs typeface="Times New Roman" panose="02020603050405020304" pitchFamily="18" charset="0"/>
              </a:rPr>
              <a:t>In Person Forums</a:t>
            </a:r>
          </a:p>
          <a:p>
            <a:pPr marL="285750" indent="-285750">
              <a:spcAft>
                <a:spcPts val="1000"/>
              </a:spcAft>
              <a:buFont typeface="Arial" panose="020B0604020202020204" pitchFamily="34" charset="0"/>
              <a:buChar char="•"/>
            </a:pPr>
            <a:r>
              <a:rPr lang="en-GB" kern="100" dirty="0">
                <a:latin typeface="Aptos" panose="020B0004020202020204" pitchFamily="34" charset="0"/>
                <a:ea typeface="Aptos" panose="020B0004020202020204" pitchFamily="34" charset="0"/>
                <a:cs typeface="Times New Roman" panose="02020603050405020304" pitchFamily="18" charset="0"/>
              </a:rPr>
              <a:t>PCF Bi Annual Survey January 2026</a:t>
            </a:r>
          </a:p>
          <a:p>
            <a:pPr lvl="1">
              <a:spcAft>
                <a:spcPts val="1000"/>
              </a:spcAf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GB" sz="2000" i="1" dirty="0"/>
          </a:p>
        </p:txBody>
      </p:sp>
    </p:spTree>
    <p:extLst>
      <p:ext uri="{BB962C8B-B14F-4D97-AF65-F5344CB8AC3E}">
        <p14:creationId xmlns:p14="http://schemas.microsoft.com/office/powerpoint/2010/main" val="2077063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ED63-92A4-CB93-6CD0-92BA8414511B}"/>
              </a:ext>
            </a:extLst>
          </p:cNvPr>
          <p:cNvSpPr>
            <a:spLocks noGrp="1"/>
          </p:cNvSpPr>
          <p:nvPr>
            <p:ph type="title"/>
          </p:nvPr>
        </p:nvSpPr>
        <p:spPr/>
        <p:txBody>
          <a:bodyPr/>
          <a:lstStyle/>
          <a:p>
            <a:r>
              <a:rPr lang="en-GB" dirty="0"/>
              <a:t>Meet up Opportunities in 2025/6</a:t>
            </a:r>
          </a:p>
        </p:txBody>
      </p:sp>
      <p:sp>
        <p:nvSpPr>
          <p:cNvPr id="3" name="Content Placeholder 2">
            <a:extLst>
              <a:ext uri="{FF2B5EF4-FFF2-40B4-BE49-F238E27FC236}">
                <a16:creationId xmlns:a16="http://schemas.microsoft.com/office/drawing/2014/main" id="{99B7781D-D32B-B763-BC1F-5B430D95D0ED}"/>
              </a:ext>
            </a:extLst>
          </p:cNvPr>
          <p:cNvSpPr>
            <a:spLocks noGrp="1"/>
          </p:cNvSpPr>
          <p:nvPr>
            <p:ph sz="half" idx="1"/>
          </p:nvPr>
        </p:nvSpPr>
        <p:spPr/>
        <p:txBody>
          <a:bodyPr>
            <a:normAutofit lnSpcReduction="10000"/>
          </a:bodyPr>
          <a:lstStyle/>
          <a:p>
            <a:pPr marL="0" indent="0">
              <a:buNone/>
            </a:pPr>
            <a:r>
              <a:rPr lang="en-GB" b="1" dirty="0"/>
              <a:t>💻 Virtual Events</a:t>
            </a:r>
          </a:p>
          <a:p>
            <a:pPr marL="0" indent="0">
              <a:buNone/>
            </a:pPr>
            <a:endParaRPr lang="en-GB" dirty="0"/>
          </a:p>
          <a:p>
            <a:r>
              <a:rPr lang="en-GB" sz="2400" dirty="0"/>
              <a:t>PCF Who Are We? &amp; Meet the Directors</a:t>
            </a:r>
            <a:br>
              <a:rPr lang="en-GB" sz="2400" dirty="0"/>
            </a:br>
            <a:endParaRPr lang="en-GB" sz="2400" dirty="0"/>
          </a:p>
          <a:p>
            <a:r>
              <a:rPr lang="en-GB" sz="2400" dirty="0"/>
              <a:t>Early Years – Sleep &amp; Toileting</a:t>
            </a:r>
          </a:p>
          <a:p>
            <a:pPr marL="0" indent="0">
              <a:buNone/>
            </a:pPr>
            <a:r>
              <a:rPr lang="en-GB" sz="2400" dirty="0"/>
              <a:t>    </a:t>
            </a:r>
          </a:p>
          <a:p>
            <a:r>
              <a:rPr lang="en-GB" sz="2400" dirty="0"/>
              <a:t>Benefits &amp; Support</a:t>
            </a:r>
            <a:br>
              <a:rPr lang="en-GB" sz="2400" dirty="0"/>
            </a:br>
            <a:endParaRPr lang="en-GB" sz="2400" dirty="0"/>
          </a:p>
          <a:p>
            <a:r>
              <a:rPr lang="en-GB" sz="2400" dirty="0"/>
              <a:t>Short Breaks &amp; Charitable Support</a:t>
            </a:r>
            <a:br>
              <a:rPr lang="en-GB" sz="2400" dirty="0"/>
            </a:br>
            <a:endParaRPr lang="en-GB" dirty="0"/>
          </a:p>
        </p:txBody>
      </p:sp>
      <p:sp>
        <p:nvSpPr>
          <p:cNvPr id="4" name="Content Placeholder 3">
            <a:extLst>
              <a:ext uri="{FF2B5EF4-FFF2-40B4-BE49-F238E27FC236}">
                <a16:creationId xmlns:a16="http://schemas.microsoft.com/office/drawing/2014/main" id="{31102B76-111E-44C1-C602-BF991520D6DA}"/>
              </a:ext>
            </a:extLst>
          </p:cNvPr>
          <p:cNvSpPr>
            <a:spLocks noGrp="1"/>
          </p:cNvSpPr>
          <p:nvPr>
            <p:ph sz="half" idx="2"/>
          </p:nvPr>
        </p:nvSpPr>
        <p:spPr/>
        <p:txBody>
          <a:bodyPr>
            <a:normAutofit lnSpcReduction="10000"/>
          </a:bodyPr>
          <a:lstStyle/>
          <a:p>
            <a:pPr marL="0" indent="0">
              <a:buNone/>
            </a:pPr>
            <a:r>
              <a:rPr lang="en-GB" dirty="0"/>
              <a:t>🏛 In-Person Events</a:t>
            </a:r>
          </a:p>
          <a:p>
            <a:pPr marL="0" indent="0">
              <a:buNone/>
            </a:pPr>
            <a:endParaRPr lang="en-GB" dirty="0"/>
          </a:p>
          <a:p>
            <a:r>
              <a:rPr lang="en-GB" sz="2600" dirty="0"/>
              <a:t>Neurodiversity Forum</a:t>
            </a:r>
            <a:br>
              <a:rPr lang="en-GB" sz="2600" dirty="0"/>
            </a:br>
            <a:r>
              <a:rPr lang="en-GB" sz="2600" dirty="0"/>
              <a:t>Northwich </a:t>
            </a:r>
          </a:p>
          <a:p>
            <a:r>
              <a:rPr lang="en-GB" sz="2600" dirty="0"/>
              <a:t>Preparation for Adulthood</a:t>
            </a:r>
            <a:br>
              <a:rPr lang="en-GB" sz="2600" dirty="0"/>
            </a:br>
            <a:r>
              <a:rPr lang="en-GB" sz="2600" dirty="0"/>
              <a:t>Ellesmere Port</a:t>
            </a:r>
            <a:br>
              <a:rPr lang="en-GB" sz="2600" dirty="0"/>
            </a:br>
            <a:endParaRPr lang="en-GB" sz="2600" dirty="0"/>
          </a:p>
          <a:p>
            <a:r>
              <a:rPr lang="en-GB" sz="2600" dirty="0"/>
              <a:t>Education, Inclusion &amp; Mental Health</a:t>
            </a:r>
            <a:br>
              <a:rPr lang="en-GB" sz="2600" dirty="0"/>
            </a:br>
            <a:r>
              <a:rPr lang="en-GB" sz="2600" dirty="0"/>
              <a:t>Chester</a:t>
            </a:r>
          </a:p>
          <a:p>
            <a:endParaRPr lang="en-GB" dirty="0"/>
          </a:p>
        </p:txBody>
      </p:sp>
      <p:pic>
        <p:nvPicPr>
          <p:cNvPr id="12" name="Picture 11">
            <a:extLst>
              <a:ext uri="{FF2B5EF4-FFF2-40B4-BE49-F238E27FC236}">
                <a16:creationId xmlns:a16="http://schemas.microsoft.com/office/drawing/2014/main" id="{8CF49E7B-0845-3BBE-C124-E26748B01807}"/>
              </a:ext>
            </a:extLst>
          </p:cNvPr>
          <p:cNvPicPr>
            <a:picLocks noChangeAspect="1"/>
          </p:cNvPicPr>
          <p:nvPr/>
        </p:nvPicPr>
        <p:blipFill>
          <a:blip r:embed="rId2"/>
          <a:stretch>
            <a:fillRect/>
          </a:stretch>
        </p:blipFill>
        <p:spPr>
          <a:xfrm>
            <a:off x="9588616" y="5486276"/>
            <a:ext cx="2475003" cy="1287952"/>
          </a:xfrm>
          <a:prstGeom prst="rect">
            <a:avLst/>
          </a:prstGeom>
        </p:spPr>
      </p:pic>
    </p:spTree>
    <p:extLst>
      <p:ext uri="{BB962C8B-B14F-4D97-AF65-F5344CB8AC3E}">
        <p14:creationId xmlns:p14="http://schemas.microsoft.com/office/powerpoint/2010/main" val="1383628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867D-B4C6-B1D5-C42E-F92BADD7C2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0B991C-589E-56A4-ED2D-61ED7AAC37CA}"/>
              </a:ext>
            </a:extLst>
          </p:cNvPr>
          <p:cNvSpPr>
            <a:spLocks noGrp="1"/>
          </p:cNvSpPr>
          <p:nvPr>
            <p:ph type="title"/>
          </p:nvPr>
        </p:nvSpPr>
        <p:spPr/>
        <p:txBody>
          <a:bodyPr/>
          <a:lstStyle/>
          <a:p>
            <a:r>
              <a:rPr lang="en-GB" dirty="0"/>
              <a:t>Meet up Opportunities in 2025/6</a:t>
            </a:r>
          </a:p>
        </p:txBody>
      </p:sp>
      <p:sp>
        <p:nvSpPr>
          <p:cNvPr id="3" name="Content Placeholder 2">
            <a:extLst>
              <a:ext uri="{FF2B5EF4-FFF2-40B4-BE49-F238E27FC236}">
                <a16:creationId xmlns:a16="http://schemas.microsoft.com/office/drawing/2014/main" id="{013B9E63-FEBF-F92C-1866-5A908942B00E}"/>
              </a:ext>
            </a:extLst>
          </p:cNvPr>
          <p:cNvSpPr>
            <a:spLocks noGrp="1"/>
          </p:cNvSpPr>
          <p:nvPr>
            <p:ph sz="half" idx="1"/>
          </p:nvPr>
        </p:nvSpPr>
        <p:spPr/>
        <p:txBody>
          <a:bodyPr>
            <a:normAutofit/>
          </a:bodyPr>
          <a:lstStyle/>
          <a:p>
            <a:pPr marL="0" indent="0">
              <a:buNone/>
            </a:pPr>
            <a:r>
              <a:rPr lang="en-GB" dirty="0">
                <a:solidFill>
                  <a:schemeClr val="tx2">
                    <a:lumMod val="50000"/>
                    <a:lumOff val="50000"/>
                  </a:schemeClr>
                </a:solidFill>
              </a:rPr>
              <a:t>Virtual Parent Training</a:t>
            </a:r>
          </a:p>
          <a:p>
            <a:r>
              <a:rPr lang="en-GB" dirty="0"/>
              <a:t>Empowerment &amp; Communication</a:t>
            </a:r>
          </a:p>
          <a:p>
            <a:r>
              <a:rPr lang="en-GB" dirty="0"/>
              <a:t>SEND Law</a:t>
            </a:r>
          </a:p>
          <a:p>
            <a:r>
              <a:rPr lang="en-GB" dirty="0"/>
              <a:t>Support in Education</a:t>
            </a:r>
            <a:br>
              <a:rPr lang="en-GB" dirty="0"/>
            </a:br>
            <a:endParaRPr lang="en-GB" dirty="0"/>
          </a:p>
          <a:p>
            <a:pPr marL="0" indent="0">
              <a:buNone/>
            </a:pPr>
            <a:br>
              <a:rPr lang="en-GB" sz="2400" dirty="0"/>
            </a:br>
            <a:endParaRPr lang="en-GB" dirty="0"/>
          </a:p>
        </p:txBody>
      </p:sp>
      <p:sp>
        <p:nvSpPr>
          <p:cNvPr id="4" name="Content Placeholder 3">
            <a:extLst>
              <a:ext uri="{FF2B5EF4-FFF2-40B4-BE49-F238E27FC236}">
                <a16:creationId xmlns:a16="http://schemas.microsoft.com/office/drawing/2014/main" id="{15440B5D-6B89-2E8B-7B39-6CB7138CBEB0}"/>
              </a:ext>
            </a:extLst>
          </p:cNvPr>
          <p:cNvSpPr>
            <a:spLocks noGrp="1"/>
          </p:cNvSpPr>
          <p:nvPr>
            <p:ph sz="half" idx="2"/>
          </p:nvPr>
        </p:nvSpPr>
        <p:spPr/>
        <p:txBody>
          <a:bodyPr>
            <a:normAutofit/>
          </a:bodyPr>
          <a:lstStyle/>
          <a:p>
            <a:pPr marL="0" indent="0">
              <a:buNone/>
            </a:pPr>
            <a:r>
              <a:rPr lang="en-GB" dirty="0">
                <a:solidFill>
                  <a:schemeClr val="tx2">
                    <a:lumMod val="50000"/>
                    <a:lumOff val="50000"/>
                  </a:schemeClr>
                </a:solidFill>
              </a:rPr>
              <a:t> Coffee Events </a:t>
            </a:r>
          </a:p>
        </p:txBody>
      </p:sp>
      <p:pic>
        <p:nvPicPr>
          <p:cNvPr id="6" name="Picture 5" descr="A poster for a child's day&#10;&#10;AI-generated content may be incorrect.">
            <a:extLst>
              <a:ext uri="{FF2B5EF4-FFF2-40B4-BE49-F238E27FC236}">
                <a16:creationId xmlns:a16="http://schemas.microsoft.com/office/drawing/2014/main" id="{9BD448DF-6968-8438-39F6-E88D82DE7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035" y="482095"/>
            <a:ext cx="2972997" cy="3519199"/>
          </a:xfrm>
          <a:prstGeom prst="rect">
            <a:avLst/>
          </a:prstGeom>
        </p:spPr>
      </p:pic>
      <p:pic>
        <p:nvPicPr>
          <p:cNvPr id="2050" name="Picture 2" descr="Cheshire and Wirral Partnership NHS ...">
            <a:extLst>
              <a:ext uri="{FF2B5EF4-FFF2-40B4-BE49-F238E27FC236}">
                <a16:creationId xmlns:a16="http://schemas.microsoft.com/office/drawing/2014/main" id="{4C20ECE1-1A8A-3808-C584-D6C4010E3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062" y="446142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ACE | Chester">
            <a:extLst>
              <a:ext uri="{FF2B5EF4-FFF2-40B4-BE49-F238E27FC236}">
                <a16:creationId xmlns:a16="http://schemas.microsoft.com/office/drawing/2014/main" id="{C556C06C-0E06-AA59-77B5-B0F471AB52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304" b="31672"/>
          <a:stretch>
            <a:fillRect/>
          </a:stretch>
        </p:blipFill>
        <p:spPr bwMode="auto">
          <a:xfrm>
            <a:off x="9363075" y="4338255"/>
            <a:ext cx="2143125" cy="8577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F151F83-1699-7DF4-5B71-BD93C0D29A3B}"/>
              </a:ext>
            </a:extLst>
          </p:cNvPr>
          <p:cNvPicPr>
            <a:picLocks noChangeAspect="1"/>
          </p:cNvPicPr>
          <p:nvPr/>
        </p:nvPicPr>
        <p:blipFill>
          <a:blip r:embed="rId5"/>
          <a:stretch>
            <a:fillRect/>
          </a:stretch>
        </p:blipFill>
        <p:spPr>
          <a:xfrm>
            <a:off x="6116032" y="3062740"/>
            <a:ext cx="2143125" cy="3062641"/>
          </a:xfrm>
          <a:prstGeom prst="rect">
            <a:avLst/>
          </a:prstGeom>
        </p:spPr>
      </p:pic>
      <p:pic>
        <p:nvPicPr>
          <p:cNvPr id="8" name="Picture 7">
            <a:extLst>
              <a:ext uri="{FF2B5EF4-FFF2-40B4-BE49-F238E27FC236}">
                <a16:creationId xmlns:a16="http://schemas.microsoft.com/office/drawing/2014/main" id="{189F8E4D-116D-396D-7952-C292527F23CF}"/>
              </a:ext>
            </a:extLst>
          </p:cNvPr>
          <p:cNvPicPr>
            <a:picLocks noChangeAspect="1"/>
          </p:cNvPicPr>
          <p:nvPr/>
        </p:nvPicPr>
        <p:blipFill>
          <a:blip r:embed="rId6"/>
          <a:stretch>
            <a:fillRect/>
          </a:stretch>
        </p:blipFill>
        <p:spPr>
          <a:xfrm>
            <a:off x="9588616" y="5532987"/>
            <a:ext cx="2475003" cy="1287952"/>
          </a:xfrm>
          <a:prstGeom prst="rect">
            <a:avLst/>
          </a:prstGeom>
        </p:spPr>
      </p:pic>
    </p:spTree>
    <p:extLst>
      <p:ext uri="{BB962C8B-B14F-4D97-AF65-F5344CB8AC3E}">
        <p14:creationId xmlns:p14="http://schemas.microsoft.com/office/powerpoint/2010/main" val="334042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0" name="Google Shape;550;p2"/>
          <p:cNvSpPr txBox="1">
            <a:spLocks noGrp="1"/>
          </p:cNvSpPr>
          <p:nvPr>
            <p:ph type="ctrTitle"/>
          </p:nvPr>
        </p:nvSpPr>
        <p:spPr>
          <a:xfrm>
            <a:off x="7178595" y="679730"/>
            <a:ext cx="4824219" cy="37870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600"/>
              <a:buFont typeface="Play"/>
              <a:buNone/>
            </a:pPr>
            <a:r>
              <a:rPr lang="en-GB" sz="5600" dirty="0"/>
              <a:t>Housekeeping </a:t>
            </a:r>
            <a:br>
              <a:rPr lang="en-GB" sz="5600" dirty="0"/>
            </a:br>
            <a:endParaRPr sz="5600" dirty="0"/>
          </a:p>
        </p:txBody>
      </p:sp>
      <p:sp>
        <p:nvSpPr>
          <p:cNvPr id="551" name="Google Shape;551;p2"/>
          <p:cNvSpPr/>
          <p:nvPr/>
        </p:nvSpPr>
        <p:spPr>
          <a:xfrm rot="-5400000">
            <a:off x="2365538" y="385757"/>
            <a:ext cx="1715478" cy="644655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2" name="Google Shape;552;p2"/>
          <p:cNvSpPr/>
          <p:nvPr/>
        </p:nvSpPr>
        <p:spPr>
          <a:xfrm>
            <a:off x="733413" y="269325"/>
            <a:ext cx="5591744" cy="6171936"/>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54" name="Google Shape;554;p2"/>
          <p:cNvPicPr preferRelativeResize="0"/>
          <p:nvPr/>
        </p:nvPicPr>
        <p:blipFill rotWithShape="1">
          <a:blip r:embed="rId3">
            <a:alphaModFix/>
          </a:blip>
          <a:srcRect/>
          <a:stretch/>
        </p:blipFill>
        <p:spPr>
          <a:xfrm>
            <a:off x="9488913" y="5540189"/>
            <a:ext cx="2513901" cy="1119187"/>
          </a:xfrm>
          <a:prstGeom prst="rect">
            <a:avLst/>
          </a:prstGeom>
          <a:noFill/>
          <a:ln>
            <a:noFill/>
          </a:ln>
        </p:spPr>
      </p:pic>
      <p:sp>
        <p:nvSpPr>
          <p:cNvPr id="555" name="Google Shape;555;p2"/>
          <p:cNvSpPr/>
          <p:nvPr/>
        </p:nvSpPr>
        <p:spPr>
          <a:xfrm>
            <a:off x="6600543" y="2754068"/>
            <a:ext cx="149016" cy="170992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 name="Picture 1">
            <a:extLst>
              <a:ext uri="{FF2B5EF4-FFF2-40B4-BE49-F238E27FC236}">
                <a16:creationId xmlns:a16="http://schemas.microsoft.com/office/drawing/2014/main" id="{111E2AA7-D676-0135-E187-373391948A24}"/>
              </a:ext>
            </a:extLst>
          </p:cNvPr>
          <p:cNvPicPr>
            <a:picLocks noChangeAspect="1"/>
          </p:cNvPicPr>
          <p:nvPr/>
        </p:nvPicPr>
        <p:blipFill>
          <a:blip r:embed="rId4"/>
          <a:stretch>
            <a:fillRect/>
          </a:stretch>
        </p:blipFill>
        <p:spPr>
          <a:xfrm>
            <a:off x="993772" y="2656668"/>
            <a:ext cx="2307649" cy="1544027"/>
          </a:xfrm>
          <a:prstGeom prst="rect">
            <a:avLst/>
          </a:prstGeom>
        </p:spPr>
      </p:pic>
      <p:pic>
        <p:nvPicPr>
          <p:cNvPr id="3" name="Picture 2">
            <a:extLst>
              <a:ext uri="{FF2B5EF4-FFF2-40B4-BE49-F238E27FC236}">
                <a16:creationId xmlns:a16="http://schemas.microsoft.com/office/drawing/2014/main" id="{D10C4EA6-7196-AEAE-29F6-250567AC0176}"/>
              </a:ext>
            </a:extLst>
          </p:cNvPr>
          <p:cNvPicPr>
            <a:picLocks noChangeAspect="1"/>
          </p:cNvPicPr>
          <p:nvPr/>
        </p:nvPicPr>
        <p:blipFill>
          <a:blip r:embed="rId5"/>
          <a:stretch>
            <a:fillRect/>
          </a:stretch>
        </p:blipFill>
        <p:spPr>
          <a:xfrm>
            <a:off x="3561780" y="2116078"/>
            <a:ext cx="2625205" cy="26252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BD803-8C46-8BDF-DA71-54FC396A9B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10C069-0419-5E49-28DF-828343F56FED}"/>
              </a:ext>
            </a:extLst>
          </p:cNvPr>
          <p:cNvSpPr>
            <a:spLocks noGrp="1"/>
          </p:cNvSpPr>
          <p:nvPr>
            <p:ph type="title"/>
          </p:nvPr>
        </p:nvSpPr>
        <p:spPr>
          <a:xfrm>
            <a:off x="369025" y="684591"/>
            <a:ext cx="10515600" cy="796386"/>
          </a:xfrm>
        </p:spPr>
        <p:txBody>
          <a:bodyPr>
            <a:normAutofit/>
          </a:bodyPr>
          <a:lstStyle/>
          <a:p>
            <a:pPr algn="ctr"/>
            <a:r>
              <a:rPr lang="en-GB" b="1" dirty="0">
                <a:latin typeface="Arial" panose="020B0604020202020204" pitchFamily="34" charset="0"/>
                <a:cs typeface="Arial" panose="020B0604020202020204" pitchFamily="34" charset="0"/>
              </a:rPr>
              <a:t>Summary</a:t>
            </a:r>
          </a:p>
        </p:txBody>
      </p:sp>
      <p:pic>
        <p:nvPicPr>
          <p:cNvPr id="2" name="Picture 1">
            <a:extLst>
              <a:ext uri="{FF2B5EF4-FFF2-40B4-BE49-F238E27FC236}">
                <a16:creationId xmlns:a16="http://schemas.microsoft.com/office/drawing/2014/main" id="{038AFD45-F5C7-C82F-93BC-970ABADDAF97}"/>
              </a:ext>
            </a:extLst>
          </p:cNvPr>
          <p:cNvPicPr>
            <a:picLocks noChangeAspect="1"/>
          </p:cNvPicPr>
          <p:nvPr/>
        </p:nvPicPr>
        <p:blipFill>
          <a:blip r:embed="rId3"/>
          <a:stretch>
            <a:fillRect/>
          </a:stretch>
        </p:blipFill>
        <p:spPr>
          <a:xfrm>
            <a:off x="9588616" y="5486276"/>
            <a:ext cx="2475003" cy="1287952"/>
          </a:xfrm>
          <a:prstGeom prst="rect">
            <a:avLst/>
          </a:prstGeom>
        </p:spPr>
      </p:pic>
      <p:sp>
        <p:nvSpPr>
          <p:cNvPr id="3" name="TextBox 2">
            <a:extLst>
              <a:ext uri="{FF2B5EF4-FFF2-40B4-BE49-F238E27FC236}">
                <a16:creationId xmlns:a16="http://schemas.microsoft.com/office/drawing/2014/main" id="{A5A95D48-A562-31BB-A979-C30CD33DE002}"/>
              </a:ext>
            </a:extLst>
          </p:cNvPr>
          <p:cNvSpPr txBox="1"/>
          <p:nvPr/>
        </p:nvSpPr>
        <p:spPr>
          <a:xfrm>
            <a:off x="613267" y="1657233"/>
            <a:ext cx="10027117" cy="1210588"/>
          </a:xfrm>
          <a:prstGeom prst="rect">
            <a:avLst/>
          </a:prstGeom>
          <a:noFill/>
        </p:spPr>
        <p:txBody>
          <a:bodyPr wrap="square" rtlCol="0">
            <a:spAutoFit/>
          </a:bodyPr>
          <a:lstStyle/>
          <a:p>
            <a:pPr>
              <a:spcAft>
                <a:spcPts val="1000"/>
              </a:spcAft>
            </a:pPr>
            <a:endParaRPr lang="en-GB" kern="100" dirty="0">
              <a:latin typeface="Aptos" panose="020B0004020202020204" pitchFamily="34" charset="0"/>
              <a:ea typeface="Aptos" panose="020B0004020202020204" pitchFamily="34" charset="0"/>
              <a:cs typeface="Times New Roman" panose="02020603050405020304" pitchFamily="18" charset="0"/>
            </a:endParaRPr>
          </a:p>
          <a:p>
            <a:pPr lvl="1">
              <a:spcAft>
                <a:spcPts val="1000"/>
              </a:spcAf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GB" sz="2000" i="1" dirty="0"/>
          </a:p>
        </p:txBody>
      </p:sp>
      <p:pic>
        <p:nvPicPr>
          <p:cNvPr id="3074" name="Picture 2" descr="Green shoots: Getting our children ready to live well amid climate change">
            <a:extLst>
              <a:ext uri="{FF2B5EF4-FFF2-40B4-BE49-F238E27FC236}">
                <a16:creationId xmlns:a16="http://schemas.microsoft.com/office/drawing/2014/main" id="{DB17FF63-70B1-81DB-F24F-06975FC4B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67" y="2262527"/>
            <a:ext cx="4698697" cy="26557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E7AC7AB-492F-F5B2-D807-5EF949954173}"/>
              </a:ext>
            </a:extLst>
          </p:cNvPr>
          <p:cNvPicPr>
            <a:picLocks noChangeAspect="1"/>
          </p:cNvPicPr>
          <p:nvPr/>
        </p:nvPicPr>
        <p:blipFill>
          <a:blip r:embed="rId5"/>
          <a:stretch>
            <a:fillRect/>
          </a:stretch>
        </p:blipFill>
        <p:spPr>
          <a:xfrm>
            <a:off x="6351639" y="2262527"/>
            <a:ext cx="4288745" cy="2688016"/>
          </a:xfrm>
          <a:prstGeom prst="rect">
            <a:avLst/>
          </a:prstGeom>
        </p:spPr>
      </p:pic>
    </p:spTree>
    <p:extLst>
      <p:ext uri="{BB962C8B-B14F-4D97-AF65-F5344CB8AC3E}">
        <p14:creationId xmlns:p14="http://schemas.microsoft.com/office/powerpoint/2010/main" val="1344846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CF87D0-5080-9740-9562-B8EB46ECAEB5}"/>
              </a:ext>
            </a:extLst>
          </p:cNvPr>
          <p:cNvSpPr>
            <a:spLocks noGrp="1"/>
          </p:cNvSpPr>
          <p:nvPr>
            <p:ph type="ctrTitle"/>
          </p:nvPr>
        </p:nvSpPr>
        <p:spPr>
          <a:xfrm>
            <a:off x="694944" y="1072428"/>
            <a:ext cx="11069426" cy="1277196"/>
          </a:xfrm>
        </p:spPr>
        <p:txBody>
          <a:bodyPr>
            <a:normAutofit fontScale="90000"/>
          </a:bodyPr>
          <a:lstStyle/>
          <a:p>
            <a:pPr algn="l"/>
            <a:r>
              <a:rPr lang="en-US" sz="4800" dirty="0">
                <a:solidFill>
                  <a:srgbClr val="24AFFF"/>
                </a:solidFill>
                <a:latin typeface="Arial" panose="020B0604020202020204" pitchFamily="34" charset="0"/>
                <a:cs typeface="Arial" panose="020B0604020202020204" pitchFamily="34" charset="0"/>
              </a:rPr>
              <a:t>Home to School Transport</a:t>
            </a:r>
            <a:br>
              <a:rPr lang="en-US" sz="4800" dirty="0">
                <a:solidFill>
                  <a:srgbClr val="24AFFF"/>
                </a:solidFill>
                <a:latin typeface="Arial" panose="020B0604020202020204" pitchFamily="34" charset="0"/>
                <a:cs typeface="Arial" panose="020B0604020202020204" pitchFamily="34" charset="0"/>
              </a:rPr>
            </a:br>
            <a:r>
              <a:rPr lang="en-US" sz="4800" dirty="0">
                <a:solidFill>
                  <a:srgbClr val="24AFFF"/>
                </a:solidFill>
                <a:latin typeface="Arial" panose="020B0604020202020204" pitchFamily="34" charset="0"/>
                <a:cs typeface="Arial" panose="020B0604020202020204" pitchFamily="34" charset="0"/>
              </a:rPr>
              <a:t>AGM - </a:t>
            </a:r>
            <a:r>
              <a:rPr lang="en-US" sz="4400" dirty="0">
                <a:solidFill>
                  <a:srgbClr val="24AFFF"/>
                </a:solidFill>
                <a:latin typeface="Arial" panose="020B0604020202020204" pitchFamily="34" charset="0"/>
                <a:cs typeface="Arial" panose="020B0604020202020204" pitchFamily="34" charset="0"/>
              </a:rPr>
              <a:t>Parent Carer Forum</a:t>
            </a:r>
            <a:endParaRPr lang="en-US" sz="4800" dirty="0">
              <a:solidFill>
                <a:srgbClr val="24AFFF"/>
              </a:solidFill>
              <a:latin typeface="Arial" panose="020B0604020202020204" pitchFamily="34" charset="0"/>
              <a:cs typeface="Arial" panose="020B0604020202020204" pitchFamily="34" charset="0"/>
            </a:endParaRPr>
          </a:p>
        </p:txBody>
      </p:sp>
      <p:sp>
        <p:nvSpPr>
          <p:cNvPr id="6" name="Subtitle 5">
            <a:extLst>
              <a:ext uri="{FF2B5EF4-FFF2-40B4-BE49-F238E27FC236}">
                <a16:creationId xmlns:a16="http://schemas.microsoft.com/office/drawing/2014/main" id="{5EA610F3-B56D-CE4C-81C8-2B87E0BADF5B}"/>
              </a:ext>
            </a:extLst>
          </p:cNvPr>
          <p:cNvSpPr>
            <a:spLocks noGrp="1"/>
          </p:cNvSpPr>
          <p:nvPr>
            <p:ph type="subTitle" idx="1"/>
          </p:nvPr>
        </p:nvSpPr>
        <p:spPr>
          <a:xfrm>
            <a:off x="694944" y="2426626"/>
            <a:ext cx="9960864" cy="731520"/>
          </a:xfrm>
        </p:spPr>
        <p:txBody>
          <a:bodyPr>
            <a:normAutofit/>
          </a:bodyPr>
          <a:lstStyle/>
          <a:p>
            <a:pPr algn="l"/>
            <a:r>
              <a:rPr lang="en-US" sz="2800" dirty="0">
                <a:latin typeface="Arial" panose="020B0604020202020204" pitchFamily="34" charset="0"/>
                <a:cs typeface="Arial" panose="020B0604020202020204" pitchFamily="34" charset="0"/>
              </a:rPr>
              <a:t>16 July 2025</a:t>
            </a:r>
          </a:p>
        </p:txBody>
      </p:sp>
    </p:spTree>
    <p:extLst>
      <p:ext uri="{BB962C8B-B14F-4D97-AF65-F5344CB8AC3E}">
        <p14:creationId xmlns:p14="http://schemas.microsoft.com/office/powerpoint/2010/main" val="1553085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0F47C3-1622-6A48-A7F0-BB21102E1F04}"/>
              </a:ext>
            </a:extLst>
          </p:cNvPr>
          <p:cNvSpPr>
            <a:spLocks noGrp="1"/>
          </p:cNvSpPr>
          <p:nvPr>
            <p:ph type="ctrTitle"/>
          </p:nvPr>
        </p:nvSpPr>
        <p:spPr>
          <a:xfrm>
            <a:off x="1524000" y="713289"/>
            <a:ext cx="9144000" cy="621093"/>
          </a:xfrm>
        </p:spPr>
        <p:txBody>
          <a:bodyPr>
            <a:normAutofit fontScale="90000"/>
          </a:bodyPr>
          <a:lstStyle/>
          <a:p>
            <a:r>
              <a:rPr lang="en-US" sz="4000" dirty="0">
                <a:solidFill>
                  <a:srgbClr val="24AFFF"/>
                </a:solidFill>
                <a:latin typeface="Arial" panose="020B0604020202020204" pitchFamily="34" charset="0"/>
                <a:cs typeface="Arial" panose="020B0604020202020204" pitchFamily="34" charset="0"/>
              </a:rPr>
              <a:t>Background</a:t>
            </a:r>
          </a:p>
        </p:txBody>
      </p:sp>
      <p:sp>
        <p:nvSpPr>
          <p:cNvPr id="2" name="TextBox 1">
            <a:extLst>
              <a:ext uri="{FF2B5EF4-FFF2-40B4-BE49-F238E27FC236}">
                <a16:creationId xmlns:a16="http://schemas.microsoft.com/office/drawing/2014/main" id="{8D00FBDB-655F-B66D-8E6F-2E0C92D7E645}"/>
              </a:ext>
            </a:extLst>
          </p:cNvPr>
          <p:cNvSpPr txBox="1"/>
          <p:nvPr/>
        </p:nvSpPr>
        <p:spPr>
          <a:xfrm>
            <a:off x="581793" y="1504979"/>
            <a:ext cx="11028413" cy="373948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Demand</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 for transport is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rising faster than anticipated</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 largely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due</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 to the</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 increase </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of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EHCP’s</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 In 2023 it was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estimated</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 that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spend</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 on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Home to School Transport </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service would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grow</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 by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£10.4m </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in CW&amp;C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by 2028</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Targeted Transport Programme </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was initiated to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support</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 the services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in understanding </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how the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demand pressures </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could be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alleviated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Specialist</a:t>
            </a:r>
            <a:r>
              <a:rPr kumimoji="0" lang="en-US" sz="2300" b="0"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 and </a:t>
            </a:r>
            <a:r>
              <a:rPr kumimoji="0" lang="en-US" sz="2300" b="1"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national peer advice </a:t>
            </a:r>
            <a:r>
              <a:rPr kumimoji="0" lang="en-US" sz="2300" b="0"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has been sought to </a:t>
            </a:r>
            <a:r>
              <a:rPr kumimoji="0" lang="en-GB" sz="2300" b="1"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manage the situation</a:t>
            </a:r>
            <a:r>
              <a:rPr kumimoji="0" lang="en-GB" sz="2300" b="0"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 but there </a:t>
            </a:r>
            <a:r>
              <a:rPr kumimoji="0" lang="en-GB" sz="2300" b="1"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isn’t</a:t>
            </a:r>
            <a:r>
              <a:rPr kumimoji="0" lang="en-GB" sz="2300" b="0"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 an obvious </a:t>
            </a:r>
            <a:r>
              <a:rPr kumimoji="0" lang="en-GB" sz="2300" b="1"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single solution.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CW&amp;C need to</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ensure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that they can respond appropriately and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meet statutory duties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to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provide travel assistance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that is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integrated</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and</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sustainable</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316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0F47C3-1622-6A48-A7F0-BB21102E1F04}"/>
              </a:ext>
            </a:extLst>
          </p:cNvPr>
          <p:cNvSpPr>
            <a:spLocks noGrp="1"/>
          </p:cNvSpPr>
          <p:nvPr>
            <p:ph type="ctrTitle"/>
          </p:nvPr>
        </p:nvSpPr>
        <p:spPr>
          <a:xfrm>
            <a:off x="1524000" y="713289"/>
            <a:ext cx="9144000" cy="621093"/>
          </a:xfrm>
        </p:spPr>
        <p:txBody>
          <a:bodyPr>
            <a:normAutofit fontScale="90000"/>
          </a:bodyPr>
          <a:lstStyle/>
          <a:p>
            <a:r>
              <a:rPr lang="en-US" sz="4000" dirty="0">
                <a:solidFill>
                  <a:srgbClr val="24AFFF"/>
                </a:solidFill>
                <a:latin typeface="Arial" panose="020B0604020202020204" pitchFamily="34" charset="0"/>
                <a:cs typeface="Arial" panose="020B0604020202020204" pitchFamily="34" charset="0"/>
              </a:rPr>
              <a:t>What’s New</a:t>
            </a:r>
          </a:p>
        </p:txBody>
      </p:sp>
      <p:graphicFrame>
        <p:nvGraphicFramePr>
          <p:cNvPr id="3" name="Diagram 2">
            <a:extLst>
              <a:ext uri="{FF2B5EF4-FFF2-40B4-BE49-F238E27FC236}">
                <a16:creationId xmlns:a16="http://schemas.microsoft.com/office/drawing/2014/main" id="{58552FC2-0E00-F08E-7811-8F922BE19A04}"/>
              </a:ext>
            </a:extLst>
          </p:cNvPr>
          <p:cNvGraphicFramePr/>
          <p:nvPr/>
        </p:nvGraphicFramePr>
        <p:xfrm>
          <a:off x="581793" y="1266452"/>
          <a:ext cx="11028413" cy="4878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3743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94CC-9EFC-706E-EB11-3FDFCC03B2AD}"/>
              </a:ext>
            </a:extLst>
          </p:cNvPr>
          <p:cNvSpPr>
            <a:spLocks noGrp="1"/>
          </p:cNvSpPr>
          <p:nvPr>
            <p:ph type="title"/>
          </p:nvPr>
        </p:nvSpPr>
        <p:spPr>
          <a:xfrm>
            <a:off x="838200" y="681037"/>
            <a:ext cx="10515600" cy="1325563"/>
          </a:xfrm>
        </p:spPr>
        <p:txBody>
          <a:bodyPr>
            <a:normAutofit/>
          </a:bodyPr>
          <a:lstStyle/>
          <a:p>
            <a:pPr algn="ctr"/>
            <a:r>
              <a:rPr lang="en-GB" sz="3600" dirty="0">
                <a:solidFill>
                  <a:srgbClr val="00B0F0"/>
                </a:solidFill>
                <a:latin typeface="Arial" panose="020B0604020202020204" pitchFamily="34" charset="0"/>
                <a:cs typeface="Arial" panose="020B0604020202020204" pitchFamily="34" charset="0"/>
              </a:rPr>
              <a:t>What Has Happened So Far? </a:t>
            </a:r>
          </a:p>
        </p:txBody>
      </p:sp>
      <p:sp>
        <p:nvSpPr>
          <p:cNvPr id="3" name="Content Placeholder 2">
            <a:extLst>
              <a:ext uri="{FF2B5EF4-FFF2-40B4-BE49-F238E27FC236}">
                <a16:creationId xmlns:a16="http://schemas.microsoft.com/office/drawing/2014/main" id="{BAEDCDAC-1BE8-5129-9DAB-59C03161A0CA}"/>
              </a:ext>
            </a:extLst>
          </p:cNvPr>
          <p:cNvSpPr>
            <a:spLocks noGrp="1"/>
          </p:cNvSpPr>
          <p:nvPr>
            <p:ph idx="1"/>
          </p:nvPr>
        </p:nvSpPr>
        <p:spPr>
          <a:xfrm>
            <a:off x="838200" y="1825625"/>
            <a:ext cx="10515600" cy="4351338"/>
          </a:xfrm>
        </p:spPr>
        <p:txBody>
          <a:bodyPr>
            <a:normAutofit/>
          </a:bodyPr>
          <a:lstStyle/>
          <a:p>
            <a:r>
              <a:rPr lang="en-GB" sz="2300" b="1" dirty="0"/>
              <a:t>Review</a:t>
            </a:r>
            <a:r>
              <a:rPr lang="en-GB" sz="2300" dirty="0"/>
              <a:t> carried of </a:t>
            </a:r>
            <a:r>
              <a:rPr lang="en-GB" sz="2300" b="1" dirty="0"/>
              <a:t>all</a:t>
            </a:r>
            <a:r>
              <a:rPr lang="en-GB" sz="2300" dirty="0"/>
              <a:t> SEND home to school transport routes. The aim was to ensure routes are as </a:t>
            </a:r>
            <a:r>
              <a:rPr lang="en-GB" sz="2300" b="1" dirty="0"/>
              <a:t>efficient</a:t>
            </a:r>
            <a:r>
              <a:rPr lang="en-GB" sz="2300" dirty="0"/>
              <a:t> as possible while continuing to </a:t>
            </a:r>
            <a:r>
              <a:rPr lang="en-GB" sz="2300" b="1" dirty="0"/>
              <a:t>meet the needs of children </a:t>
            </a:r>
            <a:r>
              <a:rPr lang="en-GB" sz="2300" dirty="0"/>
              <a:t>and families. </a:t>
            </a:r>
          </a:p>
          <a:p>
            <a:r>
              <a:rPr lang="en-GB" sz="2300" b="1" dirty="0"/>
              <a:t>Meetings with schools </a:t>
            </a:r>
            <a:r>
              <a:rPr lang="en-GB" sz="2300" dirty="0"/>
              <a:t>– to go through proposed changes and ensure they meet the individual needs of each child</a:t>
            </a:r>
          </a:p>
          <a:p>
            <a:r>
              <a:rPr lang="en-GB" sz="2300" dirty="0"/>
              <a:t>Continued </a:t>
            </a:r>
            <a:r>
              <a:rPr lang="en-GB" sz="2300" b="1" dirty="0"/>
              <a:t>exchange of information </a:t>
            </a:r>
            <a:r>
              <a:rPr lang="en-GB" sz="2300" dirty="0"/>
              <a:t>between the SEN Team and Transport Commissioning as EHCP’s are finalised for September</a:t>
            </a:r>
          </a:p>
          <a:p>
            <a:r>
              <a:rPr lang="en-GB" sz="2300" dirty="0"/>
              <a:t>The Transport Commissioning Service (TCS) began to </a:t>
            </a:r>
            <a:r>
              <a:rPr lang="en-GB" sz="2300" b="1" dirty="0"/>
              <a:t>tender revised routes. </a:t>
            </a:r>
            <a:r>
              <a:rPr lang="en-GB" sz="2300" dirty="0"/>
              <a:t>The end of July will be the final tender phase, therefore the </a:t>
            </a:r>
            <a:r>
              <a:rPr lang="en-GB" sz="2300" b="1" u="sng" dirty="0"/>
              <a:t>25 July </a:t>
            </a:r>
            <a:r>
              <a:rPr lang="en-GB" sz="2300" dirty="0"/>
              <a:t>will be the final cut off date for when the SEN Team can submit travel requests through to TCS for transport to be ready for the start of September. Any requests after this date are highly unlikely to have transport in place for the start of the new school year. </a:t>
            </a:r>
            <a:endParaRPr lang="en-GB" sz="2300" dirty="0">
              <a:highlight>
                <a:srgbClr val="FFFF00"/>
              </a:highlight>
            </a:endParaRPr>
          </a:p>
        </p:txBody>
      </p:sp>
    </p:spTree>
    <p:extLst>
      <p:ext uri="{BB962C8B-B14F-4D97-AF65-F5344CB8AC3E}">
        <p14:creationId xmlns:p14="http://schemas.microsoft.com/office/powerpoint/2010/main" val="3409529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1CDD-1464-3536-EED6-BED11E15F074}"/>
              </a:ext>
            </a:extLst>
          </p:cNvPr>
          <p:cNvSpPr>
            <a:spLocks noGrp="1"/>
          </p:cNvSpPr>
          <p:nvPr>
            <p:ph type="title"/>
          </p:nvPr>
        </p:nvSpPr>
        <p:spPr/>
        <p:txBody>
          <a:bodyPr>
            <a:normAutofit/>
          </a:bodyPr>
          <a:lstStyle/>
          <a:p>
            <a:pPr algn="ctr"/>
            <a:r>
              <a:rPr lang="en-GB" sz="3600" dirty="0">
                <a:solidFill>
                  <a:srgbClr val="00B0F0"/>
                </a:solidFill>
                <a:latin typeface="Arial" panose="020B0604020202020204" pitchFamily="34" charset="0"/>
                <a:cs typeface="Arial" panose="020B0604020202020204" pitchFamily="34" charset="0"/>
              </a:rPr>
              <a:t>Communications</a:t>
            </a:r>
            <a:endParaRPr lang="en-GB"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3601E78-B86B-8D5B-231F-258EA6B29FFA}"/>
              </a:ext>
            </a:extLst>
          </p:cNvPr>
          <p:cNvSpPr>
            <a:spLocks noGrp="1"/>
          </p:cNvSpPr>
          <p:nvPr>
            <p:ph idx="1"/>
          </p:nvPr>
        </p:nvSpPr>
        <p:spPr>
          <a:xfrm>
            <a:off x="838200" y="1530658"/>
            <a:ext cx="10515600" cy="4351338"/>
          </a:xfrm>
        </p:spPr>
        <p:txBody>
          <a:bodyPr/>
          <a:lstStyle/>
          <a:p>
            <a:r>
              <a:rPr lang="en-GB" sz="2300" dirty="0"/>
              <a:t>The majority of letters to families advising of their child’s travel arrangements for September have now been sent. </a:t>
            </a:r>
            <a:r>
              <a:rPr lang="en-GB" sz="2300" dirty="0">
                <a:solidFill>
                  <a:srgbClr val="000000"/>
                </a:solidFill>
              </a:rPr>
              <a:t>Where there are changes to the arrangements, this may </a:t>
            </a:r>
            <a:r>
              <a:rPr lang="en-GB" sz="2300" b="0" i="0" dirty="0">
                <a:solidFill>
                  <a:srgbClr val="000000"/>
                </a:solidFill>
                <a:effectLst/>
              </a:rPr>
              <a:t>include:  </a:t>
            </a:r>
          </a:p>
          <a:p>
            <a:pPr algn="l" rtl="0" fontAlgn="base">
              <a:lnSpc>
                <a:spcPts val="1425"/>
              </a:lnSpc>
              <a:buNone/>
            </a:pPr>
            <a:r>
              <a:rPr lang="en-GB" sz="2300" b="0" i="0" dirty="0">
                <a:solidFill>
                  <a:srgbClr val="000000"/>
                </a:solidFill>
                <a:effectLst/>
              </a:rPr>
              <a:t> </a:t>
            </a:r>
          </a:p>
          <a:p>
            <a:pPr marL="0" indent="0" algn="l" rtl="0" fontAlgn="base">
              <a:lnSpc>
                <a:spcPts val="1425"/>
              </a:lnSpc>
              <a:buNone/>
            </a:pPr>
            <a:r>
              <a:rPr lang="en-GB" sz="2300" b="0" i="0" dirty="0">
                <a:solidFill>
                  <a:srgbClr val="000000"/>
                </a:solidFill>
                <a:effectLst/>
              </a:rPr>
              <a:t>	A new driver or Passenger Assistant  </a:t>
            </a:r>
          </a:p>
          <a:p>
            <a:pPr marL="0" indent="0" algn="l" rtl="0" fontAlgn="base">
              <a:lnSpc>
                <a:spcPts val="1425"/>
              </a:lnSpc>
              <a:buNone/>
            </a:pPr>
            <a:r>
              <a:rPr lang="en-GB" sz="2300" b="0" i="0" dirty="0">
                <a:solidFill>
                  <a:srgbClr val="000000"/>
                </a:solidFill>
                <a:effectLst/>
              </a:rPr>
              <a:t>	A different vehicle  </a:t>
            </a:r>
          </a:p>
          <a:p>
            <a:pPr marL="0" indent="0" algn="l" rtl="0" fontAlgn="base">
              <a:lnSpc>
                <a:spcPts val="1425"/>
              </a:lnSpc>
              <a:buNone/>
            </a:pPr>
            <a:r>
              <a:rPr lang="en-GB" sz="2300" b="0" i="0" dirty="0">
                <a:solidFill>
                  <a:srgbClr val="000000"/>
                </a:solidFill>
                <a:effectLst/>
              </a:rPr>
              <a:t>	Adjusted pick-up and drop-off times </a:t>
            </a:r>
          </a:p>
          <a:p>
            <a:pPr marL="0" indent="0" algn="l" rtl="0" fontAlgn="base">
              <a:lnSpc>
                <a:spcPts val="1425"/>
              </a:lnSpc>
              <a:buNone/>
            </a:pPr>
            <a:endParaRPr lang="en-GB" sz="2300" b="0" i="0" dirty="0">
              <a:solidFill>
                <a:srgbClr val="000000"/>
              </a:solidFill>
              <a:effectLst/>
            </a:endParaRPr>
          </a:p>
          <a:p>
            <a:r>
              <a:rPr lang="en-GB" sz="2300" dirty="0"/>
              <a:t>Operators should be contacting families to arrange meet and greets over the summer.</a:t>
            </a:r>
          </a:p>
          <a:p>
            <a:r>
              <a:rPr lang="en-GB" sz="2300" dirty="0"/>
              <a:t>If you have not been contacted by your driver over the summer please contact Transport Commissioning: </a:t>
            </a:r>
            <a:r>
              <a:rPr lang="en-GB" sz="2300" dirty="0">
                <a:hlinkClick r:id="rId2"/>
              </a:rPr>
              <a:t>sentransport@cheshirewestandchester.gov.uk</a:t>
            </a:r>
            <a:r>
              <a:rPr lang="en-GB" sz="2300" dirty="0"/>
              <a:t> </a:t>
            </a:r>
          </a:p>
        </p:txBody>
      </p:sp>
    </p:spTree>
    <p:extLst>
      <p:ext uri="{BB962C8B-B14F-4D97-AF65-F5344CB8AC3E}">
        <p14:creationId xmlns:p14="http://schemas.microsoft.com/office/powerpoint/2010/main" val="2257890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819F-1A77-092E-5A07-EAF218ABB526}"/>
              </a:ext>
            </a:extLst>
          </p:cNvPr>
          <p:cNvSpPr>
            <a:spLocks noGrp="1"/>
          </p:cNvSpPr>
          <p:nvPr>
            <p:ph type="title"/>
          </p:nvPr>
        </p:nvSpPr>
        <p:spPr>
          <a:xfrm>
            <a:off x="838200" y="542106"/>
            <a:ext cx="10515600" cy="1325563"/>
          </a:xfrm>
        </p:spPr>
        <p:txBody>
          <a:bodyPr>
            <a:normAutofit/>
          </a:bodyPr>
          <a:lstStyle/>
          <a:p>
            <a:pPr algn="ctr"/>
            <a:r>
              <a:rPr lang="en-GB" sz="3600" dirty="0">
                <a:solidFill>
                  <a:srgbClr val="00B0F0"/>
                </a:solidFill>
                <a:latin typeface="Arial" panose="020B0604020202020204" pitchFamily="34" charset="0"/>
                <a:cs typeface="Arial" panose="020B0604020202020204" pitchFamily="34" charset="0"/>
              </a:rPr>
              <a:t>Contacts</a:t>
            </a:r>
            <a:endParaRPr lang="en-GB" sz="3600" dirty="0"/>
          </a:p>
        </p:txBody>
      </p:sp>
      <p:sp>
        <p:nvSpPr>
          <p:cNvPr id="3" name="Content Placeholder 2">
            <a:extLst>
              <a:ext uri="{FF2B5EF4-FFF2-40B4-BE49-F238E27FC236}">
                <a16:creationId xmlns:a16="http://schemas.microsoft.com/office/drawing/2014/main" id="{F446A08D-0769-52A2-26E4-87A405BD9BD2}"/>
              </a:ext>
            </a:extLst>
          </p:cNvPr>
          <p:cNvSpPr>
            <a:spLocks noGrp="1"/>
          </p:cNvSpPr>
          <p:nvPr>
            <p:ph idx="1"/>
          </p:nvPr>
        </p:nvSpPr>
        <p:spPr>
          <a:xfrm>
            <a:off x="838200" y="1530658"/>
            <a:ext cx="10515600" cy="4351338"/>
          </a:xfrm>
        </p:spPr>
        <p:txBody>
          <a:bodyPr>
            <a:normAutofit/>
          </a:bodyPr>
          <a:lstStyle/>
          <a:p>
            <a:endParaRPr lang="en-GB" dirty="0">
              <a:hlinkClick r:id="rId2"/>
            </a:endParaRPr>
          </a:p>
          <a:p>
            <a:r>
              <a:rPr lang="en-GB" dirty="0">
                <a:hlinkClick r:id="rId3"/>
              </a:rPr>
              <a:t>sendschooltravelassistance@cheshirewestandchester.gov.uk</a:t>
            </a:r>
            <a:r>
              <a:rPr lang="en-GB" dirty="0"/>
              <a:t> if you have a query regarding your child's eligibility for travel assistance</a:t>
            </a:r>
            <a:endParaRPr lang="en-GB" dirty="0">
              <a:hlinkClick r:id="rId2"/>
            </a:endParaRPr>
          </a:p>
          <a:p>
            <a:r>
              <a:rPr lang="en-GB" dirty="0">
                <a:hlinkClick r:id="rId2"/>
              </a:rPr>
              <a:t>sentransport@cheshirewestandchester.gov.uk</a:t>
            </a:r>
            <a:r>
              <a:rPr lang="en-GB" dirty="0"/>
              <a:t> if you have not received a letter about your child's travel arrangements</a:t>
            </a:r>
          </a:p>
          <a:p>
            <a:r>
              <a:rPr lang="en-GB" dirty="0">
                <a:hlinkClick r:id="rId4"/>
              </a:rPr>
              <a:t>schoolplanningandpolicy@cheshirewestandchester.gov.uk</a:t>
            </a:r>
            <a:r>
              <a:rPr lang="en-GB" dirty="0"/>
              <a:t> if you have a query regarding a personal travel budget (PTB) or a transport appeal</a:t>
            </a:r>
          </a:p>
          <a:p>
            <a:r>
              <a:rPr lang="en-GB" dirty="0"/>
              <a:t> </a:t>
            </a:r>
            <a:r>
              <a:rPr lang="en-GB" dirty="0">
                <a:hlinkClick r:id="rId5"/>
              </a:rPr>
              <a:t>traveltraining@cheshirewestandchester.gov.uk</a:t>
            </a:r>
            <a:r>
              <a:rPr lang="en-GB" dirty="0"/>
              <a:t> if you would like to enquire about independent travel training (ITT) </a:t>
            </a:r>
          </a:p>
        </p:txBody>
      </p:sp>
    </p:spTree>
    <p:extLst>
      <p:ext uri="{BB962C8B-B14F-4D97-AF65-F5344CB8AC3E}">
        <p14:creationId xmlns:p14="http://schemas.microsoft.com/office/powerpoint/2010/main" val="878372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686F4-4C70-9156-9A3A-D33D3E816C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C2BEF9-7BBF-B7A7-BDC1-5FEB6A6CE376}"/>
              </a:ext>
            </a:extLst>
          </p:cNvPr>
          <p:cNvSpPr>
            <a:spLocks noGrp="1"/>
          </p:cNvSpPr>
          <p:nvPr>
            <p:ph type="title"/>
          </p:nvPr>
        </p:nvSpPr>
        <p:spPr>
          <a:xfrm>
            <a:off x="419146" y="354383"/>
            <a:ext cx="10515600" cy="796386"/>
          </a:xfrm>
        </p:spPr>
        <p:txBody>
          <a:bodyPr>
            <a:normAutofit/>
          </a:bodyPr>
          <a:lstStyle/>
          <a:p>
            <a:r>
              <a:rPr lang="en-GB" b="1" dirty="0">
                <a:latin typeface="Arial" panose="020B0604020202020204" pitchFamily="34" charset="0"/>
                <a:cs typeface="Arial" panose="020B0604020202020204" pitchFamily="34" charset="0"/>
              </a:rPr>
              <a:t>Summer Holiday</a:t>
            </a:r>
          </a:p>
        </p:txBody>
      </p:sp>
      <p:pic>
        <p:nvPicPr>
          <p:cNvPr id="2" name="Picture 1">
            <a:extLst>
              <a:ext uri="{FF2B5EF4-FFF2-40B4-BE49-F238E27FC236}">
                <a16:creationId xmlns:a16="http://schemas.microsoft.com/office/drawing/2014/main" id="{A7838D51-C764-34AC-BD55-D79D2F295F61}"/>
              </a:ext>
            </a:extLst>
          </p:cNvPr>
          <p:cNvPicPr>
            <a:picLocks noChangeAspect="1"/>
          </p:cNvPicPr>
          <p:nvPr/>
        </p:nvPicPr>
        <p:blipFill>
          <a:blip r:embed="rId3"/>
          <a:stretch>
            <a:fillRect/>
          </a:stretch>
        </p:blipFill>
        <p:spPr>
          <a:xfrm>
            <a:off x="9588616" y="5486276"/>
            <a:ext cx="2475003" cy="1287952"/>
          </a:xfrm>
          <a:prstGeom prst="rect">
            <a:avLst/>
          </a:prstGeom>
        </p:spPr>
      </p:pic>
      <p:sp>
        <p:nvSpPr>
          <p:cNvPr id="3" name="TextBox 2">
            <a:extLst>
              <a:ext uri="{FF2B5EF4-FFF2-40B4-BE49-F238E27FC236}">
                <a16:creationId xmlns:a16="http://schemas.microsoft.com/office/drawing/2014/main" id="{462DDDA0-8AD9-1224-B046-89E670B4A366}"/>
              </a:ext>
            </a:extLst>
          </p:cNvPr>
          <p:cNvSpPr txBox="1"/>
          <p:nvPr/>
        </p:nvSpPr>
        <p:spPr>
          <a:xfrm>
            <a:off x="0" y="5786782"/>
            <a:ext cx="10027117" cy="1487587"/>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1000"/>
              </a:spcAft>
              <a:buClrTx/>
              <a:buSzTx/>
              <a:buFontTx/>
              <a:buNone/>
              <a:tabLst/>
              <a:defRPr/>
            </a:pP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hlinkClick r:id="rId4"/>
              </a:rPr>
              <a:t>https://padlet.com/LiveWellCheshireWest/summer-holidays-for-children-and-young-people-with-special-e-drf50c1p2r1jtax1</a:t>
            </a: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1000"/>
              </a:spcAft>
              <a:buClrTx/>
              <a:buSzTx/>
              <a:buFontTx/>
              <a:buNone/>
              <a:tabLst/>
              <a:defRPr/>
            </a:pP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1"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8FF04403-2805-3E33-B6F8-16F9A7800344}"/>
              </a:ext>
            </a:extLst>
          </p:cNvPr>
          <p:cNvPicPr>
            <a:picLocks noChangeAspect="1"/>
          </p:cNvPicPr>
          <p:nvPr/>
        </p:nvPicPr>
        <p:blipFill>
          <a:blip r:embed="rId5"/>
          <a:stretch>
            <a:fillRect/>
          </a:stretch>
        </p:blipFill>
        <p:spPr>
          <a:xfrm>
            <a:off x="550606" y="1427509"/>
            <a:ext cx="8249264" cy="4002981"/>
          </a:xfrm>
          <a:prstGeom prst="rect">
            <a:avLst/>
          </a:prstGeom>
        </p:spPr>
      </p:pic>
    </p:spTree>
    <p:extLst>
      <p:ext uri="{BB962C8B-B14F-4D97-AF65-F5344CB8AC3E}">
        <p14:creationId xmlns:p14="http://schemas.microsoft.com/office/powerpoint/2010/main" val="170962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6">
          <a:extLst>
            <a:ext uri="{FF2B5EF4-FFF2-40B4-BE49-F238E27FC236}">
              <a16:creationId xmlns:a16="http://schemas.microsoft.com/office/drawing/2014/main" id="{43101F0E-4775-3AE4-03FA-E2F9ED1F91B8}"/>
            </a:ext>
          </a:extLst>
        </p:cNvPr>
        <p:cNvGrpSpPr/>
        <p:nvPr/>
      </p:nvGrpSpPr>
      <p:grpSpPr>
        <a:xfrm>
          <a:off x="0" y="0"/>
          <a:ext cx="0" cy="0"/>
          <a:chOff x="0" y="0"/>
          <a:chExt cx="0" cy="0"/>
        </a:xfrm>
      </p:grpSpPr>
      <p:sp>
        <p:nvSpPr>
          <p:cNvPr id="1567" name="Google Shape;1567;p99">
            <a:extLst>
              <a:ext uri="{FF2B5EF4-FFF2-40B4-BE49-F238E27FC236}">
                <a16:creationId xmlns:a16="http://schemas.microsoft.com/office/drawing/2014/main" id="{31DBECC5-5EC1-1391-D4B8-58E24611A647}"/>
              </a:ext>
            </a:extLst>
          </p:cNvPr>
          <p:cNvSpPr txBox="1">
            <a:spLocks noGrp="1"/>
          </p:cNvSpPr>
          <p:nvPr>
            <p:ph type="ctrTitle"/>
          </p:nvPr>
        </p:nvSpPr>
        <p:spPr>
          <a:xfrm>
            <a:off x="4011561" y="563668"/>
            <a:ext cx="3512383" cy="11735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Play"/>
              <a:buNone/>
            </a:pPr>
            <a:r>
              <a:rPr lang="en-GB" sz="4800" b="1" dirty="0">
                <a:solidFill>
                  <a:schemeClr val="dk1"/>
                </a:solidFill>
                <a:latin typeface="Play"/>
                <a:ea typeface="Play"/>
                <a:cs typeface="Play"/>
                <a:sym typeface="Play"/>
              </a:rPr>
              <a:t>Contact Us</a:t>
            </a:r>
            <a:endParaRPr dirty="0"/>
          </a:p>
        </p:txBody>
      </p:sp>
      <p:sp>
        <p:nvSpPr>
          <p:cNvPr id="1568" name="Google Shape;1568;p99">
            <a:extLst>
              <a:ext uri="{FF2B5EF4-FFF2-40B4-BE49-F238E27FC236}">
                <a16:creationId xmlns:a16="http://schemas.microsoft.com/office/drawing/2014/main" id="{90E2E968-9169-ABEC-28B9-838E01962431}"/>
              </a:ext>
            </a:extLst>
          </p:cNvPr>
          <p:cNvSpPr txBox="1"/>
          <p:nvPr/>
        </p:nvSpPr>
        <p:spPr>
          <a:xfrm>
            <a:off x="4227627" y="3765757"/>
            <a:ext cx="3080250" cy="1931957"/>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600" b="0" i="0" u="sng" strike="noStrike" kern="1200" cap="none" spc="0" normalizeH="0" baseline="0" noProof="0" dirty="0">
                <a:ln>
                  <a:noFill/>
                </a:ln>
                <a:solidFill>
                  <a:prstClr val="black"/>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Join Us Here!</a:t>
            </a:r>
            <a:endParaRPr kumimoji="0" sz="3600" b="0" i="0" u="none" strike="noStrike" kern="1200" cap="none" spc="0" normalizeH="0" baseline="0" noProof="0" dirty="0">
              <a:ln>
                <a:noFill/>
              </a:ln>
              <a:solidFill>
                <a:prstClr val="black"/>
              </a:solidFill>
              <a:effectLst/>
              <a:uLnTx/>
              <a:uFillTx/>
              <a:latin typeface="Arial"/>
              <a:ea typeface="Arial"/>
              <a:cs typeface="Arial"/>
              <a:sym typeface="Arial"/>
            </a:endParaRPr>
          </a:p>
          <a:p>
            <a:pPr marL="0" marR="0" lvl="0" indent="107950" algn="l" defTabSz="914400" rtl="0" eaLnBrk="1" fontAlgn="auto" latinLnBrk="0" hangingPunct="1">
              <a:lnSpc>
                <a:spcPct val="90000"/>
              </a:lnSpc>
              <a:spcBef>
                <a:spcPts val="600"/>
              </a:spcBef>
              <a:spcAft>
                <a:spcPts val="0"/>
              </a:spcAft>
              <a:buClr>
                <a:prstClr val="black"/>
              </a:buClr>
              <a:buSzPts val="1700"/>
              <a:buFont typeface="Arial"/>
              <a:buNone/>
              <a:tabLst/>
              <a:defRPr/>
            </a:pPr>
            <a:endParaRPr kumimoji="0" sz="1700" b="0" i="0" u="none" strike="noStrike" kern="1200" cap="none" spc="0" normalizeH="0" baseline="0" noProof="0" dirty="0">
              <a:ln>
                <a:noFill/>
              </a:ln>
              <a:solidFill>
                <a:prstClr val="black"/>
              </a:solidFill>
              <a:effectLst/>
              <a:uLnTx/>
              <a:uFillTx/>
              <a:latin typeface="Arial"/>
              <a:ea typeface="Arial"/>
              <a:cs typeface="Arial"/>
              <a:sym typeface="Arial"/>
            </a:endParaRPr>
          </a:p>
        </p:txBody>
      </p:sp>
      <p:pic>
        <p:nvPicPr>
          <p:cNvPr id="2" name="Picture 1">
            <a:extLst>
              <a:ext uri="{FF2B5EF4-FFF2-40B4-BE49-F238E27FC236}">
                <a16:creationId xmlns:a16="http://schemas.microsoft.com/office/drawing/2014/main" id="{82B904CD-C162-103C-CA79-AD96322529EB}"/>
              </a:ext>
            </a:extLst>
          </p:cNvPr>
          <p:cNvPicPr>
            <a:picLocks noChangeAspect="1"/>
          </p:cNvPicPr>
          <p:nvPr/>
        </p:nvPicPr>
        <p:blipFill>
          <a:blip r:embed="rId4"/>
          <a:stretch>
            <a:fillRect/>
          </a:stretch>
        </p:blipFill>
        <p:spPr>
          <a:xfrm>
            <a:off x="9323145" y="5378121"/>
            <a:ext cx="2475003" cy="1287952"/>
          </a:xfrm>
          <a:prstGeom prst="rect">
            <a:avLst/>
          </a:prstGeom>
        </p:spPr>
      </p:pic>
      <p:pic>
        <p:nvPicPr>
          <p:cNvPr id="4098" name="Picture 2" descr="Saint Ambrose College - Newsletters">
            <a:extLst>
              <a:ext uri="{FF2B5EF4-FFF2-40B4-BE49-F238E27FC236}">
                <a16:creationId xmlns:a16="http://schemas.microsoft.com/office/drawing/2014/main" id="{7810DD89-F061-0968-F047-617D257BFC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1962" y="1673336"/>
            <a:ext cx="5631580" cy="210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66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4433-236F-8051-EAC5-AA2366BC44D0}"/>
              </a:ext>
            </a:extLst>
          </p:cNvPr>
          <p:cNvSpPr>
            <a:spLocks noGrp="1"/>
          </p:cNvSpPr>
          <p:nvPr>
            <p:ph type="title"/>
          </p:nvPr>
        </p:nvSpPr>
        <p:spPr/>
        <p:txBody>
          <a:bodyPr/>
          <a:lstStyle/>
          <a:p>
            <a:r>
              <a:rPr lang="en-GB"/>
              <a:t>Annual Report - Highlights</a:t>
            </a:r>
            <a:endParaRPr lang="en-GB" dirty="0"/>
          </a:p>
        </p:txBody>
      </p:sp>
      <p:sp>
        <p:nvSpPr>
          <p:cNvPr id="3" name="Content Placeholder 2">
            <a:extLst>
              <a:ext uri="{FF2B5EF4-FFF2-40B4-BE49-F238E27FC236}">
                <a16:creationId xmlns:a16="http://schemas.microsoft.com/office/drawing/2014/main" id="{26F0D383-48A5-1885-B50C-AC307C0107E7}"/>
              </a:ext>
            </a:extLst>
          </p:cNvPr>
          <p:cNvSpPr>
            <a:spLocks noGrp="1"/>
          </p:cNvSpPr>
          <p:nvPr>
            <p:ph idx="1"/>
          </p:nvPr>
        </p:nvSpPr>
        <p:spPr/>
        <p:txBody>
          <a:bodyPr>
            <a:normAutofit/>
          </a:bodyPr>
          <a:lstStyle/>
          <a:p>
            <a:r>
              <a:rPr lang="en-GB" dirty="0"/>
              <a:t>Growth</a:t>
            </a:r>
          </a:p>
          <a:p>
            <a:r>
              <a:rPr lang="en-GB" dirty="0"/>
              <a:t>Financials</a:t>
            </a:r>
          </a:p>
          <a:p>
            <a:r>
              <a:rPr lang="en-GB" dirty="0"/>
              <a:t>Service Level increases</a:t>
            </a:r>
          </a:p>
          <a:p>
            <a:pPr lvl="1"/>
            <a:r>
              <a:rPr lang="en-GB" dirty="0"/>
              <a:t>More opportunities for parents to meet up </a:t>
            </a:r>
          </a:p>
          <a:p>
            <a:r>
              <a:rPr lang="en-GB" dirty="0"/>
              <a:t>Partnership for Inclusion of Neurodiversity in Schools PINS</a:t>
            </a:r>
          </a:p>
          <a:p>
            <a:r>
              <a:rPr lang="en-GB" dirty="0"/>
              <a:t>Engagement Opportunities – SIP and Learn</a:t>
            </a:r>
          </a:p>
          <a:p>
            <a:r>
              <a:rPr lang="en-GB" dirty="0"/>
              <a:t>Accountability</a:t>
            </a:r>
          </a:p>
          <a:p>
            <a:r>
              <a:rPr lang="en-GB" dirty="0"/>
              <a:t>Priorities for 2026</a:t>
            </a:r>
          </a:p>
        </p:txBody>
      </p:sp>
      <p:pic>
        <p:nvPicPr>
          <p:cNvPr id="4" name="Picture 3">
            <a:extLst>
              <a:ext uri="{FF2B5EF4-FFF2-40B4-BE49-F238E27FC236}">
                <a16:creationId xmlns:a16="http://schemas.microsoft.com/office/drawing/2014/main" id="{708667D1-610E-A2DD-8F8E-9378294FE2C6}"/>
              </a:ext>
            </a:extLst>
          </p:cNvPr>
          <p:cNvPicPr>
            <a:picLocks noChangeAspect="1"/>
          </p:cNvPicPr>
          <p:nvPr/>
        </p:nvPicPr>
        <p:blipFill>
          <a:blip r:embed="rId2"/>
          <a:stretch>
            <a:fillRect/>
          </a:stretch>
        </p:blipFill>
        <p:spPr>
          <a:xfrm>
            <a:off x="9297294" y="5374001"/>
            <a:ext cx="2560542" cy="1335140"/>
          </a:xfrm>
          <a:prstGeom prst="rect">
            <a:avLst/>
          </a:prstGeom>
        </p:spPr>
      </p:pic>
    </p:spTree>
    <p:extLst>
      <p:ext uri="{BB962C8B-B14F-4D97-AF65-F5344CB8AC3E}">
        <p14:creationId xmlns:p14="http://schemas.microsoft.com/office/powerpoint/2010/main" val="262905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74B86-359D-4546-3A7B-D3FE7ED60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E4697B-4846-7753-5B74-C4BF105400EF}"/>
              </a:ext>
            </a:extLst>
          </p:cNvPr>
          <p:cNvSpPr>
            <a:spLocks noGrp="1"/>
          </p:cNvSpPr>
          <p:nvPr>
            <p:ph type="title"/>
          </p:nvPr>
        </p:nvSpPr>
        <p:spPr/>
        <p:txBody>
          <a:bodyPr/>
          <a:lstStyle/>
          <a:p>
            <a:r>
              <a:rPr lang="en-GB" dirty="0"/>
              <a:t>Annual Report –  Reach</a:t>
            </a:r>
          </a:p>
        </p:txBody>
      </p:sp>
      <p:pic>
        <p:nvPicPr>
          <p:cNvPr id="4" name="Picture 3">
            <a:extLst>
              <a:ext uri="{FF2B5EF4-FFF2-40B4-BE49-F238E27FC236}">
                <a16:creationId xmlns:a16="http://schemas.microsoft.com/office/drawing/2014/main" id="{8DA7CECA-2214-1749-1A2F-69530498E61C}"/>
              </a:ext>
            </a:extLst>
          </p:cNvPr>
          <p:cNvPicPr>
            <a:picLocks noChangeAspect="1"/>
          </p:cNvPicPr>
          <p:nvPr/>
        </p:nvPicPr>
        <p:blipFill>
          <a:blip r:embed="rId2"/>
          <a:stretch>
            <a:fillRect/>
          </a:stretch>
        </p:blipFill>
        <p:spPr>
          <a:xfrm>
            <a:off x="9297294" y="5374001"/>
            <a:ext cx="2560542" cy="1335140"/>
          </a:xfrm>
          <a:prstGeom prst="rect">
            <a:avLst/>
          </a:prstGeom>
        </p:spPr>
      </p:pic>
      <p:pic>
        <p:nvPicPr>
          <p:cNvPr id="3" name="Picture 2" descr="A poster of a company&#10;&#10;AI-generated content may be incorrect.">
            <a:extLst>
              <a:ext uri="{FF2B5EF4-FFF2-40B4-BE49-F238E27FC236}">
                <a16:creationId xmlns:a16="http://schemas.microsoft.com/office/drawing/2014/main" id="{A19D47CB-C7BF-3994-8A61-0DD9F29BC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759" y="1460646"/>
            <a:ext cx="3679447" cy="5248495"/>
          </a:xfrm>
          <a:prstGeom prst="rect">
            <a:avLst/>
          </a:prstGeom>
        </p:spPr>
      </p:pic>
    </p:spTree>
    <p:extLst>
      <p:ext uri="{BB962C8B-B14F-4D97-AF65-F5344CB8AC3E}">
        <p14:creationId xmlns:p14="http://schemas.microsoft.com/office/powerpoint/2010/main" val="220364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4AB6A-AACA-CEDC-1A93-774511AC1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B0C65-268C-F62F-A5D9-6933B2553AC0}"/>
              </a:ext>
            </a:extLst>
          </p:cNvPr>
          <p:cNvSpPr>
            <a:spLocks noGrp="1"/>
          </p:cNvSpPr>
          <p:nvPr>
            <p:ph type="title"/>
          </p:nvPr>
        </p:nvSpPr>
        <p:spPr/>
        <p:txBody>
          <a:bodyPr/>
          <a:lstStyle/>
          <a:p>
            <a:r>
              <a:rPr lang="en-GB" dirty="0"/>
              <a:t>Annual Report –  </a:t>
            </a:r>
            <a:r>
              <a:rPr lang="en-GB" dirty="0">
                <a:hlinkClick r:id="rId2"/>
              </a:rPr>
              <a:t>PCF Blogs</a:t>
            </a:r>
            <a:endParaRPr lang="en-GB" dirty="0"/>
          </a:p>
        </p:txBody>
      </p:sp>
      <p:pic>
        <p:nvPicPr>
          <p:cNvPr id="4" name="Picture 3">
            <a:extLst>
              <a:ext uri="{FF2B5EF4-FFF2-40B4-BE49-F238E27FC236}">
                <a16:creationId xmlns:a16="http://schemas.microsoft.com/office/drawing/2014/main" id="{0D4E99AA-7373-16BF-E269-1859C20B9FB9}"/>
              </a:ext>
            </a:extLst>
          </p:cNvPr>
          <p:cNvPicPr>
            <a:picLocks noChangeAspect="1"/>
          </p:cNvPicPr>
          <p:nvPr/>
        </p:nvPicPr>
        <p:blipFill>
          <a:blip r:embed="rId3"/>
          <a:stretch>
            <a:fillRect/>
          </a:stretch>
        </p:blipFill>
        <p:spPr>
          <a:xfrm>
            <a:off x="9297294" y="5374001"/>
            <a:ext cx="2560542" cy="1335140"/>
          </a:xfrm>
          <a:prstGeom prst="rect">
            <a:avLst/>
          </a:prstGeom>
        </p:spPr>
      </p:pic>
      <p:pic>
        <p:nvPicPr>
          <p:cNvPr id="7" name="Picture 6">
            <a:extLst>
              <a:ext uri="{FF2B5EF4-FFF2-40B4-BE49-F238E27FC236}">
                <a16:creationId xmlns:a16="http://schemas.microsoft.com/office/drawing/2014/main" id="{2268F8DC-C784-2E07-5374-C46667BA788C}"/>
              </a:ext>
            </a:extLst>
          </p:cNvPr>
          <p:cNvPicPr>
            <a:picLocks noChangeAspect="1"/>
          </p:cNvPicPr>
          <p:nvPr/>
        </p:nvPicPr>
        <p:blipFill>
          <a:blip r:embed="rId4"/>
          <a:stretch>
            <a:fillRect/>
          </a:stretch>
        </p:blipFill>
        <p:spPr>
          <a:xfrm>
            <a:off x="838200" y="1729153"/>
            <a:ext cx="8278575" cy="3644848"/>
          </a:xfrm>
          <a:prstGeom prst="rect">
            <a:avLst/>
          </a:prstGeom>
        </p:spPr>
      </p:pic>
    </p:spTree>
    <p:extLst>
      <p:ext uri="{BB962C8B-B14F-4D97-AF65-F5344CB8AC3E}">
        <p14:creationId xmlns:p14="http://schemas.microsoft.com/office/powerpoint/2010/main" val="389846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82663" y="2862956"/>
            <a:ext cx="8247394" cy="3350504"/>
          </a:xfrm>
          <a:custGeom>
            <a:avLst/>
            <a:gdLst/>
            <a:ahLst/>
            <a:cxnLst/>
            <a:rect l="l" t="t" r="r" b="b"/>
            <a:pathLst>
              <a:path w="12371091" h="5025756">
                <a:moveTo>
                  <a:pt x="0" y="0"/>
                </a:moveTo>
                <a:lnTo>
                  <a:pt x="12371091" y="0"/>
                </a:lnTo>
                <a:lnTo>
                  <a:pt x="12371091" y="5025756"/>
                </a:lnTo>
                <a:lnTo>
                  <a:pt x="0" y="50257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5400000">
            <a:off x="2640194" y="1512698"/>
            <a:ext cx="789961" cy="447903"/>
          </a:xfrm>
          <a:custGeom>
            <a:avLst/>
            <a:gdLst/>
            <a:ahLst/>
            <a:cxnLst/>
            <a:rect l="l" t="t" r="r" b="b"/>
            <a:pathLst>
              <a:path w="1184941" h="671855">
                <a:moveTo>
                  <a:pt x="0" y="0"/>
                </a:moveTo>
                <a:lnTo>
                  <a:pt x="1184941" y="0"/>
                </a:lnTo>
                <a:lnTo>
                  <a:pt x="1184941" y="671855"/>
                </a:lnTo>
                <a:lnTo>
                  <a:pt x="0" y="6718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5400000">
            <a:off x="8609060" y="2546332"/>
            <a:ext cx="789961" cy="447903"/>
          </a:xfrm>
          <a:custGeom>
            <a:avLst/>
            <a:gdLst/>
            <a:ahLst/>
            <a:cxnLst/>
            <a:rect l="l" t="t" r="r" b="b"/>
            <a:pathLst>
              <a:path w="1184941" h="671855">
                <a:moveTo>
                  <a:pt x="0" y="0"/>
                </a:moveTo>
                <a:lnTo>
                  <a:pt x="1184941" y="0"/>
                </a:lnTo>
                <a:lnTo>
                  <a:pt x="1184941" y="671855"/>
                </a:lnTo>
                <a:lnTo>
                  <a:pt x="0" y="6718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2189057" y="2145058"/>
            <a:ext cx="1838224" cy="641201"/>
          </a:xfrm>
          <a:prstGeom prst="rect">
            <a:avLst/>
          </a:prstGeom>
        </p:spPr>
        <p:txBody>
          <a:bodyPr lIns="0" tIns="0" rIns="0" bIns="0" rtlCol="0" anchor="t">
            <a:spAutoFit/>
          </a:bodyPr>
          <a:lstStyle/>
          <a:p>
            <a:pPr marL="0" marR="0" lvl="0" indent="0" algn="ctr" defTabSz="609630" rtl="0" eaLnBrk="1" fontAlgn="auto" latinLnBrk="0" hangingPunct="1">
              <a:lnSpc>
                <a:spcPts val="5038"/>
              </a:lnSpc>
              <a:spcBef>
                <a:spcPts val="0"/>
              </a:spcBef>
              <a:spcAft>
                <a:spcPts val="0"/>
              </a:spcAft>
              <a:buClrTx/>
              <a:buSzTx/>
              <a:buFontTx/>
              <a:buNone/>
              <a:tabLst/>
              <a:defRPr/>
            </a:pPr>
            <a:r>
              <a:rPr kumimoji="0" lang="en-US" sz="3598" b="0" i="0" u="none" strike="noStrike" kern="1200" cap="none" spc="0" normalizeH="0" baseline="0" noProof="0" dirty="0">
                <a:ln>
                  <a:noFill/>
                </a:ln>
                <a:solidFill>
                  <a:srgbClr val="000000"/>
                </a:solidFill>
                <a:effectLst/>
                <a:uLnTx/>
                <a:uFillTx/>
                <a:latin typeface="Sue Ellen Francisco"/>
                <a:ea typeface="+mn-ea"/>
                <a:cs typeface="+mn-cs"/>
              </a:rPr>
              <a:t>£17,500</a:t>
            </a:r>
          </a:p>
        </p:txBody>
      </p:sp>
      <p:sp>
        <p:nvSpPr>
          <p:cNvPr id="6" name="TextBox 6"/>
          <p:cNvSpPr txBox="1"/>
          <p:nvPr/>
        </p:nvSpPr>
        <p:spPr>
          <a:xfrm>
            <a:off x="7750374" y="3241961"/>
            <a:ext cx="2178899" cy="602729"/>
          </a:xfrm>
          <a:prstGeom prst="rect">
            <a:avLst/>
          </a:prstGeom>
        </p:spPr>
        <p:txBody>
          <a:bodyPr wrap="square" lIns="0" tIns="0" rIns="0" bIns="0" rtlCol="0" anchor="t">
            <a:spAutoFit/>
          </a:bodyPr>
          <a:lstStyle/>
          <a:p>
            <a:pPr marL="0" marR="0" lvl="0" indent="0" algn="ctr" defTabSz="609630" rtl="0" eaLnBrk="1" fontAlgn="auto" latinLnBrk="0" hangingPunct="1">
              <a:lnSpc>
                <a:spcPts val="5038"/>
              </a:lnSpc>
              <a:spcBef>
                <a:spcPts val="0"/>
              </a:spcBef>
              <a:spcAft>
                <a:spcPts val="0"/>
              </a:spcAft>
              <a:buClrTx/>
              <a:buSzTx/>
              <a:buFontTx/>
              <a:buNone/>
              <a:tabLst/>
              <a:defRPr/>
            </a:pPr>
            <a:r>
              <a:rPr kumimoji="0" lang="en-US" sz="3598" b="0" i="0" u="none" strike="noStrike" kern="1200" cap="none" spc="0" normalizeH="0" baseline="0" noProof="0" dirty="0">
                <a:ln>
                  <a:noFill/>
                </a:ln>
                <a:solidFill>
                  <a:srgbClr val="000000"/>
                </a:solidFill>
                <a:effectLst/>
                <a:uLnTx/>
                <a:uFillTx/>
                <a:latin typeface="Sue Ellen Francisco"/>
                <a:ea typeface="+mn-ea"/>
                <a:cs typeface="+mn-cs"/>
              </a:rPr>
              <a:t>£17,415</a:t>
            </a:r>
          </a:p>
        </p:txBody>
      </p:sp>
      <p:sp>
        <p:nvSpPr>
          <p:cNvPr id="7" name="TextBox 7"/>
          <p:cNvSpPr txBox="1"/>
          <p:nvPr/>
        </p:nvSpPr>
        <p:spPr>
          <a:xfrm>
            <a:off x="4340843" y="168049"/>
            <a:ext cx="3510315" cy="936154"/>
          </a:xfrm>
          <a:prstGeom prst="rect">
            <a:avLst/>
          </a:prstGeom>
        </p:spPr>
        <p:txBody>
          <a:bodyPr wrap="square" lIns="0" tIns="0" rIns="0" bIns="0" rtlCol="0" anchor="t">
            <a:spAutoFit/>
          </a:bodyPr>
          <a:lstStyle/>
          <a:p>
            <a:pPr marL="0" marR="0" lvl="0" indent="0" algn="ctr" defTabSz="609630" rtl="0" eaLnBrk="1" fontAlgn="auto" latinLnBrk="0" hangingPunct="1">
              <a:lnSpc>
                <a:spcPts val="7304"/>
              </a:lnSpc>
              <a:spcBef>
                <a:spcPts val="0"/>
              </a:spcBef>
              <a:spcAft>
                <a:spcPts val="0"/>
              </a:spcAft>
              <a:buClrTx/>
              <a:buSzTx/>
              <a:buFontTx/>
              <a:buNone/>
              <a:tabLst/>
              <a:defRPr/>
            </a:pPr>
            <a:r>
              <a:rPr kumimoji="0" lang="en-US" sz="5218" b="0" i="0" u="none" strike="noStrike" kern="1200" cap="none" spc="0" normalizeH="0" baseline="0" noProof="0" dirty="0">
                <a:ln>
                  <a:noFill/>
                </a:ln>
                <a:solidFill>
                  <a:srgbClr val="000000"/>
                </a:solidFill>
                <a:effectLst/>
                <a:uLnTx/>
                <a:uFillTx/>
                <a:latin typeface="Sue Ellen Francisco"/>
                <a:ea typeface="+mn-ea"/>
                <a:cs typeface="+mn-cs"/>
              </a:rPr>
              <a:t>FINANCIALS</a:t>
            </a:r>
          </a:p>
        </p:txBody>
      </p:sp>
      <p:sp>
        <p:nvSpPr>
          <p:cNvPr id="8" name="TextBox 8"/>
          <p:cNvSpPr txBox="1"/>
          <p:nvPr/>
        </p:nvSpPr>
        <p:spPr>
          <a:xfrm>
            <a:off x="2652793" y="782789"/>
            <a:ext cx="764761" cy="482183"/>
          </a:xfrm>
          <a:prstGeom prst="rect">
            <a:avLst/>
          </a:prstGeom>
        </p:spPr>
        <p:txBody>
          <a:bodyPr wrap="square" lIns="0" tIns="0" rIns="0" bIns="0" rtlCol="0" anchor="t">
            <a:spAutoFit/>
          </a:bodyPr>
          <a:lstStyle/>
          <a:p>
            <a:pPr marL="0" marR="0" lvl="0" indent="0" algn="ctr" defTabSz="609630" rtl="0" eaLnBrk="1" fontAlgn="auto" latinLnBrk="0" hangingPunct="1">
              <a:lnSpc>
                <a:spcPts val="4030"/>
              </a:lnSpc>
              <a:spcBef>
                <a:spcPts val="0"/>
              </a:spcBef>
              <a:spcAft>
                <a:spcPts val="0"/>
              </a:spcAft>
              <a:buClrTx/>
              <a:buSzTx/>
              <a:buFontTx/>
              <a:buNone/>
              <a:tabLst/>
              <a:defRPr/>
            </a:pPr>
            <a:r>
              <a:rPr kumimoji="0" lang="en-US" sz="2879" b="0" i="0" u="none" strike="noStrike" kern="1200" cap="none" spc="0" normalizeH="0" baseline="0" noProof="0" dirty="0">
                <a:ln>
                  <a:noFill/>
                </a:ln>
                <a:solidFill>
                  <a:srgbClr val="000000"/>
                </a:solidFill>
                <a:effectLst/>
                <a:uLnTx/>
                <a:uFillTx/>
                <a:latin typeface="Sue Ellen Francisco"/>
                <a:ea typeface="+mn-ea"/>
                <a:cs typeface="+mn-cs"/>
              </a:rPr>
              <a:t>IN</a:t>
            </a:r>
          </a:p>
        </p:txBody>
      </p:sp>
      <p:sp>
        <p:nvSpPr>
          <p:cNvPr id="9" name="TextBox 9"/>
          <p:cNvSpPr txBox="1"/>
          <p:nvPr/>
        </p:nvSpPr>
        <p:spPr>
          <a:xfrm>
            <a:off x="8629839" y="1784807"/>
            <a:ext cx="748400" cy="512961"/>
          </a:xfrm>
          <a:prstGeom prst="rect">
            <a:avLst/>
          </a:prstGeom>
        </p:spPr>
        <p:txBody>
          <a:bodyPr wrap="square" lIns="0" tIns="0" rIns="0" bIns="0" rtlCol="0" anchor="t">
            <a:spAutoFit/>
          </a:bodyPr>
          <a:lstStyle/>
          <a:p>
            <a:pPr marL="0" marR="0" lvl="0" indent="0" algn="ctr" defTabSz="609630" rtl="0" eaLnBrk="1" fontAlgn="auto" latinLnBrk="0" hangingPunct="1">
              <a:lnSpc>
                <a:spcPts val="4030"/>
              </a:lnSpc>
              <a:spcBef>
                <a:spcPts val="0"/>
              </a:spcBef>
              <a:spcAft>
                <a:spcPts val="0"/>
              </a:spcAft>
              <a:buClrTx/>
              <a:buSzTx/>
              <a:buFontTx/>
              <a:buNone/>
              <a:tabLst/>
              <a:defRPr/>
            </a:pPr>
            <a:r>
              <a:rPr kumimoji="0" lang="en-US" sz="2879" b="0" i="0" u="none" strike="noStrike" kern="1200" cap="none" spc="0" normalizeH="0" baseline="0" noProof="0" dirty="0">
                <a:ln>
                  <a:noFill/>
                </a:ln>
                <a:solidFill>
                  <a:srgbClr val="000000"/>
                </a:solidFill>
                <a:effectLst/>
                <a:uLnTx/>
                <a:uFillTx/>
                <a:latin typeface="Sue Ellen Francisco"/>
                <a:ea typeface="+mn-ea"/>
                <a:cs typeface="+mn-cs"/>
              </a:rPr>
              <a:t>OUT</a:t>
            </a:r>
          </a:p>
        </p:txBody>
      </p:sp>
      <p:sp>
        <p:nvSpPr>
          <p:cNvPr id="10" name="TextBox 10"/>
          <p:cNvSpPr txBox="1"/>
          <p:nvPr/>
        </p:nvSpPr>
        <p:spPr>
          <a:xfrm>
            <a:off x="3810134" y="6176990"/>
            <a:ext cx="4571731" cy="482183"/>
          </a:xfrm>
          <a:prstGeom prst="rect">
            <a:avLst/>
          </a:prstGeom>
        </p:spPr>
        <p:txBody>
          <a:bodyPr wrap="square" lIns="0" tIns="0" rIns="0" bIns="0" rtlCol="0" anchor="t">
            <a:spAutoFit/>
          </a:bodyPr>
          <a:lstStyle/>
          <a:p>
            <a:pPr marL="0" marR="0" lvl="0" indent="0" algn="ctr" defTabSz="609630" rtl="0" eaLnBrk="1" fontAlgn="auto" latinLnBrk="0" hangingPunct="1">
              <a:lnSpc>
                <a:spcPts val="4030"/>
              </a:lnSpc>
              <a:spcBef>
                <a:spcPts val="0"/>
              </a:spcBef>
              <a:spcAft>
                <a:spcPts val="0"/>
              </a:spcAft>
              <a:buClrTx/>
              <a:buSzTx/>
              <a:buFontTx/>
              <a:buNone/>
              <a:tabLst/>
              <a:defRPr/>
            </a:pPr>
            <a:r>
              <a:rPr kumimoji="0" lang="en-US" sz="2879" b="0" i="0" u="none" strike="noStrike" kern="1200" cap="none" spc="0" normalizeH="0" baseline="0" noProof="0" dirty="0">
                <a:ln>
                  <a:noFill/>
                </a:ln>
                <a:solidFill>
                  <a:srgbClr val="000000"/>
                </a:solidFill>
                <a:effectLst/>
                <a:uLnTx/>
                <a:uFillTx/>
                <a:latin typeface="Sue Ellen Francisco"/>
                <a:ea typeface="+mn-ea"/>
                <a:cs typeface="+mn-cs"/>
              </a:rPr>
              <a:t>DIFFERENCE - £85</a:t>
            </a:r>
          </a:p>
        </p:txBody>
      </p:sp>
      <p:pic>
        <p:nvPicPr>
          <p:cNvPr id="11" name="Picture 10">
            <a:extLst>
              <a:ext uri="{FF2B5EF4-FFF2-40B4-BE49-F238E27FC236}">
                <a16:creationId xmlns:a16="http://schemas.microsoft.com/office/drawing/2014/main" id="{64579C7E-5B52-F493-AE66-96F0B1F29763}"/>
              </a:ext>
            </a:extLst>
          </p:cNvPr>
          <p:cNvPicPr>
            <a:picLocks noChangeAspect="1"/>
          </p:cNvPicPr>
          <p:nvPr/>
        </p:nvPicPr>
        <p:blipFill>
          <a:blip r:embed="rId6"/>
          <a:stretch>
            <a:fillRect/>
          </a:stretch>
        </p:blipFill>
        <p:spPr>
          <a:xfrm>
            <a:off x="9774048" y="5554494"/>
            <a:ext cx="2101456" cy="11020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4E884-20C4-6F3D-AE98-3A8AC1DBF9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D8AD7-10E8-E9AB-97D4-6EFD2F0C1DB2}"/>
              </a:ext>
            </a:extLst>
          </p:cNvPr>
          <p:cNvSpPr>
            <a:spLocks noGrp="1"/>
          </p:cNvSpPr>
          <p:nvPr>
            <p:ph type="title"/>
          </p:nvPr>
        </p:nvSpPr>
        <p:spPr>
          <a:xfrm>
            <a:off x="235975" y="630665"/>
            <a:ext cx="11395586" cy="1325563"/>
          </a:xfrm>
        </p:spPr>
        <p:txBody>
          <a:bodyPr>
            <a:normAutofit fontScale="90000"/>
          </a:bodyPr>
          <a:lstStyle/>
          <a:p>
            <a:r>
              <a:rPr lang="en-GB" sz="4000" dirty="0"/>
              <a:t>Partnership for Inclusion of Neurodiversity in Schools PINS</a:t>
            </a:r>
            <a:br>
              <a:rPr lang="en-GB" dirty="0"/>
            </a:br>
            <a:endParaRPr lang="en-GB" dirty="0"/>
          </a:p>
        </p:txBody>
      </p:sp>
      <p:sp>
        <p:nvSpPr>
          <p:cNvPr id="3" name="Content Placeholder 2">
            <a:extLst>
              <a:ext uri="{FF2B5EF4-FFF2-40B4-BE49-F238E27FC236}">
                <a16:creationId xmlns:a16="http://schemas.microsoft.com/office/drawing/2014/main" id="{53660E1F-BF4F-394D-FF63-60CC65EA72C4}"/>
              </a:ext>
            </a:extLst>
          </p:cNvPr>
          <p:cNvSpPr>
            <a:spLocks noGrp="1"/>
          </p:cNvSpPr>
          <p:nvPr>
            <p:ph idx="1"/>
          </p:nvPr>
        </p:nvSpPr>
        <p:spPr/>
        <p:txBody>
          <a:bodyPr>
            <a:normAutofit/>
          </a:bodyPr>
          <a:lstStyle/>
          <a:p>
            <a:r>
              <a:rPr lang="en-GB" dirty="0"/>
              <a:t>Funded by NHS England</a:t>
            </a:r>
          </a:p>
          <a:p>
            <a:r>
              <a:rPr lang="en-GB" dirty="0"/>
              <a:t>4 Schools involved in first phase</a:t>
            </a:r>
          </a:p>
          <a:p>
            <a:r>
              <a:rPr lang="en-GB" dirty="0"/>
              <a:t>What was involved</a:t>
            </a:r>
          </a:p>
          <a:p>
            <a:r>
              <a:rPr lang="en-GB" dirty="0"/>
              <a:t>Lesson Learnt – Sensory Boxes</a:t>
            </a:r>
          </a:p>
          <a:p>
            <a:r>
              <a:rPr lang="en-GB" dirty="0"/>
              <a:t>Next Stages – 3 Schools in Northwich</a:t>
            </a:r>
          </a:p>
        </p:txBody>
      </p:sp>
      <p:pic>
        <p:nvPicPr>
          <p:cNvPr id="4" name="Picture 3">
            <a:extLst>
              <a:ext uri="{FF2B5EF4-FFF2-40B4-BE49-F238E27FC236}">
                <a16:creationId xmlns:a16="http://schemas.microsoft.com/office/drawing/2014/main" id="{594972CD-8E6B-73A7-60DF-5BACBAB43815}"/>
              </a:ext>
            </a:extLst>
          </p:cNvPr>
          <p:cNvPicPr>
            <a:picLocks noChangeAspect="1"/>
          </p:cNvPicPr>
          <p:nvPr/>
        </p:nvPicPr>
        <p:blipFill>
          <a:blip r:embed="rId2"/>
          <a:stretch>
            <a:fillRect/>
          </a:stretch>
        </p:blipFill>
        <p:spPr>
          <a:xfrm>
            <a:off x="9297294" y="5374001"/>
            <a:ext cx="2560542" cy="1335140"/>
          </a:xfrm>
          <a:prstGeom prst="rect">
            <a:avLst/>
          </a:prstGeom>
        </p:spPr>
      </p:pic>
      <p:pic>
        <p:nvPicPr>
          <p:cNvPr id="2050" name="Picture 2" descr="PINS - Bolton Parent Carers">
            <a:extLst>
              <a:ext uri="{FF2B5EF4-FFF2-40B4-BE49-F238E27FC236}">
                <a16:creationId xmlns:a16="http://schemas.microsoft.com/office/drawing/2014/main" id="{A7ECE665-BF24-3899-8228-DEB5C45B8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81" y="4457283"/>
            <a:ext cx="3127580" cy="225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56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83FBD-CD23-63F0-AE47-B2BB94DCF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9B5CA-88A3-4829-33D2-7BDADC2C1335}"/>
              </a:ext>
            </a:extLst>
          </p:cNvPr>
          <p:cNvSpPr>
            <a:spLocks noGrp="1"/>
          </p:cNvSpPr>
          <p:nvPr>
            <p:ph type="title"/>
          </p:nvPr>
        </p:nvSpPr>
        <p:spPr>
          <a:xfrm>
            <a:off x="235975" y="630665"/>
            <a:ext cx="11395586" cy="1325563"/>
          </a:xfrm>
        </p:spPr>
        <p:txBody>
          <a:bodyPr>
            <a:normAutofit/>
          </a:bodyPr>
          <a:lstStyle/>
          <a:p>
            <a:r>
              <a:rPr lang="en-GB" sz="4000" dirty="0"/>
              <a:t>Engagement Opportunities</a:t>
            </a:r>
            <a:br>
              <a:rPr lang="en-GB" dirty="0"/>
            </a:br>
            <a:endParaRPr lang="en-GB" dirty="0"/>
          </a:p>
        </p:txBody>
      </p:sp>
      <p:pic>
        <p:nvPicPr>
          <p:cNvPr id="4" name="Picture 3">
            <a:extLst>
              <a:ext uri="{FF2B5EF4-FFF2-40B4-BE49-F238E27FC236}">
                <a16:creationId xmlns:a16="http://schemas.microsoft.com/office/drawing/2014/main" id="{552426C5-28E3-3FC3-8316-195D38E1330B}"/>
              </a:ext>
            </a:extLst>
          </p:cNvPr>
          <p:cNvPicPr>
            <a:picLocks noChangeAspect="1"/>
          </p:cNvPicPr>
          <p:nvPr/>
        </p:nvPicPr>
        <p:blipFill>
          <a:blip r:embed="rId2"/>
          <a:stretch>
            <a:fillRect/>
          </a:stretch>
        </p:blipFill>
        <p:spPr>
          <a:xfrm>
            <a:off x="9812215" y="5497312"/>
            <a:ext cx="2087566" cy="1088517"/>
          </a:xfrm>
          <a:prstGeom prst="rect">
            <a:avLst/>
          </a:prstGeom>
        </p:spPr>
      </p:pic>
      <p:pic>
        <p:nvPicPr>
          <p:cNvPr id="7" name="Picture 6" descr="A pink and white poster with white text&#10;&#10;AI-generated content may be incorrect.">
            <a:extLst>
              <a:ext uri="{FF2B5EF4-FFF2-40B4-BE49-F238E27FC236}">
                <a16:creationId xmlns:a16="http://schemas.microsoft.com/office/drawing/2014/main" id="{9F680283-26B8-1796-F21A-1F4373B7B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649" y="1533465"/>
            <a:ext cx="4018997" cy="4508106"/>
          </a:xfrm>
          <a:prstGeom prst="rect">
            <a:avLst/>
          </a:prstGeom>
        </p:spPr>
      </p:pic>
      <p:pic>
        <p:nvPicPr>
          <p:cNvPr id="9" name="Picture 8" descr="A poster for a conference&#10;&#10;AI-generated content may be incorrect.">
            <a:extLst>
              <a:ext uri="{FF2B5EF4-FFF2-40B4-BE49-F238E27FC236}">
                <a16:creationId xmlns:a16="http://schemas.microsoft.com/office/drawing/2014/main" id="{84EDC85C-4D15-0B03-712D-C06019BB6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009" y="176469"/>
            <a:ext cx="2560543" cy="3117142"/>
          </a:xfrm>
          <a:prstGeom prst="rect">
            <a:avLst/>
          </a:prstGeom>
        </p:spPr>
      </p:pic>
      <p:pic>
        <p:nvPicPr>
          <p:cNvPr id="10" name="Picture 9" descr="A blue and white flyer with a blue cup and pink text&#10;&#10;AI-generated content may be incorrect.">
            <a:extLst>
              <a:ext uri="{FF2B5EF4-FFF2-40B4-BE49-F238E27FC236}">
                <a16:creationId xmlns:a16="http://schemas.microsoft.com/office/drawing/2014/main" id="{F0F40DAC-5CE6-2C2F-E73B-82707D8FE0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643" y="1956228"/>
            <a:ext cx="2560543" cy="3115860"/>
          </a:xfrm>
          <a:prstGeom prst="rect">
            <a:avLst/>
          </a:prstGeom>
        </p:spPr>
      </p:pic>
      <p:pic>
        <p:nvPicPr>
          <p:cNvPr id="3" name="Picture 2">
            <a:extLst>
              <a:ext uri="{FF2B5EF4-FFF2-40B4-BE49-F238E27FC236}">
                <a16:creationId xmlns:a16="http://schemas.microsoft.com/office/drawing/2014/main" id="{65AE580A-57D8-6B8F-50BB-8A92C6A427F6}"/>
              </a:ext>
            </a:extLst>
          </p:cNvPr>
          <p:cNvPicPr>
            <a:picLocks noChangeAspect="1"/>
          </p:cNvPicPr>
          <p:nvPr/>
        </p:nvPicPr>
        <p:blipFill>
          <a:blip r:embed="rId6"/>
          <a:stretch>
            <a:fillRect/>
          </a:stretch>
        </p:blipFill>
        <p:spPr>
          <a:xfrm>
            <a:off x="5410899" y="3668563"/>
            <a:ext cx="1981446" cy="2807049"/>
          </a:xfrm>
          <a:prstGeom prst="rect">
            <a:avLst/>
          </a:prstGeom>
        </p:spPr>
      </p:pic>
    </p:spTree>
    <p:extLst>
      <p:ext uri="{BB962C8B-B14F-4D97-AF65-F5344CB8AC3E}">
        <p14:creationId xmlns:p14="http://schemas.microsoft.com/office/powerpoint/2010/main" val="342273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07DC-6AD9-9A9B-8CF7-D6318B027A72}"/>
              </a:ext>
            </a:extLst>
          </p:cNvPr>
          <p:cNvSpPr>
            <a:spLocks noGrp="1"/>
          </p:cNvSpPr>
          <p:nvPr>
            <p:ph type="title"/>
          </p:nvPr>
        </p:nvSpPr>
        <p:spPr/>
        <p:txBody>
          <a:bodyPr/>
          <a:lstStyle/>
          <a:p>
            <a:r>
              <a:rPr lang="en-GB"/>
              <a:t>Outline Accountability Measures </a:t>
            </a:r>
          </a:p>
        </p:txBody>
      </p:sp>
      <p:pic>
        <p:nvPicPr>
          <p:cNvPr id="4" name="Content Placeholder 3">
            <a:extLst>
              <a:ext uri="{FF2B5EF4-FFF2-40B4-BE49-F238E27FC236}">
                <a16:creationId xmlns:a16="http://schemas.microsoft.com/office/drawing/2014/main" id="{A5160640-6A67-7398-7291-A4AF8A49CC32}"/>
              </a:ext>
            </a:extLst>
          </p:cNvPr>
          <p:cNvPicPr>
            <a:picLocks noGrp="1" noChangeAspect="1"/>
          </p:cNvPicPr>
          <p:nvPr>
            <p:ph idx="1"/>
          </p:nvPr>
        </p:nvPicPr>
        <p:blipFill>
          <a:blip r:embed="rId2"/>
          <a:stretch>
            <a:fillRect/>
          </a:stretch>
        </p:blipFill>
        <p:spPr>
          <a:xfrm>
            <a:off x="1022000" y="1919937"/>
            <a:ext cx="4535434" cy="3018125"/>
          </a:xfrm>
          <a:prstGeom prst="rect">
            <a:avLst/>
          </a:prstGeom>
        </p:spPr>
      </p:pic>
      <p:pic>
        <p:nvPicPr>
          <p:cNvPr id="3" name="Picture 2">
            <a:extLst>
              <a:ext uri="{FF2B5EF4-FFF2-40B4-BE49-F238E27FC236}">
                <a16:creationId xmlns:a16="http://schemas.microsoft.com/office/drawing/2014/main" id="{2AACE228-74B3-9B43-6BE1-922C4669E27F}"/>
              </a:ext>
            </a:extLst>
          </p:cNvPr>
          <p:cNvPicPr>
            <a:picLocks noChangeAspect="1"/>
          </p:cNvPicPr>
          <p:nvPr/>
        </p:nvPicPr>
        <p:blipFill>
          <a:blip r:embed="rId3"/>
          <a:stretch>
            <a:fillRect/>
          </a:stretch>
        </p:blipFill>
        <p:spPr>
          <a:xfrm>
            <a:off x="9100041" y="5223753"/>
            <a:ext cx="2897886" cy="1512689"/>
          </a:xfrm>
          <a:prstGeom prst="rect">
            <a:avLst/>
          </a:prstGeom>
        </p:spPr>
      </p:pic>
      <p:pic>
        <p:nvPicPr>
          <p:cNvPr id="7" name="Picture 6">
            <a:extLst>
              <a:ext uri="{FF2B5EF4-FFF2-40B4-BE49-F238E27FC236}">
                <a16:creationId xmlns:a16="http://schemas.microsoft.com/office/drawing/2014/main" id="{DF85BF06-5048-A8B6-B45A-FDB42BA9BE4E}"/>
              </a:ext>
            </a:extLst>
          </p:cNvPr>
          <p:cNvPicPr>
            <a:picLocks noChangeAspect="1"/>
          </p:cNvPicPr>
          <p:nvPr/>
        </p:nvPicPr>
        <p:blipFill>
          <a:blip r:embed="rId4"/>
          <a:stretch>
            <a:fillRect/>
          </a:stretch>
        </p:blipFill>
        <p:spPr>
          <a:xfrm>
            <a:off x="5996758" y="1690688"/>
            <a:ext cx="3910935" cy="3895931"/>
          </a:xfrm>
          <a:prstGeom prst="rect">
            <a:avLst/>
          </a:prstGeom>
        </p:spPr>
      </p:pic>
    </p:spTree>
    <p:extLst>
      <p:ext uri="{BB962C8B-B14F-4D97-AF65-F5344CB8AC3E}">
        <p14:creationId xmlns:p14="http://schemas.microsoft.com/office/powerpoint/2010/main" val="3742574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TotalTime>
  <Words>1127</Words>
  <Application>Microsoft Office PowerPoint</Application>
  <PresentationFormat>Widescreen</PresentationFormat>
  <Paragraphs>134</Paragraphs>
  <Slides>28</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Aptos</vt:lpstr>
      <vt:lpstr>Aptos Display</vt:lpstr>
      <vt:lpstr>Arial</vt:lpstr>
      <vt:lpstr>Calibri</vt:lpstr>
      <vt:lpstr>Calibri Light</vt:lpstr>
      <vt:lpstr>Play</vt:lpstr>
      <vt:lpstr>Sue Ellen Francisco</vt:lpstr>
      <vt:lpstr>Wingdings</vt:lpstr>
      <vt:lpstr>Office Theme</vt:lpstr>
      <vt:lpstr>1_Office Theme</vt:lpstr>
      <vt:lpstr>PowerPoint Presentation</vt:lpstr>
      <vt:lpstr>Housekeeping  </vt:lpstr>
      <vt:lpstr>Annual Report - Highlights</vt:lpstr>
      <vt:lpstr>Annual Report –  Reach</vt:lpstr>
      <vt:lpstr>Annual Report –  PCF Blogs</vt:lpstr>
      <vt:lpstr>PowerPoint Presentation</vt:lpstr>
      <vt:lpstr>Partnership for Inclusion of Neurodiversity in Schools PINS </vt:lpstr>
      <vt:lpstr>Engagement Opportunities </vt:lpstr>
      <vt:lpstr>Outline Accountability Measures </vt:lpstr>
      <vt:lpstr>New SEND Strategy Governance </vt:lpstr>
      <vt:lpstr>Outline Accountability Measures </vt:lpstr>
      <vt:lpstr>SEND Strategy Governance </vt:lpstr>
      <vt:lpstr>PowerPoint Presentation</vt:lpstr>
      <vt:lpstr>The journey so far</vt:lpstr>
      <vt:lpstr>PowerPoint Presentation</vt:lpstr>
      <vt:lpstr>Snapshot of pledges received</vt:lpstr>
      <vt:lpstr>Priorities for 2026</vt:lpstr>
      <vt:lpstr>Meet up Opportunities in 2025/6</vt:lpstr>
      <vt:lpstr>Meet up Opportunities in 2025/6</vt:lpstr>
      <vt:lpstr>Summary</vt:lpstr>
      <vt:lpstr>Home to School Transport AGM - Parent Carer Forum</vt:lpstr>
      <vt:lpstr>Background</vt:lpstr>
      <vt:lpstr>What’s New</vt:lpstr>
      <vt:lpstr>What Has Happened So Far? </vt:lpstr>
      <vt:lpstr>Communications</vt:lpstr>
      <vt:lpstr>Contacts</vt:lpstr>
      <vt:lpstr>Summer Holiday</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Duff</dc:creator>
  <cp:lastModifiedBy>Julie Duff</cp:lastModifiedBy>
  <cp:revision>1</cp:revision>
  <dcterms:created xsi:type="dcterms:W3CDTF">2025-07-15T13:29:19Z</dcterms:created>
  <dcterms:modified xsi:type="dcterms:W3CDTF">2025-07-16T07:23:15Z</dcterms:modified>
</cp:coreProperties>
</file>