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 id="2147483678" r:id="rId3"/>
    <p:sldMasterId id="2147483661" r:id="rId4"/>
    <p:sldMasterId id="2147483676" r:id="rId5"/>
    <p:sldMasterId id="2147483681" r:id="rId6"/>
    <p:sldMasterId id="2147483648" r:id="rId7"/>
  </p:sldMasterIdLst>
  <p:notesMasterIdLst>
    <p:notesMasterId r:id="rId55"/>
  </p:notesMasterIdLst>
  <p:sldIdLst>
    <p:sldId id="256" r:id="rId8"/>
    <p:sldId id="306" r:id="rId9"/>
    <p:sldId id="257" r:id="rId10"/>
    <p:sldId id="307" r:id="rId11"/>
    <p:sldId id="293" r:id="rId12"/>
    <p:sldId id="269" r:id="rId13"/>
    <p:sldId id="305" r:id="rId14"/>
    <p:sldId id="291" r:id="rId15"/>
    <p:sldId id="295" r:id="rId16"/>
    <p:sldId id="287" r:id="rId17"/>
    <p:sldId id="299" r:id="rId18"/>
    <p:sldId id="259" r:id="rId19"/>
    <p:sldId id="298" r:id="rId20"/>
    <p:sldId id="324" r:id="rId21"/>
    <p:sldId id="316" r:id="rId22"/>
    <p:sldId id="318" r:id="rId23"/>
    <p:sldId id="319" r:id="rId24"/>
    <p:sldId id="317" r:id="rId25"/>
    <p:sldId id="312" r:id="rId26"/>
    <p:sldId id="320" r:id="rId27"/>
    <p:sldId id="266" r:id="rId28"/>
    <p:sldId id="290" r:id="rId29"/>
    <p:sldId id="300" r:id="rId30"/>
    <p:sldId id="301" r:id="rId31"/>
    <p:sldId id="302" r:id="rId32"/>
    <p:sldId id="303" r:id="rId33"/>
    <p:sldId id="276" r:id="rId34"/>
    <p:sldId id="274" r:id="rId35"/>
    <p:sldId id="275" r:id="rId36"/>
    <p:sldId id="283" r:id="rId37"/>
    <p:sldId id="284" r:id="rId38"/>
    <p:sldId id="285" r:id="rId39"/>
    <p:sldId id="277" r:id="rId40"/>
    <p:sldId id="273" r:id="rId41"/>
    <p:sldId id="288" r:id="rId42"/>
    <p:sldId id="267" r:id="rId43"/>
    <p:sldId id="289" r:id="rId44"/>
    <p:sldId id="268" r:id="rId45"/>
    <p:sldId id="261" r:id="rId46"/>
    <p:sldId id="323" r:id="rId47"/>
    <p:sldId id="325" r:id="rId48"/>
    <p:sldId id="326" r:id="rId49"/>
    <p:sldId id="286" r:id="rId50"/>
    <p:sldId id="327" r:id="rId51"/>
    <p:sldId id="309" r:id="rId52"/>
    <p:sldId id="322" r:id="rId53"/>
    <p:sldId id="321"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8782B7-37A8-B42A-3FB9-DE9E7CE9D6CC}" v="59" dt="2024-10-10T08:49:49.624"/>
    <p1510:client id="{44A8E7AC-AEF6-4733-BE31-8D3286237188}" v="3" dt="2024-10-09T14:24:14.478"/>
    <p1510:client id="{60BC3D6E-FCCA-4697-1F3B-403EAEDD5017}" v="465" dt="2024-10-09T04:11:04.869"/>
    <p1510:client id="{9F54BD72-6141-4736-BC22-68A3A0AB8575}" v="618" dt="2024-10-09T08:29:43.419"/>
    <p1510:client id="{A25530E1-D222-E608-EA83-51C1D7E0E366}" v="174" dt="2024-10-10T06:54:21.404"/>
    <p1510:client id="{E90A2BAB-1804-72D0-11D0-63F268F5F479}" v="59" dt="2024-10-09T16:21:26.9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88799" autoAdjust="0"/>
  </p:normalViewPr>
  <p:slideViewPr>
    <p:cSldViewPr snapToGrid="0">
      <p:cViewPr varScale="1">
        <p:scale>
          <a:sx n="85" d="100"/>
          <a:sy n="85" d="100"/>
        </p:scale>
        <p:origin x="36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viewProps" Target="view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9F094B-0251-4AC4-B661-D1C9F488F2B2}" type="doc">
      <dgm:prSet loTypeId="urn:microsoft.com/office/officeart/2016/7/layout/BasicLinearProcessNumbered" loCatId="process" qsTypeId="urn:microsoft.com/office/officeart/2005/8/quickstyle/simple4" qsCatId="simple" csTypeId="urn:microsoft.com/office/officeart/2005/8/colors/accent1_2" csCatId="accent1" phldr="1"/>
      <dgm:spPr/>
      <dgm:t>
        <a:bodyPr/>
        <a:lstStyle/>
        <a:p>
          <a:endParaRPr lang="en-US"/>
        </a:p>
      </dgm:t>
    </dgm:pt>
    <dgm:pt modelId="{1DF0ADA9-8F1D-4669-8029-142F7B8E369E}">
      <dgm:prSet/>
      <dgm:spPr/>
      <dgm:t>
        <a:bodyPr/>
        <a:lstStyle/>
        <a:p>
          <a:r>
            <a:rPr lang="en-GB" dirty="0"/>
            <a:t>Identity first language preferred– autistic person , a deaf person.</a:t>
          </a:r>
          <a:endParaRPr lang="en-US" dirty="0"/>
        </a:p>
      </dgm:t>
    </dgm:pt>
    <dgm:pt modelId="{7F9707F4-BF91-4101-9025-02C4614345A7}" type="parTrans" cxnId="{073A7151-AA9D-42B6-AE57-4F7E19EE82DC}">
      <dgm:prSet/>
      <dgm:spPr/>
      <dgm:t>
        <a:bodyPr/>
        <a:lstStyle/>
        <a:p>
          <a:endParaRPr lang="en-US"/>
        </a:p>
      </dgm:t>
    </dgm:pt>
    <dgm:pt modelId="{77707290-B260-43AE-ADC9-933C41338613}" type="sibTrans" cxnId="{073A7151-AA9D-42B6-AE57-4F7E19EE82DC}">
      <dgm:prSet phldrT="1"/>
      <dgm:spPr/>
      <dgm:t>
        <a:bodyPr/>
        <a:lstStyle/>
        <a:p>
          <a:r>
            <a:rPr lang="en-US"/>
            <a:t>1</a:t>
          </a:r>
        </a:p>
      </dgm:t>
    </dgm:pt>
    <dgm:pt modelId="{A9CBEBBB-8774-4D82-861D-AE5B91E00E30}">
      <dgm:prSet/>
      <dgm:spPr/>
      <dgm:t>
        <a:bodyPr/>
        <a:lstStyle/>
        <a:p>
          <a:r>
            <a:rPr lang="en-GB" dirty="0"/>
            <a:t>Person first – “Child with autism” used more by parents, professionals</a:t>
          </a:r>
          <a:endParaRPr lang="en-US" dirty="0"/>
        </a:p>
      </dgm:t>
    </dgm:pt>
    <dgm:pt modelId="{0A690F36-DA1B-497B-9A66-539193CBA5A0}" type="parTrans" cxnId="{C19FACFA-E2A1-475B-8129-4E6AD26C948C}">
      <dgm:prSet/>
      <dgm:spPr/>
      <dgm:t>
        <a:bodyPr/>
        <a:lstStyle/>
        <a:p>
          <a:endParaRPr lang="en-US"/>
        </a:p>
      </dgm:t>
    </dgm:pt>
    <dgm:pt modelId="{AABB455A-A66A-4DBC-A84A-E42575F2156C}" type="sibTrans" cxnId="{C19FACFA-E2A1-475B-8129-4E6AD26C948C}">
      <dgm:prSet phldrT="2"/>
      <dgm:spPr/>
      <dgm:t>
        <a:bodyPr/>
        <a:lstStyle/>
        <a:p>
          <a:r>
            <a:rPr lang="en-US"/>
            <a:t>2</a:t>
          </a:r>
        </a:p>
      </dgm:t>
    </dgm:pt>
    <dgm:pt modelId="{69162060-F826-4053-9F9A-5616D6859CDD}">
      <dgm:prSet/>
      <dgm:spPr/>
      <dgm:t>
        <a:bodyPr/>
        <a:lstStyle/>
        <a:p>
          <a:r>
            <a:rPr lang="en-US" dirty="0"/>
            <a:t>Person first language preferred – person with intellectual disability</a:t>
          </a:r>
        </a:p>
      </dgm:t>
    </dgm:pt>
    <dgm:pt modelId="{03788D5C-B860-46E1-BFD3-3429E9F37902}" type="parTrans" cxnId="{E3873F83-A74B-4E98-A56A-5811DE9D4F9B}">
      <dgm:prSet/>
      <dgm:spPr/>
      <dgm:t>
        <a:bodyPr/>
        <a:lstStyle/>
        <a:p>
          <a:endParaRPr lang="en-GB"/>
        </a:p>
      </dgm:t>
    </dgm:pt>
    <dgm:pt modelId="{03FB2BFA-4E4A-4C92-A6F7-C28A2F8ADFCB}" type="sibTrans" cxnId="{E3873F83-A74B-4E98-A56A-5811DE9D4F9B}">
      <dgm:prSet phldrT="3"/>
      <dgm:spPr/>
      <dgm:t>
        <a:bodyPr/>
        <a:lstStyle/>
        <a:p>
          <a:r>
            <a:rPr lang="en-GB"/>
            <a:t>3</a:t>
          </a:r>
        </a:p>
      </dgm:t>
    </dgm:pt>
    <dgm:pt modelId="{E4FFBDAF-C342-4A21-BBA4-F57E019E04B9}">
      <dgm:prSet/>
      <dgm:spPr/>
      <dgm:t>
        <a:bodyPr/>
        <a:lstStyle/>
        <a:p>
          <a:r>
            <a:rPr lang="en-US" dirty="0"/>
            <a:t>Autism Spectrum Disorder – ICD 11 diagnostic criteria.</a:t>
          </a:r>
        </a:p>
      </dgm:t>
    </dgm:pt>
    <dgm:pt modelId="{447362C4-148A-43B1-8B28-B38041E81167}" type="parTrans" cxnId="{BCFE664E-DD9F-43C2-8AC3-4290159446EA}">
      <dgm:prSet/>
      <dgm:spPr/>
    </dgm:pt>
    <dgm:pt modelId="{068DB3EA-4A18-4ACD-98C8-1AF2FF12BC57}" type="sibTrans" cxnId="{BCFE664E-DD9F-43C2-8AC3-4290159446EA}">
      <dgm:prSet phldrT="4"/>
      <dgm:spPr/>
      <dgm:t>
        <a:bodyPr/>
        <a:lstStyle/>
        <a:p>
          <a:r>
            <a:rPr lang="en-US"/>
            <a:t>4</a:t>
          </a:r>
        </a:p>
        <a:p>
          <a:endParaRPr lang="en-US"/>
        </a:p>
      </dgm:t>
    </dgm:pt>
    <dgm:pt modelId="{09E65383-6503-422A-B144-C46B804DA553}" type="pres">
      <dgm:prSet presAssocID="{519F094B-0251-4AC4-B661-D1C9F488F2B2}" presName="Name0" presStyleCnt="0">
        <dgm:presLayoutVars>
          <dgm:animLvl val="lvl"/>
          <dgm:resizeHandles val="exact"/>
        </dgm:presLayoutVars>
      </dgm:prSet>
      <dgm:spPr/>
    </dgm:pt>
    <dgm:pt modelId="{965FAA76-F382-4272-A228-C9DC2378C50A}" type="pres">
      <dgm:prSet presAssocID="{1DF0ADA9-8F1D-4669-8029-142F7B8E369E}" presName="compositeNode" presStyleCnt="0">
        <dgm:presLayoutVars>
          <dgm:bulletEnabled val="1"/>
        </dgm:presLayoutVars>
      </dgm:prSet>
      <dgm:spPr/>
    </dgm:pt>
    <dgm:pt modelId="{B5B8D43A-E870-4C65-AA66-592EB05C63AF}" type="pres">
      <dgm:prSet presAssocID="{1DF0ADA9-8F1D-4669-8029-142F7B8E369E}" presName="bgRect" presStyleLbl="bgAccFollowNode1" presStyleIdx="0" presStyleCnt="4"/>
      <dgm:spPr/>
    </dgm:pt>
    <dgm:pt modelId="{2D0E48BC-8BCD-407F-96D5-AA557A7C857B}" type="pres">
      <dgm:prSet presAssocID="{77707290-B260-43AE-ADC9-933C41338613}" presName="sibTransNodeCircle" presStyleLbl="alignNode1" presStyleIdx="0" presStyleCnt="8">
        <dgm:presLayoutVars>
          <dgm:chMax val="0"/>
          <dgm:bulletEnabled/>
        </dgm:presLayoutVars>
      </dgm:prSet>
      <dgm:spPr/>
    </dgm:pt>
    <dgm:pt modelId="{99FF1CB0-950E-4374-8C03-540A83C2C86B}" type="pres">
      <dgm:prSet presAssocID="{1DF0ADA9-8F1D-4669-8029-142F7B8E369E}" presName="bottomLine" presStyleLbl="alignNode1" presStyleIdx="1" presStyleCnt="8">
        <dgm:presLayoutVars/>
      </dgm:prSet>
      <dgm:spPr/>
    </dgm:pt>
    <dgm:pt modelId="{9B7F9C1E-BCFA-4844-8C5E-BDFC672C5AE0}" type="pres">
      <dgm:prSet presAssocID="{1DF0ADA9-8F1D-4669-8029-142F7B8E369E}" presName="nodeText" presStyleLbl="bgAccFollowNode1" presStyleIdx="0" presStyleCnt="4">
        <dgm:presLayoutVars>
          <dgm:bulletEnabled val="1"/>
        </dgm:presLayoutVars>
      </dgm:prSet>
      <dgm:spPr/>
    </dgm:pt>
    <dgm:pt modelId="{29D32F80-7F7E-425D-9405-A82F2E4644DF}" type="pres">
      <dgm:prSet presAssocID="{77707290-B260-43AE-ADC9-933C41338613}" presName="sibTrans" presStyleCnt="0"/>
      <dgm:spPr/>
    </dgm:pt>
    <dgm:pt modelId="{3EC219A6-90B8-46CE-8964-38A4C6CA890C}" type="pres">
      <dgm:prSet presAssocID="{A9CBEBBB-8774-4D82-861D-AE5B91E00E30}" presName="compositeNode" presStyleCnt="0">
        <dgm:presLayoutVars>
          <dgm:bulletEnabled val="1"/>
        </dgm:presLayoutVars>
      </dgm:prSet>
      <dgm:spPr/>
    </dgm:pt>
    <dgm:pt modelId="{9B462847-5463-455C-89F5-E7470BDFD74A}" type="pres">
      <dgm:prSet presAssocID="{A9CBEBBB-8774-4D82-861D-AE5B91E00E30}" presName="bgRect" presStyleLbl="bgAccFollowNode1" presStyleIdx="1" presStyleCnt="4"/>
      <dgm:spPr/>
    </dgm:pt>
    <dgm:pt modelId="{5AE3F52E-C800-442B-A781-E69B69C5CCA6}" type="pres">
      <dgm:prSet presAssocID="{AABB455A-A66A-4DBC-A84A-E42575F2156C}" presName="sibTransNodeCircle" presStyleLbl="alignNode1" presStyleIdx="2" presStyleCnt="8">
        <dgm:presLayoutVars>
          <dgm:chMax val="0"/>
          <dgm:bulletEnabled/>
        </dgm:presLayoutVars>
      </dgm:prSet>
      <dgm:spPr/>
    </dgm:pt>
    <dgm:pt modelId="{B4D2933E-E889-4B8A-A65F-F438399D5C77}" type="pres">
      <dgm:prSet presAssocID="{A9CBEBBB-8774-4D82-861D-AE5B91E00E30}" presName="bottomLine" presStyleLbl="alignNode1" presStyleIdx="3" presStyleCnt="8">
        <dgm:presLayoutVars/>
      </dgm:prSet>
      <dgm:spPr/>
    </dgm:pt>
    <dgm:pt modelId="{279B986B-F597-471B-9031-6DCD302AEC06}" type="pres">
      <dgm:prSet presAssocID="{A9CBEBBB-8774-4D82-861D-AE5B91E00E30}" presName="nodeText" presStyleLbl="bgAccFollowNode1" presStyleIdx="1" presStyleCnt="4">
        <dgm:presLayoutVars>
          <dgm:bulletEnabled val="1"/>
        </dgm:presLayoutVars>
      </dgm:prSet>
      <dgm:spPr/>
    </dgm:pt>
    <dgm:pt modelId="{4C5915DB-85D9-45C9-8C65-3250BDB50DFB}" type="pres">
      <dgm:prSet presAssocID="{AABB455A-A66A-4DBC-A84A-E42575F2156C}" presName="sibTrans" presStyleCnt="0"/>
      <dgm:spPr/>
    </dgm:pt>
    <dgm:pt modelId="{E9D03626-2003-4914-B12E-93A3B2B3E8AA}" type="pres">
      <dgm:prSet presAssocID="{69162060-F826-4053-9F9A-5616D6859CDD}" presName="compositeNode" presStyleCnt="0">
        <dgm:presLayoutVars>
          <dgm:bulletEnabled val="1"/>
        </dgm:presLayoutVars>
      </dgm:prSet>
      <dgm:spPr/>
    </dgm:pt>
    <dgm:pt modelId="{5DCE2332-C3CD-4D4E-A257-F91355257B5E}" type="pres">
      <dgm:prSet presAssocID="{69162060-F826-4053-9F9A-5616D6859CDD}" presName="bgRect" presStyleLbl="bgAccFollowNode1" presStyleIdx="2" presStyleCnt="4"/>
      <dgm:spPr/>
    </dgm:pt>
    <dgm:pt modelId="{F091EB0F-449B-4A93-BCA9-400CC080BB56}" type="pres">
      <dgm:prSet presAssocID="{03FB2BFA-4E4A-4C92-A6F7-C28A2F8ADFCB}" presName="sibTransNodeCircle" presStyleLbl="alignNode1" presStyleIdx="4" presStyleCnt="8">
        <dgm:presLayoutVars>
          <dgm:chMax val="0"/>
          <dgm:bulletEnabled/>
        </dgm:presLayoutVars>
      </dgm:prSet>
      <dgm:spPr/>
    </dgm:pt>
    <dgm:pt modelId="{F88808B9-A566-49FA-BE25-D6D6E53CD075}" type="pres">
      <dgm:prSet presAssocID="{69162060-F826-4053-9F9A-5616D6859CDD}" presName="bottomLine" presStyleLbl="alignNode1" presStyleIdx="5" presStyleCnt="8">
        <dgm:presLayoutVars/>
      </dgm:prSet>
      <dgm:spPr/>
    </dgm:pt>
    <dgm:pt modelId="{DE826DC4-C463-4F44-B2E4-00D61A2BBC1B}" type="pres">
      <dgm:prSet presAssocID="{69162060-F826-4053-9F9A-5616D6859CDD}" presName="nodeText" presStyleLbl="bgAccFollowNode1" presStyleIdx="2" presStyleCnt="4">
        <dgm:presLayoutVars>
          <dgm:bulletEnabled val="1"/>
        </dgm:presLayoutVars>
      </dgm:prSet>
      <dgm:spPr/>
    </dgm:pt>
    <dgm:pt modelId="{A46EC64E-415C-48A9-8D73-4CC0C0CB2C31}" type="pres">
      <dgm:prSet presAssocID="{03FB2BFA-4E4A-4C92-A6F7-C28A2F8ADFCB}" presName="sibTrans" presStyleCnt="0"/>
      <dgm:spPr/>
    </dgm:pt>
    <dgm:pt modelId="{C00EE19C-70B0-49C6-88B9-311A2E7D880E}" type="pres">
      <dgm:prSet presAssocID="{E4FFBDAF-C342-4A21-BBA4-F57E019E04B9}" presName="compositeNode" presStyleCnt="0">
        <dgm:presLayoutVars>
          <dgm:bulletEnabled val="1"/>
        </dgm:presLayoutVars>
      </dgm:prSet>
      <dgm:spPr/>
    </dgm:pt>
    <dgm:pt modelId="{2A604F5F-D8FB-4455-A291-FE069695F919}" type="pres">
      <dgm:prSet presAssocID="{E4FFBDAF-C342-4A21-BBA4-F57E019E04B9}" presName="bgRect" presStyleLbl="bgAccFollowNode1" presStyleIdx="3" presStyleCnt="4"/>
      <dgm:spPr/>
    </dgm:pt>
    <dgm:pt modelId="{B988515A-D53F-44C9-AE93-D8D43D2A890B}" type="pres">
      <dgm:prSet presAssocID="{068DB3EA-4A18-4ACD-98C8-1AF2FF12BC57}" presName="sibTransNodeCircle" presStyleLbl="alignNode1" presStyleIdx="6" presStyleCnt="8">
        <dgm:presLayoutVars>
          <dgm:chMax val="0"/>
          <dgm:bulletEnabled/>
        </dgm:presLayoutVars>
      </dgm:prSet>
      <dgm:spPr/>
    </dgm:pt>
    <dgm:pt modelId="{377634E9-F79D-40A1-9518-55C675AC17CD}" type="pres">
      <dgm:prSet presAssocID="{E4FFBDAF-C342-4A21-BBA4-F57E019E04B9}" presName="bottomLine" presStyleLbl="alignNode1" presStyleIdx="7" presStyleCnt="8">
        <dgm:presLayoutVars/>
      </dgm:prSet>
      <dgm:spPr/>
    </dgm:pt>
    <dgm:pt modelId="{07A11BC9-BD52-4728-BA74-DED92DEB01AD}" type="pres">
      <dgm:prSet presAssocID="{E4FFBDAF-C342-4A21-BBA4-F57E019E04B9}" presName="nodeText" presStyleLbl="bgAccFollowNode1" presStyleIdx="3" presStyleCnt="4">
        <dgm:presLayoutVars>
          <dgm:bulletEnabled val="1"/>
        </dgm:presLayoutVars>
      </dgm:prSet>
      <dgm:spPr/>
    </dgm:pt>
  </dgm:ptLst>
  <dgm:cxnLst>
    <dgm:cxn modelId="{C836761E-FC2D-4D22-9773-56E9DD775E86}" type="presOf" srcId="{A9CBEBBB-8774-4D82-861D-AE5B91E00E30}" destId="{9B462847-5463-455C-89F5-E7470BDFD74A}" srcOrd="0" destOrd="0" presId="urn:microsoft.com/office/officeart/2016/7/layout/BasicLinearProcessNumbered"/>
    <dgm:cxn modelId="{C86C5F25-E040-4D7C-B8A8-010BCFE9BD27}" type="presOf" srcId="{1DF0ADA9-8F1D-4669-8029-142F7B8E369E}" destId="{9B7F9C1E-BCFA-4844-8C5E-BDFC672C5AE0}" srcOrd="1" destOrd="0" presId="urn:microsoft.com/office/officeart/2016/7/layout/BasicLinearProcessNumbered"/>
    <dgm:cxn modelId="{BE7EF82C-CC25-44D6-A838-2623A6B306DD}" type="presOf" srcId="{69162060-F826-4053-9F9A-5616D6859CDD}" destId="{DE826DC4-C463-4F44-B2E4-00D61A2BBC1B}" srcOrd="1" destOrd="0" presId="urn:microsoft.com/office/officeart/2016/7/layout/BasicLinearProcessNumbered"/>
    <dgm:cxn modelId="{59ADA436-8C4F-4618-917C-844058A055BB}" type="presOf" srcId="{1DF0ADA9-8F1D-4669-8029-142F7B8E369E}" destId="{B5B8D43A-E870-4C65-AA66-592EB05C63AF}" srcOrd="0" destOrd="0" presId="urn:microsoft.com/office/officeart/2016/7/layout/BasicLinearProcessNumbered"/>
    <dgm:cxn modelId="{B480B163-60DF-40A1-A530-1453EF122DE2}" type="presOf" srcId="{E4FFBDAF-C342-4A21-BBA4-F57E019E04B9}" destId="{07A11BC9-BD52-4728-BA74-DED92DEB01AD}" srcOrd="1" destOrd="0" presId="urn:microsoft.com/office/officeart/2016/7/layout/BasicLinearProcessNumbered"/>
    <dgm:cxn modelId="{BCFE664E-DD9F-43C2-8AC3-4290159446EA}" srcId="{519F094B-0251-4AC4-B661-D1C9F488F2B2}" destId="{E4FFBDAF-C342-4A21-BBA4-F57E019E04B9}" srcOrd="3" destOrd="0" parTransId="{447362C4-148A-43B1-8B28-B38041E81167}" sibTransId="{068DB3EA-4A18-4ACD-98C8-1AF2FF12BC57}"/>
    <dgm:cxn modelId="{073A7151-AA9D-42B6-AE57-4F7E19EE82DC}" srcId="{519F094B-0251-4AC4-B661-D1C9F488F2B2}" destId="{1DF0ADA9-8F1D-4669-8029-142F7B8E369E}" srcOrd="0" destOrd="0" parTransId="{7F9707F4-BF91-4101-9025-02C4614345A7}" sibTransId="{77707290-B260-43AE-ADC9-933C41338613}"/>
    <dgm:cxn modelId="{8AE3D881-1608-4BEC-B7E0-F065AA15D687}" type="presOf" srcId="{068DB3EA-4A18-4ACD-98C8-1AF2FF12BC57}" destId="{B988515A-D53F-44C9-AE93-D8D43D2A890B}" srcOrd="0" destOrd="0" presId="urn:microsoft.com/office/officeart/2016/7/layout/BasicLinearProcessNumbered"/>
    <dgm:cxn modelId="{E3873F83-A74B-4E98-A56A-5811DE9D4F9B}" srcId="{519F094B-0251-4AC4-B661-D1C9F488F2B2}" destId="{69162060-F826-4053-9F9A-5616D6859CDD}" srcOrd="2" destOrd="0" parTransId="{03788D5C-B860-46E1-BFD3-3429E9F37902}" sibTransId="{03FB2BFA-4E4A-4C92-A6F7-C28A2F8ADFCB}"/>
    <dgm:cxn modelId="{30E8F69C-6FC3-464F-8352-1A9CE7291FB7}" type="presOf" srcId="{03FB2BFA-4E4A-4C92-A6F7-C28A2F8ADFCB}" destId="{F091EB0F-449B-4A93-BCA9-400CC080BB56}" srcOrd="0" destOrd="0" presId="urn:microsoft.com/office/officeart/2016/7/layout/BasicLinearProcessNumbered"/>
    <dgm:cxn modelId="{8C81D4A9-3152-4ACE-87D4-164049EE3F53}" type="presOf" srcId="{E4FFBDAF-C342-4A21-BBA4-F57E019E04B9}" destId="{2A604F5F-D8FB-4455-A291-FE069695F919}" srcOrd="0" destOrd="0" presId="urn:microsoft.com/office/officeart/2016/7/layout/BasicLinearProcessNumbered"/>
    <dgm:cxn modelId="{F55B3DD0-57BA-4D94-BCDA-6FAD6553B559}" type="presOf" srcId="{69162060-F826-4053-9F9A-5616D6859CDD}" destId="{5DCE2332-C3CD-4D4E-A257-F91355257B5E}" srcOrd="0" destOrd="0" presId="urn:microsoft.com/office/officeart/2016/7/layout/BasicLinearProcessNumbered"/>
    <dgm:cxn modelId="{2E9249D1-DB1E-4A8C-8886-3BF0745BE416}" type="presOf" srcId="{77707290-B260-43AE-ADC9-933C41338613}" destId="{2D0E48BC-8BCD-407F-96D5-AA557A7C857B}" srcOrd="0" destOrd="0" presId="urn:microsoft.com/office/officeart/2016/7/layout/BasicLinearProcessNumbered"/>
    <dgm:cxn modelId="{A48289E6-655E-4760-A089-1AF3111DBEF8}" type="presOf" srcId="{519F094B-0251-4AC4-B661-D1C9F488F2B2}" destId="{09E65383-6503-422A-B144-C46B804DA553}" srcOrd="0" destOrd="0" presId="urn:microsoft.com/office/officeart/2016/7/layout/BasicLinearProcessNumbered"/>
    <dgm:cxn modelId="{76F0D4ED-531C-4CB9-A00F-EF7D5BDC2912}" type="presOf" srcId="{AABB455A-A66A-4DBC-A84A-E42575F2156C}" destId="{5AE3F52E-C800-442B-A781-E69B69C5CCA6}" srcOrd="0" destOrd="0" presId="urn:microsoft.com/office/officeart/2016/7/layout/BasicLinearProcessNumbered"/>
    <dgm:cxn modelId="{1EC2F1F1-6EF8-4C0A-8271-FD675FEC5400}" type="presOf" srcId="{A9CBEBBB-8774-4D82-861D-AE5B91E00E30}" destId="{279B986B-F597-471B-9031-6DCD302AEC06}" srcOrd="1" destOrd="0" presId="urn:microsoft.com/office/officeart/2016/7/layout/BasicLinearProcessNumbered"/>
    <dgm:cxn modelId="{C19FACFA-E2A1-475B-8129-4E6AD26C948C}" srcId="{519F094B-0251-4AC4-B661-D1C9F488F2B2}" destId="{A9CBEBBB-8774-4D82-861D-AE5B91E00E30}" srcOrd="1" destOrd="0" parTransId="{0A690F36-DA1B-497B-9A66-539193CBA5A0}" sibTransId="{AABB455A-A66A-4DBC-A84A-E42575F2156C}"/>
    <dgm:cxn modelId="{135D0392-8B86-49D5-95E9-A6C72081716A}" type="presParOf" srcId="{09E65383-6503-422A-B144-C46B804DA553}" destId="{965FAA76-F382-4272-A228-C9DC2378C50A}" srcOrd="0" destOrd="0" presId="urn:microsoft.com/office/officeart/2016/7/layout/BasicLinearProcessNumbered"/>
    <dgm:cxn modelId="{838A0EB3-2E83-4F38-BF61-92E8D35BCEA0}" type="presParOf" srcId="{965FAA76-F382-4272-A228-C9DC2378C50A}" destId="{B5B8D43A-E870-4C65-AA66-592EB05C63AF}" srcOrd="0" destOrd="0" presId="urn:microsoft.com/office/officeart/2016/7/layout/BasicLinearProcessNumbered"/>
    <dgm:cxn modelId="{28C83005-ADBF-4ECF-810F-E0C4A11BC742}" type="presParOf" srcId="{965FAA76-F382-4272-A228-C9DC2378C50A}" destId="{2D0E48BC-8BCD-407F-96D5-AA557A7C857B}" srcOrd="1" destOrd="0" presId="urn:microsoft.com/office/officeart/2016/7/layout/BasicLinearProcessNumbered"/>
    <dgm:cxn modelId="{CBCFEF36-2AEF-4F50-844A-74434158E331}" type="presParOf" srcId="{965FAA76-F382-4272-A228-C9DC2378C50A}" destId="{99FF1CB0-950E-4374-8C03-540A83C2C86B}" srcOrd="2" destOrd="0" presId="urn:microsoft.com/office/officeart/2016/7/layout/BasicLinearProcessNumbered"/>
    <dgm:cxn modelId="{A77033C2-FBDD-4FE4-8D7F-9BCC19C40C49}" type="presParOf" srcId="{965FAA76-F382-4272-A228-C9DC2378C50A}" destId="{9B7F9C1E-BCFA-4844-8C5E-BDFC672C5AE0}" srcOrd="3" destOrd="0" presId="urn:microsoft.com/office/officeart/2016/7/layout/BasicLinearProcessNumbered"/>
    <dgm:cxn modelId="{3E16EEE5-C276-4864-859D-A52F5DA58305}" type="presParOf" srcId="{09E65383-6503-422A-B144-C46B804DA553}" destId="{29D32F80-7F7E-425D-9405-A82F2E4644DF}" srcOrd="1" destOrd="0" presId="urn:microsoft.com/office/officeart/2016/7/layout/BasicLinearProcessNumbered"/>
    <dgm:cxn modelId="{94574F99-200F-49F6-BC50-9D46FFE600B2}" type="presParOf" srcId="{09E65383-6503-422A-B144-C46B804DA553}" destId="{3EC219A6-90B8-46CE-8964-38A4C6CA890C}" srcOrd="2" destOrd="0" presId="urn:microsoft.com/office/officeart/2016/7/layout/BasicLinearProcessNumbered"/>
    <dgm:cxn modelId="{7A73266C-F437-4673-93E7-15763005686D}" type="presParOf" srcId="{3EC219A6-90B8-46CE-8964-38A4C6CA890C}" destId="{9B462847-5463-455C-89F5-E7470BDFD74A}" srcOrd="0" destOrd="0" presId="urn:microsoft.com/office/officeart/2016/7/layout/BasicLinearProcessNumbered"/>
    <dgm:cxn modelId="{DF6F8024-44EE-4EEF-94AC-20A4E38CF83E}" type="presParOf" srcId="{3EC219A6-90B8-46CE-8964-38A4C6CA890C}" destId="{5AE3F52E-C800-442B-A781-E69B69C5CCA6}" srcOrd="1" destOrd="0" presId="urn:microsoft.com/office/officeart/2016/7/layout/BasicLinearProcessNumbered"/>
    <dgm:cxn modelId="{3B919491-9419-4390-92E2-8193BEEEC919}" type="presParOf" srcId="{3EC219A6-90B8-46CE-8964-38A4C6CA890C}" destId="{B4D2933E-E889-4B8A-A65F-F438399D5C77}" srcOrd="2" destOrd="0" presId="urn:microsoft.com/office/officeart/2016/7/layout/BasicLinearProcessNumbered"/>
    <dgm:cxn modelId="{5DC2B0DE-EDAA-4621-9A25-5F2242E10EE9}" type="presParOf" srcId="{3EC219A6-90B8-46CE-8964-38A4C6CA890C}" destId="{279B986B-F597-471B-9031-6DCD302AEC06}" srcOrd="3" destOrd="0" presId="urn:microsoft.com/office/officeart/2016/7/layout/BasicLinearProcessNumbered"/>
    <dgm:cxn modelId="{F2A16A71-E079-43D5-9245-630353845A92}" type="presParOf" srcId="{09E65383-6503-422A-B144-C46B804DA553}" destId="{4C5915DB-85D9-45C9-8C65-3250BDB50DFB}" srcOrd="3" destOrd="0" presId="urn:microsoft.com/office/officeart/2016/7/layout/BasicLinearProcessNumbered"/>
    <dgm:cxn modelId="{3BDA6666-58EE-42CF-BBF9-57D62867E45F}" type="presParOf" srcId="{09E65383-6503-422A-B144-C46B804DA553}" destId="{E9D03626-2003-4914-B12E-93A3B2B3E8AA}" srcOrd="4" destOrd="0" presId="urn:microsoft.com/office/officeart/2016/7/layout/BasicLinearProcessNumbered"/>
    <dgm:cxn modelId="{D2D530BD-8E2A-487E-9B47-A24FBFF140B9}" type="presParOf" srcId="{E9D03626-2003-4914-B12E-93A3B2B3E8AA}" destId="{5DCE2332-C3CD-4D4E-A257-F91355257B5E}" srcOrd="0" destOrd="0" presId="urn:microsoft.com/office/officeart/2016/7/layout/BasicLinearProcessNumbered"/>
    <dgm:cxn modelId="{3D4EB9CA-658B-4272-80FD-70F18C99D7C5}" type="presParOf" srcId="{E9D03626-2003-4914-B12E-93A3B2B3E8AA}" destId="{F091EB0F-449B-4A93-BCA9-400CC080BB56}" srcOrd="1" destOrd="0" presId="urn:microsoft.com/office/officeart/2016/7/layout/BasicLinearProcessNumbered"/>
    <dgm:cxn modelId="{CA3EF629-DC2C-4BBE-A6AE-6D13162D7492}" type="presParOf" srcId="{E9D03626-2003-4914-B12E-93A3B2B3E8AA}" destId="{F88808B9-A566-49FA-BE25-D6D6E53CD075}" srcOrd="2" destOrd="0" presId="urn:microsoft.com/office/officeart/2016/7/layout/BasicLinearProcessNumbered"/>
    <dgm:cxn modelId="{BF8458AB-2F3A-42DE-8458-A8F42DC94E2B}" type="presParOf" srcId="{E9D03626-2003-4914-B12E-93A3B2B3E8AA}" destId="{DE826DC4-C463-4F44-B2E4-00D61A2BBC1B}" srcOrd="3" destOrd="0" presId="urn:microsoft.com/office/officeart/2016/7/layout/BasicLinearProcessNumbered"/>
    <dgm:cxn modelId="{8E07736A-8E7C-4A8A-9D9E-77178A678F46}" type="presParOf" srcId="{09E65383-6503-422A-B144-C46B804DA553}" destId="{A46EC64E-415C-48A9-8D73-4CC0C0CB2C31}" srcOrd="5" destOrd="0" presId="urn:microsoft.com/office/officeart/2016/7/layout/BasicLinearProcessNumbered"/>
    <dgm:cxn modelId="{47AAF5E2-D8D3-4860-94B2-2D517107C91D}" type="presParOf" srcId="{09E65383-6503-422A-B144-C46B804DA553}" destId="{C00EE19C-70B0-49C6-88B9-311A2E7D880E}" srcOrd="6" destOrd="0" presId="urn:microsoft.com/office/officeart/2016/7/layout/BasicLinearProcessNumbered"/>
    <dgm:cxn modelId="{ABC782BC-C60B-4BAF-8128-1F57ED104185}" type="presParOf" srcId="{C00EE19C-70B0-49C6-88B9-311A2E7D880E}" destId="{2A604F5F-D8FB-4455-A291-FE069695F919}" srcOrd="0" destOrd="0" presId="urn:microsoft.com/office/officeart/2016/7/layout/BasicLinearProcessNumbered"/>
    <dgm:cxn modelId="{B450EDE9-2385-4A9F-9206-55F927CBBD69}" type="presParOf" srcId="{C00EE19C-70B0-49C6-88B9-311A2E7D880E}" destId="{B988515A-D53F-44C9-AE93-D8D43D2A890B}" srcOrd="1" destOrd="0" presId="urn:microsoft.com/office/officeart/2016/7/layout/BasicLinearProcessNumbered"/>
    <dgm:cxn modelId="{F4E3F65F-F6A2-401A-9BD8-03245066B76E}" type="presParOf" srcId="{C00EE19C-70B0-49C6-88B9-311A2E7D880E}" destId="{377634E9-F79D-40A1-9518-55C675AC17CD}" srcOrd="2" destOrd="0" presId="urn:microsoft.com/office/officeart/2016/7/layout/BasicLinearProcessNumbered"/>
    <dgm:cxn modelId="{75A46D13-91B6-47DF-81ED-772D71ECA0FB}" type="presParOf" srcId="{C00EE19C-70B0-49C6-88B9-311A2E7D880E}" destId="{07A11BC9-BD52-4728-BA74-DED92DEB01AD}"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90945C9-AFA0-4DE0-B22E-7B40A90090B4}" type="doc">
      <dgm:prSet loTypeId="urn:microsoft.com/office/officeart/2005/8/layout/hierarchy3" loCatId="hierarchy" qsTypeId="urn:microsoft.com/office/officeart/2005/8/quickstyle/simple1" qsCatId="simple" csTypeId="urn:microsoft.com/office/officeart/2005/8/colors/accent1_2" csCatId="accent1"/>
      <dgm:spPr/>
      <dgm:t>
        <a:bodyPr/>
        <a:lstStyle/>
        <a:p>
          <a:endParaRPr lang="en-US"/>
        </a:p>
      </dgm:t>
    </dgm:pt>
    <dgm:pt modelId="{74C9E915-2342-4E44-9835-675FCFF8CEA8}">
      <dgm:prSet/>
      <dgm:spPr/>
      <dgm:t>
        <a:bodyPr/>
        <a:lstStyle/>
        <a:p>
          <a:r>
            <a:rPr lang="en-GB"/>
            <a:t>1% prevalence </a:t>
          </a:r>
          <a:endParaRPr lang="en-US"/>
        </a:p>
      </dgm:t>
    </dgm:pt>
    <dgm:pt modelId="{7DED27AF-A3F4-495D-A4E7-D0E5CB098038}" type="parTrans" cxnId="{96E2169E-8AFF-426D-8A24-2AEEE6C99EE6}">
      <dgm:prSet/>
      <dgm:spPr/>
      <dgm:t>
        <a:bodyPr/>
        <a:lstStyle/>
        <a:p>
          <a:endParaRPr lang="en-US"/>
        </a:p>
      </dgm:t>
    </dgm:pt>
    <dgm:pt modelId="{407F0981-91B6-47A9-80AD-406B2D509042}" type="sibTrans" cxnId="{96E2169E-8AFF-426D-8A24-2AEEE6C99EE6}">
      <dgm:prSet/>
      <dgm:spPr/>
      <dgm:t>
        <a:bodyPr/>
        <a:lstStyle/>
        <a:p>
          <a:endParaRPr lang="en-US"/>
        </a:p>
      </dgm:t>
    </dgm:pt>
    <dgm:pt modelId="{0AE97D33-2072-4E5A-BCCD-E66A5B6562BA}">
      <dgm:prSet/>
      <dgm:spPr/>
      <dgm:t>
        <a:bodyPr/>
        <a:lstStyle/>
        <a:p>
          <a:r>
            <a:rPr lang="en-GB"/>
            <a:t>1/54 in US </a:t>
          </a:r>
          <a:endParaRPr lang="en-US"/>
        </a:p>
      </dgm:t>
    </dgm:pt>
    <dgm:pt modelId="{D60FE5B8-6B76-4D5D-A4BC-DE0DBF6BF413}" type="parTrans" cxnId="{CC431744-4427-4805-B87A-4CB146A68648}">
      <dgm:prSet/>
      <dgm:spPr/>
      <dgm:t>
        <a:bodyPr/>
        <a:lstStyle/>
        <a:p>
          <a:endParaRPr lang="en-US"/>
        </a:p>
      </dgm:t>
    </dgm:pt>
    <dgm:pt modelId="{A3A98FA9-3CE1-4FED-BD80-44B7A1393D51}" type="sibTrans" cxnId="{CC431744-4427-4805-B87A-4CB146A68648}">
      <dgm:prSet/>
      <dgm:spPr/>
      <dgm:t>
        <a:bodyPr/>
        <a:lstStyle/>
        <a:p>
          <a:endParaRPr lang="en-US"/>
        </a:p>
      </dgm:t>
    </dgm:pt>
    <dgm:pt modelId="{3208DCED-35C5-4B67-ADC9-695C56317E12}">
      <dgm:prSet/>
      <dgm:spPr/>
      <dgm:t>
        <a:bodyPr/>
        <a:lstStyle/>
        <a:p>
          <a:r>
            <a:rPr lang="en-GB"/>
            <a:t>Increasing prevalence for multiple reasons</a:t>
          </a:r>
          <a:endParaRPr lang="en-US"/>
        </a:p>
      </dgm:t>
    </dgm:pt>
    <dgm:pt modelId="{7A2A3500-AB26-4FC0-B6DC-27E111A902C8}" type="parTrans" cxnId="{939EB8E1-774F-450F-8950-CEF490EF0A8A}">
      <dgm:prSet/>
      <dgm:spPr/>
      <dgm:t>
        <a:bodyPr/>
        <a:lstStyle/>
        <a:p>
          <a:endParaRPr lang="en-US"/>
        </a:p>
      </dgm:t>
    </dgm:pt>
    <dgm:pt modelId="{04837A5F-C187-46A6-A5D3-A08756A497DD}" type="sibTrans" cxnId="{939EB8E1-774F-450F-8950-CEF490EF0A8A}">
      <dgm:prSet/>
      <dgm:spPr/>
      <dgm:t>
        <a:bodyPr/>
        <a:lstStyle/>
        <a:p>
          <a:endParaRPr lang="en-US"/>
        </a:p>
      </dgm:t>
    </dgm:pt>
    <dgm:pt modelId="{79192798-F9D9-47FE-8381-AC27F5F8ABD2}" type="pres">
      <dgm:prSet presAssocID="{F90945C9-AFA0-4DE0-B22E-7B40A90090B4}" presName="diagram" presStyleCnt="0">
        <dgm:presLayoutVars>
          <dgm:chPref val="1"/>
          <dgm:dir/>
          <dgm:animOne val="branch"/>
          <dgm:animLvl val="lvl"/>
          <dgm:resizeHandles/>
        </dgm:presLayoutVars>
      </dgm:prSet>
      <dgm:spPr/>
    </dgm:pt>
    <dgm:pt modelId="{4DD48256-2A62-466E-ABF0-B1995E876756}" type="pres">
      <dgm:prSet presAssocID="{74C9E915-2342-4E44-9835-675FCFF8CEA8}" presName="root" presStyleCnt="0"/>
      <dgm:spPr/>
    </dgm:pt>
    <dgm:pt modelId="{7A501876-6002-41E8-AF6C-C195242003A8}" type="pres">
      <dgm:prSet presAssocID="{74C9E915-2342-4E44-9835-675FCFF8CEA8}" presName="rootComposite" presStyleCnt="0"/>
      <dgm:spPr/>
    </dgm:pt>
    <dgm:pt modelId="{FC3E0048-BD43-4703-9991-029C6979221E}" type="pres">
      <dgm:prSet presAssocID="{74C9E915-2342-4E44-9835-675FCFF8CEA8}" presName="rootText" presStyleLbl="node1" presStyleIdx="0" presStyleCnt="3"/>
      <dgm:spPr/>
    </dgm:pt>
    <dgm:pt modelId="{3E434F2D-3B77-43C1-9ABE-934DA60A1CBC}" type="pres">
      <dgm:prSet presAssocID="{74C9E915-2342-4E44-9835-675FCFF8CEA8}" presName="rootConnector" presStyleLbl="node1" presStyleIdx="0" presStyleCnt="3"/>
      <dgm:spPr/>
    </dgm:pt>
    <dgm:pt modelId="{E4C8ED83-C4DF-462A-8466-08AA134482C6}" type="pres">
      <dgm:prSet presAssocID="{74C9E915-2342-4E44-9835-675FCFF8CEA8}" presName="childShape" presStyleCnt="0"/>
      <dgm:spPr/>
    </dgm:pt>
    <dgm:pt modelId="{1FD93077-ECEE-45E9-9A88-A1AC17748401}" type="pres">
      <dgm:prSet presAssocID="{0AE97D33-2072-4E5A-BCCD-E66A5B6562BA}" presName="root" presStyleCnt="0"/>
      <dgm:spPr/>
    </dgm:pt>
    <dgm:pt modelId="{7B38AC26-AD49-4333-B1E2-D206C0C31E36}" type="pres">
      <dgm:prSet presAssocID="{0AE97D33-2072-4E5A-BCCD-E66A5B6562BA}" presName="rootComposite" presStyleCnt="0"/>
      <dgm:spPr/>
    </dgm:pt>
    <dgm:pt modelId="{86D8999D-C397-4887-B961-5943B0EC3ED4}" type="pres">
      <dgm:prSet presAssocID="{0AE97D33-2072-4E5A-BCCD-E66A5B6562BA}" presName="rootText" presStyleLbl="node1" presStyleIdx="1" presStyleCnt="3"/>
      <dgm:spPr/>
    </dgm:pt>
    <dgm:pt modelId="{2144241D-0191-426C-819E-41A31503726D}" type="pres">
      <dgm:prSet presAssocID="{0AE97D33-2072-4E5A-BCCD-E66A5B6562BA}" presName="rootConnector" presStyleLbl="node1" presStyleIdx="1" presStyleCnt="3"/>
      <dgm:spPr/>
    </dgm:pt>
    <dgm:pt modelId="{04505F87-A495-4F75-AB0E-C44249CFE860}" type="pres">
      <dgm:prSet presAssocID="{0AE97D33-2072-4E5A-BCCD-E66A5B6562BA}" presName="childShape" presStyleCnt="0"/>
      <dgm:spPr/>
    </dgm:pt>
    <dgm:pt modelId="{B667B112-3B5C-4A6C-9F36-A955E3E96638}" type="pres">
      <dgm:prSet presAssocID="{3208DCED-35C5-4B67-ADC9-695C56317E12}" presName="root" presStyleCnt="0"/>
      <dgm:spPr/>
    </dgm:pt>
    <dgm:pt modelId="{D2330148-E6C3-4796-84B1-91F17C278757}" type="pres">
      <dgm:prSet presAssocID="{3208DCED-35C5-4B67-ADC9-695C56317E12}" presName="rootComposite" presStyleCnt="0"/>
      <dgm:spPr/>
    </dgm:pt>
    <dgm:pt modelId="{1B8B1DE8-2F34-475E-866E-211EE4C13F79}" type="pres">
      <dgm:prSet presAssocID="{3208DCED-35C5-4B67-ADC9-695C56317E12}" presName="rootText" presStyleLbl="node1" presStyleIdx="2" presStyleCnt="3"/>
      <dgm:spPr/>
    </dgm:pt>
    <dgm:pt modelId="{5670D80C-0E73-4EB4-9F82-C8BDEB24AD20}" type="pres">
      <dgm:prSet presAssocID="{3208DCED-35C5-4B67-ADC9-695C56317E12}" presName="rootConnector" presStyleLbl="node1" presStyleIdx="2" presStyleCnt="3"/>
      <dgm:spPr/>
    </dgm:pt>
    <dgm:pt modelId="{2A6208FF-4552-49CF-B3ED-B51F282A373A}" type="pres">
      <dgm:prSet presAssocID="{3208DCED-35C5-4B67-ADC9-695C56317E12}" presName="childShape" presStyleCnt="0"/>
      <dgm:spPr/>
    </dgm:pt>
  </dgm:ptLst>
  <dgm:cxnLst>
    <dgm:cxn modelId="{516B6D60-5B20-429D-9FE2-1B6B6A345143}" type="presOf" srcId="{74C9E915-2342-4E44-9835-675FCFF8CEA8}" destId="{FC3E0048-BD43-4703-9991-029C6979221E}" srcOrd="0" destOrd="0" presId="urn:microsoft.com/office/officeart/2005/8/layout/hierarchy3"/>
    <dgm:cxn modelId="{CC431744-4427-4805-B87A-4CB146A68648}" srcId="{F90945C9-AFA0-4DE0-B22E-7B40A90090B4}" destId="{0AE97D33-2072-4E5A-BCCD-E66A5B6562BA}" srcOrd="1" destOrd="0" parTransId="{D60FE5B8-6B76-4D5D-A4BC-DE0DBF6BF413}" sibTransId="{A3A98FA9-3CE1-4FED-BD80-44B7A1393D51}"/>
    <dgm:cxn modelId="{2A86C04F-9BC6-43B5-94D8-B15E12FB7DE6}" type="presOf" srcId="{3208DCED-35C5-4B67-ADC9-695C56317E12}" destId="{1B8B1DE8-2F34-475E-866E-211EE4C13F79}" srcOrd="0" destOrd="0" presId="urn:microsoft.com/office/officeart/2005/8/layout/hierarchy3"/>
    <dgm:cxn modelId="{003F2574-281F-4CAA-87B2-032EB3860988}" type="presOf" srcId="{F90945C9-AFA0-4DE0-B22E-7B40A90090B4}" destId="{79192798-F9D9-47FE-8381-AC27F5F8ABD2}" srcOrd="0" destOrd="0" presId="urn:microsoft.com/office/officeart/2005/8/layout/hierarchy3"/>
    <dgm:cxn modelId="{74065D93-4C40-4F3B-8557-40667CE6BFC7}" type="presOf" srcId="{0AE97D33-2072-4E5A-BCCD-E66A5B6562BA}" destId="{86D8999D-C397-4887-B961-5943B0EC3ED4}" srcOrd="0" destOrd="0" presId="urn:microsoft.com/office/officeart/2005/8/layout/hierarchy3"/>
    <dgm:cxn modelId="{96E2169E-8AFF-426D-8A24-2AEEE6C99EE6}" srcId="{F90945C9-AFA0-4DE0-B22E-7B40A90090B4}" destId="{74C9E915-2342-4E44-9835-675FCFF8CEA8}" srcOrd="0" destOrd="0" parTransId="{7DED27AF-A3F4-495D-A4E7-D0E5CB098038}" sibTransId="{407F0981-91B6-47A9-80AD-406B2D509042}"/>
    <dgm:cxn modelId="{498FA2C5-EE1B-42C1-857D-F8F6FEC2253B}" type="presOf" srcId="{0AE97D33-2072-4E5A-BCCD-E66A5B6562BA}" destId="{2144241D-0191-426C-819E-41A31503726D}" srcOrd="1" destOrd="0" presId="urn:microsoft.com/office/officeart/2005/8/layout/hierarchy3"/>
    <dgm:cxn modelId="{939EB8E1-774F-450F-8950-CEF490EF0A8A}" srcId="{F90945C9-AFA0-4DE0-B22E-7B40A90090B4}" destId="{3208DCED-35C5-4B67-ADC9-695C56317E12}" srcOrd="2" destOrd="0" parTransId="{7A2A3500-AB26-4FC0-B6DC-27E111A902C8}" sibTransId="{04837A5F-C187-46A6-A5D3-A08756A497DD}"/>
    <dgm:cxn modelId="{89BBC2E6-464E-49D3-BF7A-F7A28C9A23DC}" type="presOf" srcId="{74C9E915-2342-4E44-9835-675FCFF8CEA8}" destId="{3E434F2D-3B77-43C1-9ABE-934DA60A1CBC}" srcOrd="1" destOrd="0" presId="urn:microsoft.com/office/officeart/2005/8/layout/hierarchy3"/>
    <dgm:cxn modelId="{BC17E4EB-B5DD-4541-AE97-482A51E7F110}" type="presOf" srcId="{3208DCED-35C5-4B67-ADC9-695C56317E12}" destId="{5670D80C-0E73-4EB4-9F82-C8BDEB24AD20}" srcOrd="1" destOrd="0" presId="urn:microsoft.com/office/officeart/2005/8/layout/hierarchy3"/>
    <dgm:cxn modelId="{495DCEDE-AF57-49BB-9061-964EAA8CCE2E}" type="presParOf" srcId="{79192798-F9D9-47FE-8381-AC27F5F8ABD2}" destId="{4DD48256-2A62-466E-ABF0-B1995E876756}" srcOrd="0" destOrd="0" presId="urn:microsoft.com/office/officeart/2005/8/layout/hierarchy3"/>
    <dgm:cxn modelId="{84529629-7FF8-4B0C-8927-1E439908F548}" type="presParOf" srcId="{4DD48256-2A62-466E-ABF0-B1995E876756}" destId="{7A501876-6002-41E8-AF6C-C195242003A8}" srcOrd="0" destOrd="0" presId="urn:microsoft.com/office/officeart/2005/8/layout/hierarchy3"/>
    <dgm:cxn modelId="{98D13991-A63F-4034-BDCD-DB98B28E19EB}" type="presParOf" srcId="{7A501876-6002-41E8-AF6C-C195242003A8}" destId="{FC3E0048-BD43-4703-9991-029C6979221E}" srcOrd="0" destOrd="0" presId="urn:microsoft.com/office/officeart/2005/8/layout/hierarchy3"/>
    <dgm:cxn modelId="{19F6D62E-66EE-4AB2-9B58-15B453E9D77A}" type="presParOf" srcId="{7A501876-6002-41E8-AF6C-C195242003A8}" destId="{3E434F2D-3B77-43C1-9ABE-934DA60A1CBC}" srcOrd="1" destOrd="0" presId="urn:microsoft.com/office/officeart/2005/8/layout/hierarchy3"/>
    <dgm:cxn modelId="{870ED00E-3B40-4D78-A4FF-D4244F7D1FAD}" type="presParOf" srcId="{4DD48256-2A62-466E-ABF0-B1995E876756}" destId="{E4C8ED83-C4DF-462A-8466-08AA134482C6}" srcOrd="1" destOrd="0" presId="urn:microsoft.com/office/officeart/2005/8/layout/hierarchy3"/>
    <dgm:cxn modelId="{B976203C-1896-4485-AF90-D0C7E183DC6D}" type="presParOf" srcId="{79192798-F9D9-47FE-8381-AC27F5F8ABD2}" destId="{1FD93077-ECEE-45E9-9A88-A1AC17748401}" srcOrd="1" destOrd="0" presId="urn:microsoft.com/office/officeart/2005/8/layout/hierarchy3"/>
    <dgm:cxn modelId="{CF650C39-B698-4EDA-AF70-30D279905C35}" type="presParOf" srcId="{1FD93077-ECEE-45E9-9A88-A1AC17748401}" destId="{7B38AC26-AD49-4333-B1E2-D206C0C31E36}" srcOrd="0" destOrd="0" presId="urn:microsoft.com/office/officeart/2005/8/layout/hierarchy3"/>
    <dgm:cxn modelId="{1055AE77-AC51-4457-8E08-61557B7E3D41}" type="presParOf" srcId="{7B38AC26-AD49-4333-B1E2-D206C0C31E36}" destId="{86D8999D-C397-4887-B961-5943B0EC3ED4}" srcOrd="0" destOrd="0" presId="urn:microsoft.com/office/officeart/2005/8/layout/hierarchy3"/>
    <dgm:cxn modelId="{81E4857D-2725-4D18-8A29-92CF7B2E786F}" type="presParOf" srcId="{7B38AC26-AD49-4333-B1E2-D206C0C31E36}" destId="{2144241D-0191-426C-819E-41A31503726D}" srcOrd="1" destOrd="0" presId="urn:microsoft.com/office/officeart/2005/8/layout/hierarchy3"/>
    <dgm:cxn modelId="{142C95CF-CE14-4E7F-B8C2-275AD94B6AB6}" type="presParOf" srcId="{1FD93077-ECEE-45E9-9A88-A1AC17748401}" destId="{04505F87-A495-4F75-AB0E-C44249CFE860}" srcOrd="1" destOrd="0" presId="urn:microsoft.com/office/officeart/2005/8/layout/hierarchy3"/>
    <dgm:cxn modelId="{B2A5CEBC-AB10-45CD-B02D-0599CAAE8374}" type="presParOf" srcId="{79192798-F9D9-47FE-8381-AC27F5F8ABD2}" destId="{B667B112-3B5C-4A6C-9F36-A955E3E96638}" srcOrd="2" destOrd="0" presId="urn:microsoft.com/office/officeart/2005/8/layout/hierarchy3"/>
    <dgm:cxn modelId="{666151A0-1209-465B-91F9-2DC5C7E5FDA2}" type="presParOf" srcId="{B667B112-3B5C-4A6C-9F36-A955E3E96638}" destId="{D2330148-E6C3-4796-84B1-91F17C278757}" srcOrd="0" destOrd="0" presId="urn:microsoft.com/office/officeart/2005/8/layout/hierarchy3"/>
    <dgm:cxn modelId="{DB6804B3-0304-4901-94CF-4CEB3D41D8D8}" type="presParOf" srcId="{D2330148-E6C3-4796-84B1-91F17C278757}" destId="{1B8B1DE8-2F34-475E-866E-211EE4C13F79}" srcOrd="0" destOrd="0" presId="urn:microsoft.com/office/officeart/2005/8/layout/hierarchy3"/>
    <dgm:cxn modelId="{4522B1D6-DCFE-42DF-80E3-0414831DD9D5}" type="presParOf" srcId="{D2330148-E6C3-4796-84B1-91F17C278757}" destId="{5670D80C-0E73-4EB4-9F82-C8BDEB24AD20}" srcOrd="1" destOrd="0" presId="urn:microsoft.com/office/officeart/2005/8/layout/hierarchy3"/>
    <dgm:cxn modelId="{F07699C3-0749-48E5-9140-25C1BB0A72A6}" type="presParOf" srcId="{B667B112-3B5C-4A6C-9F36-A955E3E96638}" destId="{2A6208FF-4552-49CF-B3ED-B51F282A373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A301F87-FC34-4955-99BD-FEEFE1E21695}"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0D9A907-E1D8-4E5C-A216-745C58F6DB5C}">
      <dgm:prSet/>
      <dgm:spPr/>
      <dgm:t>
        <a:bodyPr/>
        <a:lstStyle/>
        <a:p>
          <a:r>
            <a:rPr lang="en-US"/>
            <a:t>Often harder to recognise in females – you may miss clues from the person that they need your help in making reasonable adjustments.</a:t>
          </a:r>
        </a:p>
      </dgm:t>
    </dgm:pt>
    <dgm:pt modelId="{E87F8765-3D1C-4140-B16D-C6939657151E}" type="parTrans" cxnId="{C70FFDB3-CE35-4D36-824E-A267321E94AF}">
      <dgm:prSet/>
      <dgm:spPr/>
      <dgm:t>
        <a:bodyPr/>
        <a:lstStyle/>
        <a:p>
          <a:endParaRPr lang="en-US"/>
        </a:p>
      </dgm:t>
    </dgm:pt>
    <dgm:pt modelId="{E202E64F-71C1-49C3-A7C4-D822AC011765}" type="sibTrans" cxnId="{C70FFDB3-CE35-4D36-824E-A267321E94AF}">
      <dgm:prSet/>
      <dgm:spPr/>
      <dgm:t>
        <a:bodyPr/>
        <a:lstStyle/>
        <a:p>
          <a:endParaRPr lang="en-US"/>
        </a:p>
      </dgm:t>
    </dgm:pt>
    <dgm:pt modelId="{7A2A35EE-7BD3-49F9-B82D-9178FC7320D8}">
      <dgm:prSet/>
      <dgm:spPr/>
      <dgm:t>
        <a:bodyPr/>
        <a:lstStyle/>
        <a:p>
          <a:r>
            <a:rPr lang="en-US"/>
            <a:t>Men and women may camouflage their differences – it is important to ask what would help, rather than assume.</a:t>
          </a:r>
        </a:p>
      </dgm:t>
    </dgm:pt>
    <dgm:pt modelId="{791EA919-D746-48AB-ACC2-2BAB8B547ADC}" type="parTrans" cxnId="{A2DF2CBE-CD53-4639-A2B1-ED20A247A888}">
      <dgm:prSet/>
      <dgm:spPr/>
      <dgm:t>
        <a:bodyPr/>
        <a:lstStyle/>
        <a:p>
          <a:endParaRPr lang="en-US"/>
        </a:p>
      </dgm:t>
    </dgm:pt>
    <dgm:pt modelId="{E4B80611-FF1E-4091-B514-105D6A78B3BB}" type="sibTrans" cxnId="{A2DF2CBE-CD53-4639-A2B1-ED20A247A888}">
      <dgm:prSet/>
      <dgm:spPr/>
      <dgm:t>
        <a:bodyPr/>
        <a:lstStyle/>
        <a:p>
          <a:endParaRPr lang="en-US"/>
        </a:p>
      </dgm:t>
    </dgm:pt>
    <dgm:pt modelId="{BBCA6E85-FD6E-4428-A099-55956A547C2F}">
      <dgm:prSet/>
      <dgm:spPr/>
      <dgm:t>
        <a:bodyPr/>
        <a:lstStyle/>
        <a:p>
          <a:r>
            <a:rPr lang="en-US"/>
            <a:t>Co-morbid ADHD / other NDC  can impact on presentation and description of traits/symptoms</a:t>
          </a:r>
        </a:p>
      </dgm:t>
    </dgm:pt>
    <dgm:pt modelId="{46624211-CDA1-46FD-9927-A945A5F31747}" type="parTrans" cxnId="{9B6AD403-34D4-424B-B72A-982239135924}">
      <dgm:prSet/>
      <dgm:spPr/>
      <dgm:t>
        <a:bodyPr/>
        <a:lstStyle/>
        <a:p>
          <a:endParaRPr lang="en-US"/>
        </a:p>
      </dgm:t>
    </dgm:pt>
    <dgm:pt modelId="{92F66941-2626-4DC5-A93C-B6417C19AEC4}" type="sibTrans" cxnId="{9B6AD403-34D4-424B-B72A-982239135924}">
      <dgm:prSet/>
      <dgm:spPr/>
      <dgm:t>
        <a:bodyPr/>
        <a:lstStyle/>
        <a:p>
          <a:endParaRPr lang="en-US"/>
        </a:p>
      </dgm:t>
    </dgm:pt>
    <dgm:pt modelId="{84C24438-AF3E-4353-B141-15A075B002E3}">
      <dgm:prSet/>
      <dgm:spPr/>
      <dgm:t>
        <a:bodyPr/>
        <a:lstStyle/>
        <a:p>
          <a:r>
            <a:rPr lang="en-US"/>
            <a:t>Communication differences – they may not explain their  problems easily. </a:t>
          </a:r>
        </a:p>
      </dgm:t>
    </dgm:pt>
    <dgm:pt modelId="{A8EEF2B0-118E-4D44-92CD-170A2D4616F0}" type="parTrans" cxnId="{6252A59A-42ED-421C-A562-6003EEE94D19}">
      <dgm:prSet/>
      <dgm:spPr/>
      <dgm:t>
        <a:bodyPr/>
        <a:lstStyle/>
        <a:p>
          <a:endParaRPr lang="en-US"/>
        </a:p>
      </dgm:t>
    </dgm:pt>
    <dgm:pt modelId="{B5DACBD4-2719-46E0-95D0-D7BC49BAFF53}" type="sibTrans" cxnId="{6252A59A-42ED-421C-A562-6003EEE94D19}">
      <dgm:prSet/>
      <dgm:spPr/>
      <dgm:t>
        <a:bodyPr/>
        <a:lstStyle/>
        <a:p>
          <a:endParaRPr lang="en-US"/>
        </a:p>
      </dgm:t>
    </dgm:pt>
    <dgm:pt modelId="{B2462C5F-8685-4ADC-8C6F-7CB244FF7B2C}">
      <dgm:prSet/>
      <dgm:spPr/>
      <dgm:t>
        <a:bodyPr/>
        <a:lstStyle/>
        <a:p>
          <a:r>
            <a:rPr lang="en-US"/>
            <a:t>Impact on mental/ physical  health ( in part due to access to health care) – leads to a significantly shorter average lifespan than non-autistic population</a:t>
          </a:r>
        </a:p>
      </dgm:t>
    </dgm:pt>
    <dgm:pt modelId="{E150F394-5C78-4883-A9D3-C37498FBF5F6}" type="parTrans" cxnId="{E8CC0018-A23E-4927-A9B0-AB4ACB98B20B}">
      <dgm:prSet/>
      <dgm:spPr/>
      <dgm:t>
        <a:bodyPr/>
        <a:lstStyle/>
        <a:p>
          <a:endParaRPr lang="en-US"/>
        </a:p>
      </dgm:t>
    </dgm:pt>
    <dgm:pt modelId="{AEC4A1C3-D824-4394-89A8-502F5D57CAA1}" type="sibTrans" cxnId="{E8CC0018-A23E-4927-A9B0-AB4ACB98B20B}">
      <dgm:prSet/>
      <dgm:spPr/>
      <dgm:t>
        <a:bodyPr/>
        <a:lstStyle/>
        <a:p>
          <a:endParaRPr lang="en-US"/>
        </a:p>
      </dgm:t>
    </dgm:pt>
    <dgm:pt modelId="{51CBD805-B0D1-4518-AE87-FBA9F0E6A77E}" type="pres">
      <dgm:prSet presAssocID="{3A301F87-FC34-4955-99BD-FEEFE1E21695}" presName="linear" presStyleCnt="0">
        <dgm:presLayoutVars>
          <dgm:animLvl val="lvl"/>
          <dgm:resizeHandles val="exact"/>
        </dgm:presLayoutVars>
      </dgm:prSet>
      <dgm:spPr/>
    </dgm:pt>
    <dgm:pt modelId="{7161FC5E-C11D-446E-B062-99AF37DAA2F8}" type="pres">
      <dgm:prSet presAssocID="{90D9A907-E1D8-4E5C-A216-745C58F6DB5C}" presName="parentText" presStyleLbl="node1" presStyleIdx="0" presStyleCnt="5">
        <dgm:presLayoutVars>
          <dgm:chMax val="0"/>
          <dgm:bulletEnabled val="1"/>
        </dgm:presLayoutVars>
      </dgm:prSet>
      <dgm:spPr/>
    </dgm:pt>
    <dgm:pt modelId="{51A536D7-E6F0-4309-A8A5-D652CBCC9BB9}" type="pres">
      <dgm:prSet presAssocID="{E202E64F-71C1-49C3-A7C4-D822AC011765}" presName="spacer" presStyleCnt="0"/>
      <dgm:spPr/>
    </dgm:pt>
    <dgm:pt modelId="{AF5F4204-0985-4570-AF0C-4CD622882B06}" type="pres">
      <dgm:prSet presAssocID="{7A2A35EE-7BD3-49F9-B82D-9178FC7320D8}" presName="parentText" presStyleLbl="node1" presStyleIdx="1" presStyleCnt="5">
        <dgm:presLayoutVars>
          <dgm:chMax val="0"/>
          <dgm:bulletEnabled val="1"/>
        </dgm:presLayoutVars>
      </dgm:prSet>
      <dgm:spPr/>
    </dgm:pt>
    <dgm:pt modelId="{AEA73F8E-40F8-42AB-9C19-15D2BC89A57E}" type="pres">
      <dgm:prSet presAssocID="{E4B80611-FF1E-4091-B514-105D6A78B3BB}" presName="spacer" presStyleCnt="0"/>
      <dgm:spPr/>
    </dgm:pt>
    <dgm:pt modelId="{1837540B-C610-4C20-B723-44F53C3D4A81}" type="pres">
      <dgm:prSet presAssocID="{BBCA6E85-FD6E-4428-A099-55956A547C2F}" presName="parentText" presStyleLbl="node1" presStyleIdx="2" presStyleCnt="5">
        <dgm:presLayoutVars>
          <dgm:chMax val="0"/>
          <dgm:bulletEnabled val="1"/>
        </dgm:presLayoutVars>
      </dgm:prSet>
      <dgm:spPr/>
    </dgm:pt>
    <dgm:pt modelId="{3C68B87C-F1DC-4D63-986B-DBB3E33F6FAB}" type="pres">
      <dgm:prSet presAssocID="{92F66941-2626-4DC5-A93C-B6417C19AEC4}" presName="spacer" presStyleCnt="0"/>
      <dgm:spPr/>
    </dgm:pt>
    <dgm:pt modelId="{3FEBFF21-9A84-4979-8BB9-A89DFD42FC44}" type="pres">
      <dgm:prSet presAssocID="{84C24438-AF3E-4353-B141-15A075B002E3}" presName="parentText" presStyleLbl="node1" presStyleIdx="3" presStyleCnt="5">
        <dgm:presLayoutVars>
          <dgm:chMax val="0"/>
          <dgm:bulletEnabled val="1"/>
        </dgm:presLayoutVars>
      </dgm:prSet>
      <dgm:spPr/>
    </dgm:pt>
    <dgm:pt modelId="{88DD3299-131F-4FF0-B32F-3EED85CEF714}" type="pres">
      <dgm:prSet presAssocID="{B5DACBD4-2719-46E0-95D0-D7BC49BAFF53}" presName="spacer" presStyleCnt="0"/>
      <dgm:spPr/>
    </dgm:pt>
    <dgm:pt modelId="{C34F61B4-41E8-4714-9CA1-23F25C8F30FB}" type="pres">
      <dgm:prSet presAssocID="{B2462C5F-8685-4ADC-8C6F-7CB244FF7B2C}" presName="parentText" presStyleLbl="node1" presStyleIdx="4" presStyleCnt="5">
        <dgm:presLayoutVars>
          <dgm:chMax val="0"/>
          <dgm:bulletEnabled val="1"/>
        </dgm:presLayoutVars>
      </dgm:prSet>
      <dgm:spPr/>
    </dgm:pt>
  </dgm:ptLst>
  <dgm:cxnLst>
    <dgm:cxn modelId="{9B6AD403-34D4-424B-B72A-982239135924}" srcId="{3A301F87-FC34-4955-99BD-FEEFE1E21695}" destId="{BBCA6E85-FD6E-4428-A099-55956A547C2F}" srcOrd="2" destOrd="0" parTransId="{46624211-CDA1-46FD-9927-A945A5F31747}" sibTransId="{92F66941-2626-4DC5-A93C-B6417C19AEC4}"/>
    <dgm:cxn modelId="{E8CC0018-A23E-4927-A9B0-AB4ACB98B20B}" srcId="{3A301F87-FC34-4955-99BD-FEEFE1E21695}" destId="{B2462C5F-8685-4ADC-8C6F-7CB244FF7B2C}" srcOrd="4" destOrd="0" parTransId="{E150F394-5C78-4883-A9D3-C37498FBF5F6}" sibTransId="{AEC4A1C3-D824-4394-89A8-502F5D57CAA1}"/>
    <dgm:cxn modelId="{27D26760-F39C-4E99-A9E4-CEA3AC1C20AC}" type="presOf" srcId="{B2462C5F-8685-4ADC-8C6F-7CB244FF7B2C}" destId="{C34F61B4-41E8-4714-9CA1-23F25C8F30FB}" srcOrd="0" destOrd="0" presId="urn:microsoft.com/office/officeart/2005/8/layout/vList2"/>
    <dgm:cxn modelId="{6252A59A-42ED-421C-A562-6003EEE94D19}" srcId="{3A301F87-FC34-4955-99BD-FEEFE1E21695}" destId="{84C24438-AF3E-4353-B141-15A075B002E3}" srcOrd="3" destOrd="0" parTransId="{A8EEF2B0-118E-4D44-92CD-170A2D4616F0}" sibTransId="{B5DACBD4-2719-46E0-95D0-D7BC49BAFF53}"/>
    <dgm:cxn modelId="{B98B479B-C5C8-4BE5-9AEB-CCA4C365F7B5}" type="presOf" srcId="{3A301F87-FC34-4955-99BD-FEEFE1E21695}" destId="{51CBD805-B0D1-4518-AE87-FBA9F0E6A77E}" srcOrd="0" destOrd="0" presId="urn:microsoft.com/office/officeart/2005/8/layout/vList2"/>
    <dgm:cxn modelId="{7AC558A1-A258-48F8-9053-844F38D42E55}" type="presOf" srcId="{90D9A907-E1D8-4E5C-A216-745C58F6DB5C}" destId="{7161FC5E-C11D-446E-B062-99AF37DAA2F8}" srcOrd="0" destOrd="0" presId="urn:microsoft.com/office/officeart/2005/8/layout/vList2"/>
    <dgm:cxn modelId="{C70FFDB3-CE35-4D36-824E-A267321E94AF}" srcId="{3A301F87-FC34-4955-99BD-FEEFE1E21695}" destId="{90D9A907-E1D8-4E5C-A216-745C58F6DB5C}" srcOrd="0" destOrd="0" parTransId="{E87F8765-3D1C-4140-B16D-C6939657151E}" sibTransId="{E202E64F-71C1-49C3-A7C4-D822AC011765}"/>
    <dgm:cxn modelId="{A2DF2CBE-CD53-4639-A2B1-ED20A247A888}" srcId="{3A301F87-FC34-4955-99BD-FEEFE1E21695}" destId="{7A2A35EE-7BD3-49F9-B82D-9178FC7320D8}" srcOrd="1" destOrd="0" parTransId="{791EA919-D746-48AB-ACC2-2BAB8B547ADC}" sibTransId="{E4B80611-FF1E-4091-B514-105D6A78B3BB}"/>
    <dgm:cxn modelId="{F18948DE-0B62-4EC1-9208-249F75541C1C}" type="presOf" srcId="{84C24438-AF3E-4353-B141-15A075B002E3}" destId="{3FEBFF21-9A84-4979-8BB9-A89DFD42FC44}" srcOrd="0" destOrd="0" presId="urn:microsoft.com/office/officeart/2005/8/layout/vList2"/>
    <dgm:cxn modelId="{CF30F9E9-33AF-4233-9CBF-25DD5D023C02}" type="presOf" srcId="{7A2A35EE-7BD3-49F9-B82D-9178FC7320D8}" destId="{AF5F4204-0985-4570-AF0C-4CD622882B06}" srcOrd="0" destOrd="0" presId="urn:microsoft.com/office/officeart/2005/8/layout/vList2"/>
    <dgm:cxn modelId="{2E7E0DFC-CAD6-4A04-8368-34256F394C0D}" type="presOf" srcId="{BBCA6E85-FD6E-4428-A099-55956A547C2F}" destId="{1837540B-C610-4C20-B723-44F53C3D4A81}" srcOrd="0" destOrd="0" presId="urn:microsoft.com/office/officeart/2005/8/layout/vList2"/>
    <dgm:cxn modelId="{4710F614-E395-4393-9F21-B38D6156CFBB}" type="presParOf" srcId="{51CBD805-B0D1-4518-AE87-FBA9F0E6A77E}" destId="{7161FC5E-C11D-446E-B062-99AF37DAA2F8}" srcOrd="0" destOrd="0" presId="urn:microsoft.com/office/officeart/2005/8/layout/vList2"/>
    <dgm:cxn modelId="{83D2A552-8312-400F-B1A9-E5AAA916F9B2}" type="presParOf" srcId="{51CBD805-B0D1-4518-AE87-FBA9F0E6A77E}" destId="{51A536D7-E6F0-4309-A8A5-D652CBCC9BB9}" srcOrd="1" destOrd="0" presId="urn:microsoft.com/office/officeart/2005/8/layout/vList2"/>
    <dgm:cxn modelId="{00A5DE44-7532-43FA-9BAA-B6C4351093BB}" type="presParOf" srcId="{51CBD805-B0D1-4518-AE87-FBA9F0E6A77E}" destId="{AF5F4204-0985-4570-AF0C-4CD622882B06}" srcOrd="2" destOrd="0" presId="urn:microsoft.com/office/officeart/2005/8/layout/vList2"/>
    <dgm:cxn modelId="{08FEC6F5-A2C3-4ABF-8FD3-0BAF67CDEDB0}" type="presParOf" srcId="{51CBD805-B0D1-4518-AE87-FBA9F0E6A77E}" destId="{AEA73F8E-40F8-42AB-9C19-15D2BC89A57E}" srcOrd="3" destOrd="0" presId="urn:microsoft.com/office/officeart/2005/8/layout/vList2"/>
    <dgm:cxn modelId="{3F588297-0B20-433E-A0FB-F8D5E8E25CCD}" type="presParOf" srcId="{51CBD805-B0D1-4518-AE87-FBA9F0E6A77E}" destId="{1837540B-C610-4C20-B723-44F53C3D4A81}" srcOrd="4" destOrd="0" presId="urn:microsoft.com/office/officeart/2005/8/layout/vList2"/>
    <dgm:cxn modelId="{AD4CB04C-1CE8-4E89-8A3B-1C1F7F35FEBD}" type="presParOf" srcId="{51CBD805-B0D1-4518-AE87-FBA9F0E6A77E}" destId="{3C68B87C-F1DC-4D63-986B-DBB3E33F6FAB}" srcOrd="5" destOrd="0" presId="urn:microsoft.com/office/officeart/2005/8/layout/vList2"/>
    <dgm:cxn modelId="{FF0BFA46-2294-4DB6-AE8F-45178B31417B}" type="presParOf" srcId="{51CBD805-B0D1-4518-AE87-FBA9F0E6A77E}" destId="{3FEBFF21-9A84-4979-8BB9-A89DFD42FC44}" srcOrd="6" destOrd="0" presId="urn:microsoft.com/office/officeart/2005/8/layout/vList2"/>
    <dgm:cxn modelId="{8A816DE1-A776-43F1-880C-4893807B9C1C}" type="presParOf" srcId="{51CBD805-B0D1-4518-AE87-FBA9F0E6A77E}" destId="{88DD3299-131F-4FF0-B32F-3EED85CEF714}" srcOrd="7" destOrd="0" presId="urn:microsoft.com/office/officeart/2005/8/layout/vList2"/>
    <dgm:cxn modelId="{72451064-D0F8-45C3-8736-557716D413D6}" type="presParOf" srcId="{51CBD805-B0D1-4518-AE87-FBA9F0E6A77E}" destId="{C34F61B4-41E8-4714-9CA1-23F25C8F30F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C28C038-509F-4941-ADA0-6DBF1DB012A4}" type="doc">
      <dgm:prSet loTypeId="urn:microsoft.com/office/officeart/2008/layout/LinedList" loCatId="list" qsTypeId="urn:microsoft.com/office/officeart/2005/8/quickstyle/simple4" qsCatId="simple" csTypeId="urn:microsoft.com/office/officeart/2005/8/colors/accent5_2" csCatId="accent5" phldr="1"/>
      <dgm:spPr/>
      <dgm:t>
        <a:bodyPr/>
        <a:lstStyle/>
        <a:p>
          <a:endParaRPr lang="en-US"/>
        </a:p>
      </dgm:t>
    </dgm:pt>
    <dgm:pt modelId="{53F06C6C-87EB-4724-A710-8A2334700698}">
      <dgm:prSet/>
      <dgm:spPr/>
      <dgm:t>
        <a:bodyPr/>
        <a:lstStyle/>
        <a:p>
          <a:r>
            <a:rPr lang="en-US" dirty="0"/>
            <a:t>“Demand avoidance” – type of behaviour</a:t>
          </a:r>
        </a:p>
      </dgm:t>
    </dgm:pt>
    <dgm:pt modelId="{2DCBCFE3-1063-4213-88B2-F4E9C01EAB64}" type="parTrans" cxnId="{179DCE09-4F84-479F-8B1B-CC8132008371}">
      <dgm:prSet/>
      <dgm:spPr/>
      <dgm:t>
        <a:bodyPr/>
        <a:lstStyle/>
        <a:p>
          <a:endParaRPr lang="en-US"/>
        </a:p>
      </dgm:t>
    </dgm:pt>
    <dgm:pt modelId="{7E1B265A-8191-4585-A186-A6572A8234C2}" type="sibTrans" cxnId="{179DCE09-4F84-479F-8B1B-CC8132008371}">
      <dgm:prSet/>
      <dgm:spPr/>
      <dgm:t>
        <a:bodyPr/>
        <a:lstStyle/>
        <a:p>
          <a:endParaRPr lang="en-US"/>
        </a:p>
      </dgm:t>
    </dgm:pt>
    <dgm:pt modelId="{5CA892A0-C562-410E-B2DF-2AAFE7B817B3}">
      <dgm:prSet/>
      <dgm:spPr/>
      <dgm:t>
        <a:bodyPr/>
        <a:lstStyle/>
        <a:p>
          <a:r>
            <a:rPr lang="en-GB"/>
            <a:t>“persistent and marked resistance to 'the demands of everyday life’, which may include essential demands such as eating and sleeping as well as expected demands such as going to school or work” </a:t>
          </a:r>
          <a:endParaRPr lang="en-US"/>
        </a:p>
      </dgm:t>
    </dgm:pt>
    <dgm:pt modelId="{30645EA6-D6FA-4AE8-BB4A-AE80C519140C}" type="parTrans" cxnId="{8BE37536-DE7B-44AA-9B1E-549520BDAFC0}">
      <dgm:prSet/>
      <dgm:spPr/>
      <dgm:t>
        <a:bodyPr/>
        <a:lstStyle/>
        <a:p>
          <a:endParaRPr lang="en-US"/>
        </a:p>
      </dgm:t>
    </dgm:pt>
    <dgm:pt modelId="{8C69A378-92A8-4FA5-9C41-4E2116CD263E}" type="sibTrans" cxnId="{8BE37536-DE7B-44AA-9B1E-549520BDAFC0}">
      <dgm:prSet/>
      <dgm:spPr/>
      <dgm:t>
        <a:bodyPr/>
        <a:lstStyle/>
        <a:p>
          <a:endParaRPr lang="en-US"/>
        </a:p>
      </dgm:t>
    </dgm:pt>
    <dgm:pt modelId="{751E2B47-5696-49AD-AF53-0BCE9B59A68E}">
      <dgm:prSet/>
      <dgm:spPr/>
      <dgm:t>
        <a:bodyPr/>
        <a:lstStyle/>
        <a:p>
          <a:r>
            <a:rPr lang="en-GB"/>
            <a:t>Seen in autistic people or people with Intellectual disability or other neuro-diversities.</a:t>
          </a:r>
          <a:endParaRPr lang="en-US"/>
        </a:p>
      </dgm:t>
    </dgm:pt>
    <dgm:pt modelId="{9ED4AD8E-3429-4EAE-885C-79EB050EA023}" type="parTrans" cxnId="{4315BA2E-C9E0-4057-A6E0-23F6698272A8}">
      <dgm:prSet/>
      <dgm:spPr/>
      <dgm:t>
        <a:bodyPr/>
        <a:lstStyle/>
        <a:p>
          <a:endParaRPr lang="en-US"/>
        </a:p>
      </dgm:t>
    </dgm:pt>
    <dgm:pt modelId="{912A08D3-3A05-4D32-9B44-DE3D724FC0E3}" type="sibTrans" cxnId="{4315BA2E-C9E0-4057-A6E0-23F6698272A8}">
      <dgm:prSet/>
      <dgm:spPr/>
      <dgm:t>
        <a:bodyPr/>
        <a:lstStyle/>
        <a:p>
          <a:endParaRPr lang="en-US"/>
        </a:p>
      </dgm:t>
    </dgm:pt>
    <dgm:pt modelId="{158DA770-04D2-4593-9E66-81D9A8931315}">
      <dgm:prSet/>
      <dgm:spPr/>
      <dgm:t>
        <a:bodyPr/>
        <a:lstStyle/>
        <a:p>
          <a:r>
            <a:rPr lang="en-GB" dirty="0"/>
            <a:t>The Royal college of psychiatry (child psychiatry division) – define PDA as part of the autism spectrum and not as a separate diagnosis.</a:t>
          </a:r>
          <a:endParaRPr lang="en-US" dirty="0"/>
        </a:p>
      </dgm:t>
    </dgm:pt>
    <dgm:pt modelId="{12C79988-4E13-4B18-8A9A-CC65D47EC17F}" type="parTrans" cxnId="{1E249EE2-1A4D-4289-A8A9-600721F67952}">
      <dgm:prSet/>
      <dgm:spPr/>
      <dgm:t>
        <a:bodyPr/>
        <a:lstStyle/>
        <a:p>
          <a:endParaRPr lang="en-US"/>
        </a:p>
      </dgm:t>
    </dgm:pt>
    <dgm:pt modelId="{D7CABAB0-E08C-4995-9840-C812D35AEA77}" type="sibTrans" cxnId="{1E249EE2-1A4D-4289-A8A9-600721F67952}">
      <dgm:prSet/>
      <dgm:spPr/>
      <dgm:t>
        <a:bodyPr/>
        <a:lstStyle/>
        <a:p>
          <a:endParaRPr lang="en-US"/>
        </a:p>
      </dgm:t>
    </dgm:pt>
    <dgm:pt modelId="{2DEF5318-8FCA-4EE1-8266-7C1D189940C9}">
      <dgm:prSet/>
      <dgm:spPr/>
      <dgm:t>
        <a:bodyPr/>
        <a:lstStyle/>
        <a:p>
          <a:r>
            <a:rPr lang="en-GB" dirty="0"/>
            <a:t>Reflecting the different ways autism presents in each individual </a:t>
          </a:r>
          <a:endParaRPr lang="en-US" dirty="0"/>
        </a:p>
      </dgm:t>
    </dgm:pt>
    <dgm:pt modelId="{AFDB0FB2-03FB-439E-8346-6F08E86FD1FA}" type="parTrans" cxnId="{0AAC157B-639C-433B-B221-3EE26CC11C2E}">
      <dgm:prSet/>
      <dgm:spPr/>
      <dgm:t>
        <a:bodyPr/>
        <a:lstStyle/>
        <a:p>
          <a:endParaRPr lang="en-GB"/>
        </a:p>
      </dgm:t>
    </dgm:pt>
    <dgm:pt modelId="{DA650966-C0C9-426B-88FC-F78393C8FC20}" type="sibTrans" cxnId="{0AAC157B-639C-433B-B221-3EE26CC11C2E}">
      <dgm:prSet/>
      <dgm:spPr/>
      <dgm:t>
        <a:bodyPr/>
        <a:lstStyle/>
        <a:p>
          <a:endParaRPr lang="en-GB"/>
        </a:p>
      </dgm:t>
    </dgm:pt>
    <dgm:pt modelId="{A7051570-E1C9-4DB1-BFC7-0536FD2D13AE}" type="pres">
      <dgm:prSet presAssocID="{CC28C038-509F-4941-ADA0-6DBF1DB012A4}" presName="vert0" presStyleCnt="0">
        <dgm:presLayoutVars>
          <dgm:dir/>
          <dgm:animOne val="branch"/>
          <dgm:animLvl val="lvl"/>
        </dgm:presLayoutVars>
      </dgm:prSet>
      <dgm:spPr/>
    </dgm:pt>
    <dgm:pt modelId="{C345D511-D23C-4F5B-B1EB-6E1B327A2BDD}" type="pres">
      <dgm:prSet presAssocID="{53F06C6C-87EB-4724-A710-8A2334700698}" presName="thickLine" presStyleLbl="alignNode1" presStyleIdx="0" presStyleCnt="5"/>
      <dgm:spPr/>
    </dgm:pt>
    <dgm:pt modelId="{25A7E5CB-2390-4504-9D49-824125450A14}" type="pres">
      <dgm:prSet presAssocID="{53F06C6C-87EB-4724-A710-8A2334700698}" presName="horz1" presStyleCnt="0"/>
      <dgm:spPr/>
    </dgm:pt>
    <dgm:pt modelId="{5F9D196D-8C41-4134-ABAE-BD75057EE415}" type="pres">
      <dgm:prSet presAssocID="{53F06C6C-87EB-4724-A710-8A2334700698}" presName="tx1" presStyleLbl="revTx" presStyleIdx="0" presStyleCnt="5"/>
      <dgm:spPr/>
    </dgm:pt>
    <dgm:pt modelId="{A02B319E-BA23-4ACC-9C41-EEB381D09BB7}" type="pres">
      <dgm:prSet presAssocID="{53F06C6C-87EB-4724-A710-8A2334700698}" presName="vert1" presStyleCnt="0"/>
      <dgm:spPr/>
    </dgm:pt>
    <dgm:pt modelId="{7CD8C56B-4040-4E0C-9049-E9848DFCA572}" type="pres">
      <dgm:prSet presAssocID="{5CA892A0-C562-410E-B2DF-2AAFE7B817B3}" presName="thickLine" presStyleLbl="alignNode1" presStyleIdx="1" presStyleCnt="5"/>
      <dgm:spPr/>
    </dgm:pt>
    <dgm:pt modelId="{BF8EB009-16AB-49D8-8C77-25F9B05D132F}" type="pres">
      <dgm:prSet presAssocID="{5CA892A0-C562-410E-B2DF-2AAFE7B817B3}" presName="horz1" presStyleCnt="0"/>
      <dgm:spPr/>
    </dgm:pt>
    <dgm:pt modelId="{E493D4A1-6EEF-4483-AAE7-4A5F8B6E2737}" type="pres">
      <dgm:prSet presAssocID="{5CA892A0-C562-410E-B2DF-2AAFE7B817B3}" presName="tx1" presStyleLbl="revTx" presStyleIdx="1" presStyleCnt="5"/>
      <dgm:spPr/>
    </dgm:pt>
    <dgm:pt modelId="{DAB32025-1948-4C95-8D15-CBCE0F7B9254}" type="pres">
      <dgm:prSet presAssocID="{5CA892A0-C562-410E-B2DF-2AAFE7B817B3}" presName="vert1" presStyleCnt="0"/>
      <dgm:spPr/>
    </dgm:pt>
    <dgm:pt modelId="{2FE2217B-B38A-4F82-B9E4-EB76973CC73F}" type="pres">
      <dgm:prSet presAssocID="{751E2B47-5696-49AD-AF53-0BCE9B59A68E}" presName="thickLine" presStyleLbl="alignNode1" presStyleIdx="2" presStyleCnt="5"/>
      <dgm:spPr/>
    </dgm:pt>
    <dgm:pt modelId="{A0EC9B6B-0FC9-4A7A-9E7E-E9D9C8C5922D}" type="pres">
      <dgm:prSet presAssocID="{751E2B47-5696-49AD-AF53-0BCE9B59A68E}" presName="horz1" presStyleCnt="0"/>
      <dgm:spPr/>
    </dgm:pt>
    <dgm:pt modelId="{9231F79D-18D8-44DF-8AFB-04E29855E496}" type="pres">
      <dgm:prSet presAssocID="{751E2B47-5696-49AD-AF53-0BCE9B59A68E}" presName="tx1" presStyleLbl="revTx" presStyleIdx="2" presStyleCnt="5"/>
      <dgm:spPr/>
    </dgm:pt>
    <dgm:pt modelId="{3D3EFBF3-6A01-42DF-8B8A-223A6026C7EF}" type="pres">
      <dgm:prSet presAssocID="{751E2B47-5696-49AD-AF53-0BCE9B59A68E}" presName="vert1" presStyleCnt="0"/>
      <dgm:spPr/>
    </dgm:pt>
    <dgm:pt modelId="{EFA57FB9-D8FE-4435-BBB9-2B7EF60ABE33}" type="pres">
      <dgm:prSet presAssocID="{158DA770-04D2-4593-9E66-81D9A8931315}" presName="thickLine" presStyleLbl="alignNode1" presStyleIdx="3" presStyleCnt="5"/>
      <dgm:spPr/>
    </dgm:pt>
    <dgm:pt modelId="{4BCADEA9-2CB1-4485-B763-00A39687507F}" type="pres">
      <dgm:prSet presAssocID="{158DA770-04D2-4593-9E66-81D9A8931315}" presName="horz1" presStyleCnt="0"/>
      <dgm:spPr/>
    </dgm:pt>
    <dgm:pt modelId="{4F6B9D46-5324-4F10-8589-66FA3C2CD8DF}" type="pres">
      <dgm:prSet presAssocID="{158DA770-04D2-4593-9E66-81D9A8931315}" presName="tx1" presStyleLbl="revTx" presStyleIdx="3" presStyleCnt="5"/>
      <dgm:spPr/>
    </dgm:pt>
    <dgm:pt modelId="{F78F24B1-1C63-4146-B1B4-D50B3BCF8EC2}" type="pres">
      <dgm:prSet presAssocID="{158DA770-04D2-4593-9E66-81D9A8931315}" presName="vert1" presStyleCnt="0"/>
      <dgm:spPr/>
    </dgm:pt>
    <dgm:pt modelId="{1D1547BD-4D9B-42EB-8EA5-9586E6135DC9}" type="pres">
      <dgm:prSet presAssocID="{2DEF5318-8FCA-4EE1-8266-7C1D189940C9}" presName="thickLine" presStyleLbl="alignNode1" presStyleIdx="4" presStyleCnt="5"/>
      <dgm:spPr/>
    </dgm:pt>
    <dgm:pt modelId="{3AB9D6B3-B6DB-4F0A-BE40-D5ACBE0CF49B}" type="pres">
      <dgm:prSet presAssocID="{2DEF5318-8FCA-4EE1-8266-7C1D189940C9}" presName="horz1" presStyleCnt="0"/>
      <dgm:spPr/>
    </dgm:pt>
    <dgm:pt modelId="{B9EF0119-9491-4048-8288-6542CE86979F}" type="pres">
      <dgm:prSet presAssocID="{2DEF5318-8FCA-4EE1-8266-7C1D189940C9}" presName="tx1" presStyleLbl="revTx" presStyleIdx="4" presStyleCnt="5"/>
      <dgm:spPr/>
    </dgm:pt>
    <dgm:pt modelId="{18267B05-6761-42EF-905B-17430F390DB5}" type="pres">
      <dgm:prSet presAssocID="{2DEF5318-8FCA-4EE1-8266-7C1D189940C9}" presName="vert1" presStyleCnt="0"/>
      <dgm:spPr/>
    </dgm:pt>
  </dgm:ptLst>
  <dgm:cxnLst>
    <dgm:cxn modelId="{179DCE09-4F84-479F-8B1B-CC8132008371}" srcId="{CC28C038-509F-4941-ADA0-6DBF1DB012A4}" destId="{53F06C6C-87EB-4724-A710-8A2334700698}" srcOrd="0" destOrd="0" parTransId="{2DCBCFE3-1063-4213-88B2-F4E9C01EAB64}" sibTransId="{7E1B265A-8191-4585-A186-A6572A8234C2}"/>
    <dgm:cxn modelId="{F7F0D32D-FFA2-49A1-B65E-9B9B5A3D4D15}" type="presOf" srcId="{5CA892A0-C562-410E-B2DF-2AAFE7B817B3}" destId="{E493D4A1-6EEF-4483-AAE7-4A5F8B6E2737}" srcOrd="0" destOrd="0" presId="urn:microsoft.com/office/officeart/2008/layout/LinedList"/>
    <dgm:cxn modelId="{4315BA2E-C9E0-4057-A6E0-23F6698272A8}" srcId="{CC28C038-509F-4941-ADA0-6DBF1DB012A4}" destId="{751E2B47-5696-49AD-AF53-0BCE9B59A68E}" srcOrd="2" destOrd="0" parTransId="{9ED4AD8E-3429-4EAE-885C-79EB050EA023}" sibTransId="{912A08D3-3A05-4D32-9B44-DE3D724FC0E3}"/>
    <dgm:cxn modelId="{8BE37536-DE7B-44AA-9B1E-549520BDAFC0}" srcId="{CC28C038-509F-4941-ADA0-6DBF1DB012A4}" destId="{5CA892A0-C562-410E-B2DF-2AAFE7B817B3}" srcOrd="1" destOrd="0" parTransId="{30645EA6-D6FA-4AE8-BB4A-AE80C519140C}" sibTransId="{8C69A378-92A8-4FA5-9C41-4E2116CD263E}"/>
    <dgm:cxn modelId="{7B62B237-C210-466E-8A8A-E104EE3936EC}" type="presOf" srcId="{2DEF5318-8FCA-4EE1-8266-7C1D189940C9}" destId="{B9EF0119-9491-4048-8288-6542CE86979F}" srcOrd="0" destOrd="0" presId="urn:microsoft.com/office/officeart/2008/layout/LinedList"/>
    <dgm:cxn modelId="{0AAC157B-639C-433B-B221-3EE26CC11C2E}" srcId="{CC28C038-509F-4941-ADA0-6DBF1DB012A4}" destId="{2DEF5318-8FCA-4EE1-8266-7C1D189940C9}" srcOrd="4" destOrd="0" parTransId="{AFDB0FB2-03FB-439E-8346-6F08E86FD1FA}" sibTransId="{DA650966-C0C9-426B-88FC-F78393C8FC20}"/>
    <dgm:cxn modelId="{3FF9717C-8171-4889-B713-4FAD2F65426F}" type="presOf" srcId="{CC28C038-509F-4941-ADA0-6DBF1DB012A4}" destId="{A7051570-E1C9-4DB1-BFC7-0536FD2D13AE}" srcOrd="0" destOrd="0" presId="urn:microsoft.com/office/officeart/2008/layout/LinedList"/>
    <dgm:cxn modelId="{1C097B92-4499-4E19-9301-081DDD9EBBDD}" type="presOf" srcId="{53F06C6C-87EB-4724-A710-8A2334700698}" destId="{5F9D196D-8C41-4134-ABAE-BD75057EE415}" srcOrd="0" destOrd="0" presId="urn:microsoft.com/office/officeart/2008/layout/LinedList"/>
    <dgm:cxn modelId="{5E514DB4-4F0B-4913-B4C3-72CA58EE8305}" type="presOf" srcId="{158DA770-04D2-4593-9E66-81D9A8931315}" destId="{4F6B9D46-5324-4F10-8589-66FA3C2CD8DF}" srcOrd="0" destOrd="0" presId="urn:microsoft.com/office/officeart/2008/layout/LinedList"/>
    <dgm:cxn modelId="{455C0CCA-C62F-4DA5-9612-09B12E564FE4}" type="presOf" srcId="{751E2B47-5696-49AD-AF53-0BCE9B59A68E}" destId="{9231F79D-18D8-44DF-8AFB-04E29855E496}" srcOrd="0" destOrd="0" presId="urn:microsoft.com/office/officeart/2008/layout/LinedList"/>
    <dgm:cxn modelId="{1E249EE2-1A4D-4289-A8A9-600721F67952}" srcId="{CC28C038-509F-4941-ADA0-6DBF1DB012A4}" destId="{158DA770-04D2-4593-9E66-81D9A8931315}" srcOrd="3" destOrd="0" parTransId="{12C79988-4E13-4B18-8A9A-CC65D47EC17F}" sibTransId="{D7CABAB0-E08C-4995-9840-C812D35AEA77}"/>
    <dgm:cxn modelId="{3B1E78FE-6286-4F2F-B035-B4A4564BDD51}" type="presParOf" srcId="{A7051570-E1C9-4DB1-BFC7-0536FD2D13AE}" destId="{C345D511-D23C-4F5B-B1EB-6E1B327A2BDD}" srcOrd="0" destOrd="0" presId="urn:microsoft.com/office/officeart/2008/layout/LinedList"/>
    <dgm:cxn modelId="{8DE025CF-FEC1-435B-8BCA-CCFEA31B4218}" type="presParOf" srcId="{A7051570-E1C9-4DB1-BFC7-0536FD2D13AE}" destId="{25A7E5CB-2390-4504-9D49-824125450A14}" srcOrd="1" destOrd="0" presId="urn:microsoft.com/office/officeart/2008/layout/LinedList"/>
    <dgm:cxn modelId="{D2F2503F-5D3C-4885-A3AB-DEB3EAAC0F83}" type="presParOf" srcId="{25A7E5CB-2390-4504-9D49-824125450A14}" destId="{5F9D196D-8C41-4134-ABAE-BD75057EE415}" srcOrd="0" destOrd="0" presId="urn:microsoft.com/office/officeart/2008/layout/LinedList"/>
    <dgm:cxn modelId="{9821261A-658C-46E1-BCEE-DB2D11CE3B60}" type="presParOf" srcId="{25A7E5CB-2390-4504-9D49-824125450A14}" destId="{A02B319E-BA23-4ACC-9C41-EEB381D09BB7}" srcOrd="1" destOrd="0" presId="urn:microsoft.com/office/officeart/2008/layout/LinedList"/>
    <dgm:cxn modelId="{EFFE66F1-6B2F-4996-9974-2127AA06706B}" type="presParOf" srcId="{A7051570-E1C9-4DB1-BFC7-0536FD2D13AE}" destId="{7CD8C56B-4040-4E0C-9049-E9848DFCA572}" srcOrd="2" destOrd="0" presId="urn:microsoft.com/office/officeart/2008/layout/LinedList"/>
    <dgm:cxn modelId="{689942AC-5904-40CE-A3E0-7595050CC732}" type="presParOf" srcId="{A7051570-E1C9-4DB1-BFC7-0536FD2D13AE}" destId="{BF8EB009-16AB-49D8-8C77-25F9B05D132F}" srcOrd="3" destOrd="0" presId="urn:microsoft.com/office/officeart/2008/layout/LinedList"/>
    <dgm:cxn modelId="{E5BBFE6C-E8BA-445F-9BCF-BF77D39EFF3A}" type="presParOf" srcId="{BF8EB009-16AB-49D8-8C77-25F9B05D132F}" destId="{E493D4A1-6EEF-4483-AAE7-4A5F8B6E2737}" srcOrd="0" destOrd="0" presId="urn:microsoft.com/office/officeart/2008/layout/LinedList"/>
    <dgm:cxn modelId="{9FAD763A-E0E9-41EA-90C7-D45E1B6A85CA}" type="presParOf" srcId="{BF8EB009-16AB-49D8-8C77-25F9B05D132F}" destId="{DAB32025-1948-4C95-8D15-CBCE0F7B9254}" srcOrd="1" destOrd="0" presId="urn:microsoft.com/office/officeart/2008/layout/LinedList"/>
    <dgm:cxn modelId="{891151D5-79ED-4550-918F-BC1A3604826D}" type="presParOf" srcId="{A7051570-E1C9-4DB1-BFC7-0536FD2D13AE}" destId="{2FE2217B-B38A-4F82-B9E4-EB76973CC73F}" srcOrd="4" destOrd="0" presId="urn:microsoft.com/office/officeart/2008/layout/LinedList"/>
    <dgm:cxn modelId="{5EECF77A-74BE-41F7-A393-18B78C010073}" type="presParOf" srcId="{A7051570-E1C9-4DB1-BFC7-0536FD2D13AE}" destId="{A0EC9B6B-0FC9-4A7A-9E7E-E9D9C8C5922D}" srcOrd="5" destOrd="0" presId="urn:microsoft.com/office/officeart/2008/layout/LinedList"/>
    <dgm:cxn modelId="{59788030-C696-4952-A034-9BD663A7B1E2}" type="presParOf" srcId="{A0EC9B6B-0FC9-4A7A-9E7E-E9D9C8C5922D}" destId="{9231F79D-18D8-44DF-8AFB-04E29855E496}" srcOrd="0" destOrd="0" presId="urn:microsoft.com/office/officeart/2008/layout/LinedList"/>
    <dgm:cxn modelId="{A40786CE-4C38-4E89-92C4-1F232462466D}" type="presParOf" srcId="{A0EC9B6B-0FC9-4A7A-9E7E-E9D9C8C5922D}" destId="{3D3EFBF3-6A01-42DF-8B8A-223A6026C7EF}" srcOrd="1" destOrd="0" presId="urn:microsoft.com/office/officeart/2008/layout/LinedList"/>
    <dgm:cxn modelId="{B3F5F8B1-316E-4D88-9BE6-4F5DE138D2E1}" type="presParOf" srcId="{A7051570-E1C9-4DB1-BFC7-0536FD2D13AE}" destId="{EFA57FB9-D8FE-4435-BBB9-2B7EF60ABE33}" srcOrd="6" destOrd="0" presId="urn:microsoft.com/office/officeart/2008/layout/LinedList"/>
    <dgm:cxn modelId="{40A9A8B1-339D-43D5-B6A2-FD7C9D31D407}" type="presParOf" srcId="{A7051570-E1C9-4DB1-BFC7-0536FD2D13AE}" destId="{4BCADEA9-2CB1-4485-B763-00A39687507F}" srcOrd="7" destOrd="0" presId="urn:microsoft.com/office/officeart/2008/layout/LinedList"/>
    <dgm:cxn modelId="{FBD15020-C8DA-493E-A7C4-1FE5C605B8B8}" type="presParOf" srcId="{4BCADEA9-2CB1-4485-B763-00A39687507F}" destId="{4F6B9D46-5324-4F10-8589-66FA3C2CD8DF}" srcOrd="0" destOrd="0" presId="urn:microsoft.com/office/officeart/2008/layout/LinedList"/>
    <dgm:cxn modelId="{91718C42-6539-45C3-9B51-BBD18DA1F67F}" type="presParOf" srcId="{4BCADEA9-2CB1-4485-B763-00A39687507F}" destId="{F78F24B1-1C63-4146-B1B4-D50B3BCF8EC2}" srcOrd="1" destOrd="0" presId="urn:microsoft.com/office/officeart/2008/layout/LinedList"/>
    <dgm:cxn modelId="{C35730DA-4E1C-4328-9792-3006F298B881}" type="presParOf" srcId="{A7051570-E1C9-4DB1-BFC7-0536FD2D13AE}" destId="{1D1547BD-4D9B-42EB-8EA5-9586E6135DC9}" srcOrd="8" destOrd="0" presId="urn:microsoft.com/office/officeart/2008/layout/LinedList"/>
    <dgm:cxn modelId="{072D2D91-05EC-4A66-B239-D8CF692C2740}" type="presParOf" srcId="{A7051570-E1C9-4DB1-BFC7-0536FD2D13AE}" destId="{3AB9D6B3-B6DB-4F0A-BE40-D5ACBE0CF49B}" srcOrd="9" destOrd="0" presId="urn:microsoft.com/office/officeart/2008/layout/LinedList"/>
    <dgm:cxn modelId="{97B70690-9D1B-4AC5-9377-7CF93A070EDA}" type="presParOf" srcId="{3AB9D6B3-B6DB-4F0A-BE40-D5ACBE0CF49B}" destId="{B9EF0119-9491-4048-8288-6542CE86979F}" srcOrd="0" destOrd="0" presId="urn:microsoft.com/office/officeart/2008/layout/LinedList"/>
    <dgm:cxn modelId="{A790828A-1086-42BB-AED5-BA15622BCA4A}" type="presParOf" srcId="{3AB9D6B3-B6DB-4F0A-BE40-D5ACBE0CF49B}" destId="{18267B05-6761-42EF-905B-17430F390DB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ABE684C-99E1-44E6-9A6A-07047A517E7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5C4B336-052D-4F55-BCC5-A82798B0AC64}">
      <dgm:prSet/>
      <dgm:spPr>
        <a:solidFill>
          <a:schemeClr val="accent1">
            <a:lumMod val="75000"/>
          </a:schemeClr>
        </a:solidFill>
      </dgm:spPr>
      <dgm:t>
        <a:bodyPr/>
        <a:lstStyle/>
        <a:p>
          <a:r>
            <a:rPr lang="en-GB" b="0" i="0" baseline="0" dirty="0"/>
            <a:t>mild mood symptoms (dysphoria, mood lability, irritability, boredom)</a:t>
          </a:r>
          <a:endParaRPr lang="en-US" dirty="0"/>
        </a:p>
      </dgm:t>
    </dgm:pt>
    <dgm:pt modelId="{869F866C-0BF2-4398-ADFD-978966ABFE79}" type="parTrans" cxnId="{0EEDB0BC-5278-4EC5-A496-94393D68FEDD}">
      <dgm:prSet/>
      <dgm:spPr/>
      <dgm:t>
        <a:bodyPr/>
        <a:lstStyle/>
        <a:p>
          <a:endParaRPr lang="en-US"/>
        </a:p>
      </dgm:t>
    </dgm:pt>
    <dgm:pt modelId="{F75B213E-984E-4F15-912B-2AA76C34F36D}" type="sibTrans" cxnId="{0EEDB0BC-5278-4EC5-A496-94393D68FEDD}">
      <dgm:prSet/>
      <dgm:spPr/>
      <dgm:t>
        <a:bodyPr/>
        <a:lstStyle/>
        <a:p>
          <a:endParaRPr lang="en-US"/>
        </a:p>
      </dgm:t>
    </dgm:pt>
    <dgm:pt modelId="{96CDB5AA-562D-44A4-96B1-C8BD15BE8C0F}">
      <dgm:prSet/>
      <dgm:spPr>
        <a:solidFill>
          <a:srgbClr val="0070C0"/>
        </a:solidFill>
      </dgm:spPr>
      <dgm:t>
        <a:bodyPr/>
        <a:lstStyle/>
        <a:p>
          <a:r>
            <a:rPr lang="en-GB" b="0" i="0" baseline="0" dirty="0"/>
            <a:t>difficulty with peer interactions</a:t>
          </a:r>
          <a:endParaRPr lang="en-US" dirty="0"/>
        </a:p>
      </dgm:t>
    </dgm:pt>
    <dgm:pt modelId="{F32384DC-73A5-41D5-B37E-78FD02823327}" type="parTrans" cxnId="{3A218593-946E-4681-9D3C-0E2826EC994A}">
      <dgm:prSet/>
      <dgm:spPr/>
      <dgm:t>
        <a:bodyPr/>
        <a:lstStyle/>
        <a:p>
          <a:endParaRPr lang="en-US"/>
        </a:p>
      </dgm:t>
    </dgm:pt>
    <dgm:pt modelId="{243C822B-1932-4310-AF3D-BB471C2F0025}" type="sibTrans" cxnId="{3A218593-946E-4681-9D3C-0E2826EC994A}">
      <dgm:prSet/>
      <dgm:spPr/>
      <dgm:t>
        <a:bodyPr/>
        <a:lstStyle/>
        <a:p>
          <a:endParaRPr lang="en-US"/>
        </a:p>
      </dgm:t>
    </dgm:pt>
    <dgm:pt modelId="{9AF98BE0-6C75-498F-8C08-E15EB726BB31}">
      <dgm:prSet/>
      <dgm:spPr>
        <a:solidFill>
          <a:srgbClr val="0070C0"/>
        </a:solidFill>
      </dgm:spPr>
      <dgm:t>
        <a:bodyPr/>
        <a:lstStyle/>
        <a:p>
          <a:r>
            <a:rPr lang="en-GB" b="0" i="0" baseline="0" dirty="0"/>
            <a:t>low self-esteem</a:t>
          </a:r>
          <a:endParaRPr lang="en-US" dirty="0"/>
        </a:p>
      </dgm:t>
    </dgm:pt>
    <dgm:pt modelId="{5266BC04-9C00-47DB-902F-6CECFE8381C0}" type="parTrans" cxnId="{12E6FF08-3C76-4092-90CF-7FC4D2E52511}">
      <dgm:prSet/>
      <dgm:spPr/>
      <dgm:t>
        <a:bodyPr/>
        <a:lstStyle/>
        <a:p>
          <a:endParaRPr lang="en-US"/>
        </a:p>
      </dgm:t>
    </dgm:pt>
    <dgm:pt modelId="{16C995DB-D80F-4DDA-B173-2654DD9CC645}" type="sibTrans" cxnId="{12E6FF08-3C76-4092-90CF-7FC4D2E52511}">
      <dgm:prSet/>
      <dgm:spPr/>
      <dgm:t>
        <a:bodyPr/>
        <a:lstStyle/>
        <a:p>
          <a:endParaRPr lang="en-US"/>
        </a:p>
      </dgm:t>
    </dgm:pt>
    <dgm:pt modelId="{8FF9936D-0532-4EB3-97C5-03BAA9EE4C1C}">
      <dgm:prSet/>
      <dgm:spPr>
        <a:solidFill>
          <a:srgbClr val="0070C0"/>
        </a:solidFill>
      </dgm:spPr>
      <dgm:t>
        <a:bodyPr/>
        <a:lstStyle/>
        <a:p>
          <a:r>
            <a:rPr lang="en-GB" b="0" i="0" baseline="0" dirty="0"/>
            <a:t>working memory (i.e., short-term memory) impairment</a:t>
          </a:r>
          <a:endParaRPr lang="en-US" dirty="0"/>
        </a:p>
      </dgm:t>
    </dgm:pt>
    <dgm:pt modelId="{F8D8851C-840E-4F81-9DD2-3BA3EB170732}" type="parTrans" cxnId="{535AA5FC-A3B3-46B4-884C-17574EBB05AC}">
      <dgm:prSet/>
      <dgm:spPr/>
      <dgm:t>
        <a:bodyPr/>
        <a:lstStyle/>
        <a:p>
          <a:endParaRPr lang="en-US"/>
        </a:p>
      </dgm:t>
    </dgm:pt>
    <dgm:pt modelId="{C0C152EF-D0D2-4BD0-BE76-8B7BAEE1CFF1}" type="sibTrans" cxnId="{535AA5FC-A3B3-46B4-884C-17574EBB05AC}">
      <dgm:prSet/>
      <dgm:spPr/>
      <dgm:t>
        <a:bodyPr/>
        <a:lstStyle/>
        <a:p>
          <a:endParaRPr lang="en-US"/>
        </a:p>
      </dgm:t>
    </dgm:pt>
    <dgm:pt modelId="{2C30E3D3-A839-4A8B-A4BD-452F6CC8B281}">
      <dgm:prSet/>
      <dgm:spPr>
        <a:solidFill>
          <a:srgbClr val="0070C0"/>
        </a:solidFill>
      </dgm:spPr>
      <dgm:t>
        <a:bodyPr/>
        <a:lstStyle/>
        <a:p>
          <a:r>
            <a:rPr lang="en-GB" b="0" i="0" baseline="0" dirty="0"/>
            <a:t>processing speed impairment (i.e., the rate at which information is dealt with)</a:t>
          </a:r>
          <a:endParaRPr lang="en-US" dirty="0"/>
        </a:p>
      </dgm:t>
    </dgm:pt>
    <dgm:pt modelId="{3AA4DC6B-C2E4-4D44-AD41-B1A0418AF417}" type="parTrans" cxnId="{EA0A855D-3E35-45B3-9F53-CC7291B9BC45}">
      <dgm:prSet/>
      <dgm:spPr/>
      <dgm:t>
        <a:bodyPr/>
        <a:lstStyle/>
        <a:p>
          <a:endParaRPr lang="en-US"/>
        </a:p>
      </dgm:t>
    </dgm:pt>
    <dgm:pt modelId="{B396EA53-2A0E-429B-B479-123CD8290A4D}" type="sibTrans" cxnId="{EA0A855D-3E35-45B3-9F53-CC7291B9BC45}">
      <dgm:prSet/>
      <dgm:spPr/>
      <dgm:t>
        <a:bodyPr/>
        <a:lstStyle/>
        <a:p>
          <a:endParaRPr lang="en-US"/>
        </a:p>
      </dgm:t>
    </dgm:pt>
    <dgm:pt modelId="{D2D1C86D-9A3B-4AF6-AEFE-3BE7AEBA2FB3}" type="pres">
      <dgm:prSet presAssocID="{EABE684C-99E1-44E6-9A6A-07047A517E72}" presName="diagram" presStyleCnt="0">
        <dgm:presLayoutVars>
          <dgm:dir/>
          <dgm:resizeHandles val="exact"/>
        </dgm:presLayoutVars>
      </dgm:prSet>
      <dgm:spPr/>
    </dgm:pt>
    <dgm:pt modelId="{D9919176-6258-420B-8BEF-91914D3E7F58}" type="pres">
      <dgm:prSet presAssocID="{75C4B336-052D-4F55-BCC5-A82798B0AC64}" presName="node" presStyleLbl="node1" presStyleIdx="0" presStyleCnt="5">
        <dgm:presLayoutVars>
          <dgm:bulletEnabled val="1"/>
        </dgm:presLayoutVars>
      </dgm:prSet>
      <dgm:spPr/>
    </dgm:pt>
    <dgm:pt modelId="{8F545787-69BB-4E0E-B83D-0FABCFD4EDEF}" type="pres">
      <dgm:prSet presAssocID="{F75B213E-984E-4F15-912B-2AA76C34F36D}" presName="sibTrans" presStyleCnt="0"/>
      <dgm:spPr/>
    </dgm:pt>
    <dgm:pt modelId="{8AC0BDE8-86D7-414E-95D6-A27F06092409}" type="pres">
      <dgm:prSet presAssocID="{96CDB5AA-562D-44A4-96B1-C8BD15BE8C0F}" presName="node" presStyleLbl="node1" presStyleIdx="1" presStyleCnt="5">
        <dgm:presLayoutVars>
          <dgm:bulletEnabled val="1"/>
        </dgm:presLayoutVars>
      </dgm:prSet>
      <dgm:spPr/>
    </dgm:pt>
    <dgm:pt modelId="{DF3F040F-D6EC-4F35-B66A-808C0EB48B15}" type="pres">
      <dgm:prSet presAssocID="{243C822B-1932-4310-AF3D-BB471C2F0025}" presName="sibTrans" presStyleCnt="0"/>
      <dgm:spPr/>
    </dgm:pt>
    <dgm:pt modelId="{43458AEB-69B6-4110-84F4-39D40F6FDA18}" type="pres">
      <dgm:prSet presAssocID="{9AF98BE0-6C75-498F-8C08-E15EB726BB31}" presName="node" presStyleLbl="node1" presStyleIdx="2" presStyleCnt="5">
        <dgm:presLayoutVars>
          <dgm:bulletEnabled val="1"/>
        </dgm:presLayoutVars>
      </dgm:prSet>
      <dgm:spPr/>
    </dgm:pt>
    <dgm:pt modelId="{84D28BFA-4ADB-4C73-A668-80A7BC6AADA3}" type="pres">
      <dgm:prSet presAssocID="{16C995DB-D80F-4DDA-B173-2654DD9CC645}" presName="sibTrans" presStyleCnt="0"/>
      <dgm:spPr/>
    </dgm:pt>
    <dgm:pt modelId="{95B19002-6138-45C2-8CE5-0B145E88C11B}" type="pres">
      <dgm:prSet presAssocID="{8FF9936D-0532-4EB3-97C5-03BAA9EE4C1C}" presName="node" presStyleLbl="node1" presStyleIdx="3" presStyleCnt="5">
        <dgm:presLayoutVars>
          <dgm:bulletEnabled val="1"/>
        </dgm:presLayoutVars>
      </dgm:prSet>
      <dgm:spPr/>
    </dgm:pt>
    <dgm:pt modelId="{1BFB6C5A-21EA-4833-8EB8-1BEF2897D961}" type="pres">
      <dgm:prSet presAssocID="{C0C152EF-D0D2-4BD0-BE76-8B7BAEE1CFF1}" presName="sibTrans" presStyleCnt="0"/>
      <dgm:spPr/>
    </dgm:pt>
    <dgm:pt modelId="{5AD3718F-75CA-4ADD-A705-411BD94BC294}" type="pres">
      <dgm:prSet presAssocID="{2C30E3D3-A839-4A8B-A4BD-452F6CC8B281}" presName="node" presStyleLbl="node1" presStyleIdx="4" presStyleCnt="5">
        <dgm:presLayoutVars>
          <dgm:bulletEnabled val="1"/>
        </dgm:presLayoutVars>
      </dgm:prSet>
      <dgm:spPr/>
    </dgm:pt>
  </dgm:ptLst>
  <dgm:cxnLst>
    <dgm:cxn modelId="{12E6FF08-3C76-4092-90CF-7FC4D2E52511}" srcId="{EABE684C-99E1-44E6-9A6A-07047A517E72}" destId="{9AF98BE0-6C75-498F-8C08-E15EB726BB31}" srcOrd="2" destOrd="0" parTransId="{5266BC04-9C00-47DB-902F-6CECFE8381C0}" sibTransId="{16C995DB-D80F-4DDA-B173-2654DD9CC645}"/>
    <dgm:cxn modelId="{4296B225-E3E3-4B62-8F77-6F33EEBE50F1}" type="presOf" srcId="{9AF98BE0-6C75-498F-8C08-E15EB726BB31}" destId="{43458AEB-69B6-4110-84F4-39D40F6FDA18}" srcOrd="0" destOrd="0" presId="urn:microsoft.com/office/officeart/2005/8/layout/default"/>
    <dgm:cxn modelId="{EA0A855D-3E35-45B3-9F53-CC7291B9BC45}" srcId="{EABE684C-99E1-44E6-9A6A-07047A517E72}" destId="{2C30E3D3-A839-4A8B-A4BD-452F6CC8B281}" srcOrd="4" destOrd="0" parTransId="{3AA4DC6B-C2E4-4D44-AD41-B1A0418AF417}" sibTransId="{B396EA53-2A0E-429B-B479-123CD8290A4D}"/>
    <dgm:cxn modelId="{9975636A-9EBB-439B-8E5A-DDFCEA5F0DAE}" type="presOf" srcId="{EABE684C-99E1-44E6-9A6A-07047A517E72}" destId="{D2D1C86D-9A3B-4AF6-AEFE-3BE7AEBA2FB3}" srcOrd="0" destOrd="0" presId="urn:microsoft.com/office/officeart/2005/8/layout/default"/>
    <dgm:cxn modelId="{A8DD5979-3427-4804-AFA9-2A20E73B790B}" type="presOf" srcId="{8FF9936D-0532-4EB3-97C5-03BAA9EE4C1C}" destId="{95B19002-6138-45C2-8CE5-0B145E88C11B}" srcOrd="0" destOrd="0" presId="urn:microsoft.com/office/officeart/2005/8/layout/default"/>
    <dgm:cxn modelId="{AEAD757B-E390-48D2-80DE-04C2992B11F3}" type="presOf" srcId="{2C30E3D3-A839-4A8B-A4BD-452F6CC8B281}" destId="{5AD3718F-75CA-4ADD-A705-411BD94BC294}" srcOrd="0" destOrd="0" presId="urn:microsoft.com/office/officeart/2005/8/layout/default"/>
    <dgm:cxn modelId="{3A218593-946E-4681-9D3C-0E2826EC994A}" srcId="{EABE684C-99E1-44E6-9A6A-07047A517E72}" destId="{96CDB5AA-562D-44A4-96B1-C8BD15BE8C0F}" srcOrd="1" destOrd="0" parTransId="{F32384DC-73A5-41D5-B37E-78FD02823327}" sibTransId="{243C822B-1932-4310-AF3D-BB471C2F0025}"/>
    <dgm:cxn modelId="{0EEDB0BC-5278-4EC5-A496-94393D68FEDD}" srcId="{EABE684C-99E1-44E6-9A6A-07047A517E72}" destId="{75C4B336-052D-4F55-BCC5-A82798B0AC64}" srcOrd="0" destOrd="0" parTransId="{869F866C-0BF2-4398-ADFD-978966ABFE79}" sibTransId="{F75B213E-984E-4F15-912B-2AA76C34F36D}"/>
    <dgm:cxn modelId="{33BC6DE7-4070-4423-B9CB-EEEC31F05228}" type="presOf" srcId="{75C4B336-052D-4F55-BCC5-A82798B0AC64}" destId="{D9919176-6258-420B-8BEF-91914D3E7F58}" srcOrd="0" destOrd="0" presId="urn:microsoft.com/office/officeart/2005/8/layout/default"/>
    <dgm:cxn modelId="{0DD207F2-93E7-4184-8387-E08EFCB75B1C}" type="presOf" srcId="{96CDB5AA-562D-44A4-96B1-C8BD15BE8C0F}" destId="{8AC0BDE8-86D7-414E-95D6-A27F06092409}" srcOrd="0" destOrd="0" presId="urn:microsoft.com/office/officeart/2005/8/layout/default"/>
    <dgm:cxn modelId="{535AA5FC-A3B3-46B4-884C-17574EBB05AC}" srcId="{EABE684C-99E1-44E6-9A6A-07047A517E72}" destId="{8FF9936D-0532-4EB3-97C5-03BAA9EE4C1C}" srcOrd="3" destOrd="0" parTransId="{F8D8851C-840E-4F81-9DD2-3BA3EB170732}" sibTransId="{C0C152EF-D0D2-4BD0-BE76-8B7BAEE1CFF1}"/>
    <dgm:cxn modelId="{8AC2372B-0AC3-4735-B485-75B045E98793}" type="presParOf" srcId="{D2D1C86D-9A3B-4AF6-AEFE-3BE7AEBA2FB3}" destId="{D9919176-6258-420B-8BEF-91914D3E7F58}" srcOrd="0" destOrd="0" presId="urn:microsoft.com/office/officeart/2005/8/layout/default"/>
    <dgm:cxn modelId="{4398E27A-D2E3-4C25-BBDA-BE7DE57B0884}" type="presParOf" srcId="{D2D1C86D-9A3B-4AF6-AEFE-3BE7AEBA2FB3}" destId="{8F545787-69BB-4E0E-B83D-0FABCFD4EDEF}" srcOrd="1" destOrd="0" presId="urn:microsoft.com/office/officeart/2005/8/layout/default"/>
    <dgm:cxn modelId="{424BF116-F7E0-48B3-99DD-898B7A5215F4}" type="presParOf" srcId="{D2D1C86D-9A3B-4AF6-AEFE-3BE7AEBA2FB3}" destId="{8AC0BDE8-86D7-414E-95D6-A27F06092409}" srcOrd="2" destOrd="0" presId="urn:microsoft.com/office/officeart/2005/8/layout/default"/>
    <dgm:cxn modelId="{94CB35E3-8AB0-4E27-9FA9-CA1978D376C1}" type="presParOf" srcId="{D2D1C86D-9A3B-4AF6-AEFE-3BE7AEBA2FB3}" destId="{DF3F040F-D6EC-4F35-B66A-808C0EB48B15}" srcOrd="3" destOrd="0" presId="urn:microsoft.com/office/officeart/2005/8/layout/default"/>
    <dgm:cxn modelId="{2DB8918E-E089-4A30-9C7C-A2AED9665F86}" type="presParOf" srcId="{D2D1C86D-9A3B-4AF6-AEFE-3BE7AEBA2FB3}" destId="{43458AEB-69B6-4110-84F4-39D40F6FDA18}" srcOrd="4" destOrd="0" presId="urn:microsoft.com/office/officeart/2005/8/layout/default"/>
    <dgm:cxn modelId="{40F5A27C-89BC-4EA5-B294-2332526745DE}" type="presParOf" srcId="{D2D1C86D-9A3B-4AF6-AEFE-3BE7AEBA2FB3}" destId="{84D28BFA-4ADB-4C73-A668-80A7BC6AADA3}" srcOrd="5" destOrd="0" presId="urn:microsoft.com/office/officeart/2005/8/layout/default"/>
    <dgm:cxn modelId="{E6248D3E-4062-42AA-BC94-937E7C72CC75}" type="presParOf" srcId="{D2D1C86D-9A3B-4AF6-AEFE-3BE7AEBA2FB3}" destId="{95B19002-6138-45C2-8CE5-0B145E88C11B}" srcOrd="6" destOrd="0" presId="urn:microsoft.com/office/officeart/2005/8/layout/default"/>
    <dgm:cxn modelId="{58B1939E-ADE3-4B5A-8F1F-CF598895CE0C}" type="presParOf" srcId="{D2D1C86D-9A3B-4AF6-AEFE-3BE7AEBA2FB3}" destId="{1BFB6C5A-21EA-4833-8EB8-1BEF2897D961}" srcOrd="7" destOrd="0" presId="urn:microsoft.com/office/officeart/2005/8/layout/default"/>
    <dgm:cxn modelId="{402BA1B7-2175-4B72-AB00-9B3FA57C8E8D}" type="presParOf" srcId="{D2D1C86D-9A3B-4AF6-AEFE-3BE7AEBA2FB3}" destId="{5AD3718F-75CA-4ADD-A705-411BD94BC294}"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778214B-ADA7-4662-8C5B-1890F04BDEE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64DEA3A-74CD-440F-A841-F9C1E5F16C93}">
      <dgm:prSet/>
      <dgm:spPr/>
      <dgm:t>
        <a:bodyPr/>
        <a:lstStyle/>
        <a:p>
          <a:r>
            <a:rPr lang="en-GB"/>
            <a:t>There are now national guidelines and agreement on FASD</a:t>
          </a:r>
          <a:endParaRPr lang="en-US"/>
        </a:p>
      </dgm:t>
    </dgm:pt>
    <dgm:pt modelId="{D17090C1-F273-447A-BBB6-D6555948DAA9}" type="parTrans" cxnId="{1F14F91D-8AC2-45D5-9184-DA1B3FDEBA7F}">
      <dgm:prSet/>
      <dgm:spPr/>
      <dgm:t>
        <a:bodyPr/>
        <a:lstStyle/>
        <a:p>
          <a:endParaRPr lang="en-US"/>
        </a:p>
      </dgm:t>
    </dgm:pt>
    <dgm:pt modelId="{1C218B27-4D67-448A-AD63-05D73E6AC06F}" type="sibTrans" cxnId="{1F14F91D-8AC2-45D5-9184-DA1B3FDEBA7F}">
      <dgm:prSet/>
      <dgm:spPr/>
      <dgm:t>
        <a:bodyPr/>
        <a:lstStyle/>
        <a:p>
          <a:endParaRPr lang="en-US"/>
        </a:p>
      </dgm:t>
    </dgm:pt>
    <dgm:pt modelId="{E272D003-3EA1-4B61-BD21-2991F47DE71A}">
      <dgm:prSet/>
      <dgm:spPr/>
      <dgm:t>
        <a:bodyPr/>
        <a:lstStyle/>
        <a:p>
          <a:r>
            <a:rPr lang="en-GB"/>
            <a:t>FASD is preventable and needs all professionals across all settings  to engage with women without stigma</a:t>
          </a:r>
          <a:endParaRPr lang="en-US"/>
        </a:p>
      </dgm:t>
    </dgm:pt>
    <dgm:pt modelId="{8548AF99-CD5D-4CA7-BA5F-D28A5F69A237}" type="parTrans" cxnId="{EFFD8D0B-EE48-4315-9A3A-593C96B53A8D}">
      <dgm:prSet/>
      <dgm:spPr/>
      <dgm:t>
        <a:bodyPr/>
        <a:lstStyle/>
        <a:p>
          <a:endParaRPr lang="en-US"/>
        </a:p>
      </dgm:t>
    </dgm:pt>
    <dgm:pt modelId="{DB90E7BE-A813-4BE9-992F-DF88F5941660}" type="sibTrans" cxnId="{EFFD8D0B-EE48-4315-9A3A-593C96B53A8D}">
      <dgm:prSet/>
      <dgm:spPr/>
      <dgm:t>
        <a:bodyPr/>
        <a:lstStyle/>
        <a:p>
          <a:endParaRPr lang="en-US"/>
        </a:p>
      </dgm:t>
    </dgm:pt>
    <dgm:pt modelId="{6AE018B2-E962-47C2-8A04-45D8A3CCD83E}">
      <dgm:prSet/>
      <dgm:spPr/>
      <dgm:t>
        <a:bodyPr/>
        <a:lstStyle/>
        <a:p>
          <a:r>
            <a:rPr lang="en-GB"/>
            <a:t>3% of the population has FASD and there will be 1-2 in every school year group</a:t>
          </a:r>
          <a:endParaRPr lang="en-US"/>
        </a:p>
      </dgm:t>
    </dgm:pt>
    <dgm:pt modelId="{CDECFAFE-29D4-45AA-829B-627EBE889777}" type="parTrans" cxnId="{EE0BECC6-E104-44E2-832F-9531E16EC9F9}">
      <dgm:prSet/>
      <dgm:spPr/>
      <dgm:t>
        <a:bodyPr/>
        <a:lstStyle/>
        <a:p>
          <a:endParaRPr lang="en-US"/>
        </a:p>
      </dgm:t>
    </dgm:pt>
    <dgm:pt modelId="{78D74C8A-75EC-48C9-89DB-509F77E25A86}" type="sibTrans" cxnId="{EE0BECC6-E104-44E2-832F-9531E16EC9F9}">
      <dgm:prSet/>
      <dgm:spPr/>
      <dgm:t>
        <a:bodyPr/>
        <a:lstStyle/>
        <a:p>
          <a:endParaRPr lang="en-US"/>
        </a:p>
      </dgm:t>
    </dgm:pt>
    <dgm:pt modelId="{E463442C-2C78-4CB7-A1A7-16FD6BDC03DE}">
      <dgm:prSet/>
      <dgm:spPr/>
      <dgm:t>
        <a:bodyPr/>
        <a:lstStyle/>
        <a:p>
          <a:r>
            <a:rPr lang="en-GB"/>
            <a:t>FASD does not stop at 18 – support with employment, housing , social care, criminal justice, as well as repeating  assessments and mental capacity assessments may be needed</a:t>
          </a:r>
          <a:endParaRPr lang="en-US"/>
        </a:p>
      </dgm:t>
    </dgm:pt>
    <dgm:pt modelId="{93208019-1337-4C56-B1AE-9FD9CE0CF7E0}" type="parTrans" cxnId="{D99728F0-6E96-4ACB-93E2-4B3367334DAC}">
      <dgm:prSet/>
      <dgm:spPr/>
      <dgm:t>
        <a:bodyPr/>
        <a:lstStyle/>
        <a:p>
          <a:endParaRPr lang="en-US"/>
        </a:p>
      </dgm:t>
    </dgm:pt>
    <dgm:pt modelId="{00F2816F-BA0F-445C-AC57-ACC77C1E5790}" type="sibTrans" cxnId="{D99728F0-6E96-4ACB-93E2-4B3367334DAC}">
      <dgm:prSet/>
      <dgm:spPr/>
      <dgm:t>
        <a:bodyPr/>
        <a:lstStyle/>
        <a:p>
          <a:endParaRPr lang="en-US"/>
        </a:p>
      </dgm:t>
    </dgm:pt>
    <dgm:pt modelId="{DF87EE01-9AD6-4CF7-9CBF-BC5B2D059AA6}" type="pres">
      <dgm:prSet presAssocID="{3778214B-ADA7-4662-8C5B-1890F04BDEEE}" presName="linear" presStyleCnt="0">
        <dgm:presLayoutVars>
          <dgm:animLvl val="lvl"/>
          <dgm:resizeHandles val="exact"/>
        </dgm:presLayoutVars>
      </dgm:prSet>
      <dgm:spPr/>
    </dgm:pt>
    <dgm:pt modelId="{AD4E6B97-3C90-46F3-A90D-6E91DA123B1D}" type="pres">
      <dgm:prSet presAssocID="{864DEA3A-74CD-440F-A841-F9C1E5F16C93}" presName="parentText" presStyleLbl="node1" presStyleIdx="0" presStyleCnt="4">
        <dgm:presLayoutVars>
          <dgm:chMax val="0"/>
          <dgm:bulletEnabled val="1"/>
        </dgm:presLayoutVars>
      </dgm:prSet>
      <dgm:spPr/>
    </dgm:pt>
    <dgm:pt modelId="{1CB1B609-413F-42AC-A4BE-8C8E06BBF9E1}" type="pres">
      <dgm:prSet presAssocID="{1C218B27-4D67-448A-AD63-05D73E6AC06F}" presName="spacer" presStyleCnt="0"/>
      <dgm:spPr/>
    </dgm:pt>
    <dgm:pt modelId="{A791A00D-4006-4E23-8C21-D00CAB4D3965}" type="pres">
      <dgm:prSet presAssocID="{E272D003-3EA1-4B61-BD21-2991F47DE71A}" presName="parentText" presStyleLbl="node1" presStyleIdx="1" presStyleCnt="4">
        <dgm:presLayoutVars>
          <dgm:chMax val="0"/>
          <dgm:bulletEnabled val="1"/>
        </dgm:presLayoutVars>
      </dgm:prSet>
      <dgm:spPr/>
    </dgm:pt>
    <dgm:pt modelId="{C7ADF843-2377-413A-91D7-45E81A490F05}" type="pres">
      <dgm:prSet presAssocID="{DB90E7BE-A813-4BE9-992F-DF88F5941660}" presName="spacer" presStyleCnt="0"/>
      <dgm:spPr/>
    </dgm:pt>
    <dgm:pt modelId="{E77E3599-43BD-4FA5-85FA-D97507CB3D7B}" type="pres">
      <dgm:prSet presAssocID="{6AE018B2-E962-47C2-8A04-45D8A3CCD83E}" presName="parentText" presStyleLbl="node1" presStyleIdx="2" presStyleCnt="4">
        <dgm:presLayoutVars>
          <dgm:chMax val="0"/>
          <dgm:bulletEnabled val="1"/>
        </dgm:presLayoutVars>
      </dgm:prSet>
      <dgm:spPr/>
    </dgm:pt>
    <dgm:pt modelId="{1AE3F23C-F07E-4CB1-AC46-3BD15453CB60}" type="pres">
      <dgm:prSet presAssocID="{78D74C8A-75EC-48C9-89DB-509F77E25A86}" presName="spacer" presStyleCnt="0"/>
      <dgm:spPr/>
    </dgm:pt>
    <dgm:pt modelId="{F81C01FA-2AAC-4699-979D-EB7C7387EF1C}" type="pres">
      <dgm:prSet presAssocID="{E463442C-2C78-4CB7-A1A7-16FD6BDC03DE}" presName="parentText" presStyleLbl="node1" presStyleIdx="3" presStyleCnt="4">
        <dgm:presLayoutVars>
          <dgm:chMax val="0"/>
          <dgm:bulletEnabled val="1"/>
        </dgm:presLayoutVars>
      </dgm:prSet>
      <dgm:spPr/>
    </dgm:pt>
  </dgm:ptLst>
  <dgm:cxnLst>
    <dgm:cxn modelId="{EFFD8D0B-EE48-4315-9A3A-593C96B53A8D}" srcId="{3778214B-ADA7-4662-8C5B-1890F04BDEEE}" destId="{E272D003-3EA1-4B61-BD21-2991F47DE71A}" srcOrd="1" destOrd="0" parTransId="{8548AF99-CD5D-4CA7-BA5F-D28A5F69A237}" sibTransId="{DB90E7BE-A813-4BE9-992F-DF88F5941660}"/>
    <dgm:cxn modelId="{0BAC9F16-6FF6-4BE2-B649-B2C858C68388}" type="presOf" srcId="{E463442C-2C78-4CB7-A1A7-16FD6BDC03DE}" destId="{F81C01FA-2AAC-4699-979D-EB7C7387EF1C}" srcOrd="0" destOrd="0" presId="urn:microsoft.com/office/officeart/2005/8/layout/vList2"/>
    <dgm:cxn modelId="{1F14F91D-8AC2-45D5-9184-DA1B3FDEBA7F}" srcId="{3778214B-ADA7-4662-8C5B-1890F04BDEEE}" destId="{864DEA3A-74CD-440F-A841-F9C1E5F16C93}" srcOrd="0" destOrd="0" parTransId="{D17090C1-F273-447A-BBB6-D6555948DAA9}" sibTransId="{1C218B27-4D67-448A-AD63-05D73E6AC06F}"/>
    <dgm:cxn modelId="{2EA3FE6C-C5D2-4E21-93FE-864E90761500}" type="presOf" srcId="{E272D003-3EA1-4B61-BD21-2991F47DE71A}" destId="{A791A00D-4006-4E23-8C21-D00CAB4D3965}" srcOrd="0" destOrd="0" presId="urn:microsoft.com/office/officeart/2005/8/layout/vList2"/>
    <dgm:cxn modelId="{95280153-F7EE-41CB-9B0B-BFFA88C36E19}" type="presOf" srcId="{3778214B-ADA7-4662-8C5B-1890F04BDEEE}" destId="{DF87EE01-9AD6-4CF7-9CBF-BC5B2D059AA6}" srcOrd="0" destOrd="0" presId="urn:microsoft.com/office/officeart/2005/8/layout/vList2"/>
    <dgm:cxn modelId="{1A83377B-0445-4D4C-9A71-5C28B5179646}" type="presOf" srcId="{6AE018B2-E962-47C2-8A04-45D8A3CCD83E}" destId="{E77E3599-43BD-4FA5-85FA-D97507CB3D7B}" srcOrd="0" destOrd="0" presId="urn:microsoft.com/office/officeart/2005/8/layout/vList2"/>
    <dgm:cxn modelId="{F1441D8C-24C4-4433-AC55-BDDBD01C8342}" type="presOf" srcId="{864DEA3A-74CD-440F-A841-F9C1E5F16C93}" destId="{AD4E6B97-3C90-46F3-A90D-6E91DA123B1D}" srcOrd="0" destOrd="0" presId="urn:microsoft.com/office/officeart/2005/8/layout/vList2"/>
    <dgm:cxn modelId="{EE0BECC6-E104-44E2-832F-9531E16EC9F9}" srcId="{3778214B-ADA7-4662-8C5B-1890F04BDEEE}" destId="{6AE018B2-E962-47C2-8A04-45D8A3CCD83E}" srcOrd="2" destOrd="0" parTransId="{CDECFAFE-29D4-45AA-829B-627EBE889777}" sibTransId="{78D74C8A-75EC-48C9-89DB-509F77E25A86}"/>
    <dgm:cxn modelId="{D99728F0-6E96-4ACB-93E2-4B3367334DAC}" srcId="{3778214B-ADA7-4662-8C5B-1890F04BDEEE}" destId="{E463442C-2C78-4CB7-A1A7-16FD6BDC03DE}" srcOrd="3" destOrd="0" parTransId="{93208019-1337-4C56-B1AE-9FD9CE0CF7E0}" sibTransId="{00F2816F-BA0F-445C-AC57-ACC77C1E5790}"/>
    <dgm:cxn modelId="{7FEBD19B-B863-4AA2-BD91-E384D43597B1}" type="presParOf" srcId="{DF87EE01-9AD6-4CF7-9CBF-BC5B2D059AA6}" destId="{AD4E6B97-3C90-46F3-A90D-6E91DA123B1D}" srcOrd="0" destOrd="0" presId="urn:microsoft.com/office/officeart/2005/8/layout/vList2"/>
    <dgm:cxn modelId="{13534023-62B9-4486-8926-673D572468A9}" type="presParOf" srcId="{DF87EE01-9AD6-4CF7-9CBF-BC5B2D059AA6}" destId="{1CB1B609-413F-42AC-A4BE-8C8E06BBF9E1}" srcOrd="1" destOrd="0" presId="urn:microsoft.com/office/officeart/2005/8/layout/vList2"/>
    <dgm:cxn modelId="{EFF2A5E5-ED35-4CB9-B37F-1B8F640B4284}" type="presParOf" srcId="{DF87EE01-9AD6-4CF7-9CBF-BC5B2D059AA6}" destId="{A791A00D-4006-4E23-8C21-D00CAB4D3965}" srcOrd="2" destOrd="0" presId="urn:microsoft.com/office/officeart/2005/8/layout/vList2"/>
    <dgm:cxn modelId="{13927879-9243-4CDC-908E-77F2D48C6FEB}" type="presParOf" srcId="{DF87EE01-9AD6-4CF7-9CBF-BC5B2D059AA6}" destId="{C7ADF843-2377-413A-91D7-45E81A490F05}" srcOrd="3" destOrd="0" presId="urn:microsoft.com/office/officeart/2005/8/layout/vList2"/>
    <dgm:cxn modelId="{F59F1738-2F54-4527-B638-7859487B3EFD}" type="presParOf" srcId="{DF87EE01-9AD6-4CF7-9CBF-BC5B2D059AA6}" destId="{E77E3599-43BD-4FA5-85FA-D97507CB3D7B}" srcOrd="4" destOrd="0" presId="urn:microsoft.com/office/officeart/2005/8/layout/vList2"/>
    <dgm:cxn modelId="{3833E152-755D-47F3-AFE6-B4172E6F07F5}" type="presParOf" srcId="{DF87EE01-9AD6-4CF7-9CBF-BC5B2D059AA6}" destId="{1AE3F23C-F07E-4CB1-AC46-3BD15453CB60}" srcOrd="5" destOrd="0" presId="urn:microsoft.com/office/officeart/2005/8/layout/vList2"/>
    <dgm:cxn modelId="{8E29DB35-D4C8-4CBC-9472-611869351CBE}" type="presParOf" srcId="{DF87EE01-9AD6-4CF7-9CBF-BC5B2D059AA6}" destId="{F81C01FA-2AAC-4699-979D-EB7C7387EF1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AD29296-FECB-4942-9D32-3EDFEC89073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AB359B4-84A1-4DCC-85AE-17088A615A5D}">
      <dgm:prSet/>
      <dgm:spPr/>
      <dgm:t>
        <a:bodyPr/>
        <a:lstStyle/>
        <a:p>
          <a:r>
            <a:rPr lang="en-US"/>
            <a:t>Long term difficulties in being able to use and understand language. </a:t>
          </a:r>
        </a:p>
      </dgm:t>
    </dgm:pt>
    <dgm:pt modelId="{EB25E0B2-0F6E-4EEF-8F53-35155765279B}" type="parTrans" cxnId="{B05B0BB2-0600-4153-BDBF-492B1852E1D0}">
      <dgm:prSet/>
      <dgm:spPr/>
      <dgm:t>
        <a:bodyPr/>
        <a:lstStyle/>
        <a:p>
          <a:endParaRPr lang="en-US"/>
        </a:p>
      </dgm:t>
    </dgm:pt>
    <dgm:pt modelId="{AAF1C5C1-655F-4398-ACEF-2D803D4F4FF2}" type="sibTrans" cxnId="{B05B0BB2-0600-4153-BDBF-492B1852E1D0}">
      <dgm:prSet/>
      <dgm:spPr/>
      <dgm:t>
        <a:bodyPr/>
        <a:lstStyle/>
        <a:p>
          <a:endParaRPr lang="en-US"/>
        </a:p>
      </dgm:t>
    </dgm:pt>
    <dgm:pt modelId="{C944C164-8530-43EF-8357-1B9B19794AFB}">
      <dgm:prSet/>
      <dgm:spPr/>
      <dgm:t>
        <a:bodyPr/>
        <a:lstStyle/>
        <a:p>
          <a:r>
            <a:rPr lang="en-US"/>
            <a:t>If they speak more than one language, it will impact on all of these.</a:t>
          </a:r>
        </a:p>
      </dgm:t>
    </dgm:pt>
    <dgm:pt modelId="{73D573E7-FC7E-40BC-8C6C-B125F02CECF3}" type="parTrans" cxnId="{38D46BD2-9391-43E9-970E-7B5069512C32}">
      <dgm:prSet/>
      <dgm:spPr/>
      <dgm:t>
        <a:bodyPr/>
        <a:lstStyle/>
        <a:p>
          <a:endParaRPr lang="en-US"/>
        </a:p>
      </dgm:t>
    </dgm:pt>
    <dgm:pt modelId="{4A7E08B8-721A-47F6-A1E6-E216CB95C58D}" type="sibTrans" cxnId="{38D46BD2-9391-43E9-970E-7B5069512C32}">
      <dgm:prSet/>
      <dgm:spPr/>
      <dgm:t>
        <a:bodyPr/>
        <a:lstStyle/>
        <a:p>
          <a:endParaRPr lang="en-US"/>
        </a:p>
      </dgm:t>
    </dgm:pt>
    <dgm:pt modelId="{828B0A90-D496-4349-AE5F-F48490FF8628}">
      <dgm:prSet/>
      <dgm:spPr/>
      <dgm:t>
        <a:bodyPr/>
        <a:lstStyle/>
        <a:p>
          <a:r>
            <a:rPr lang="en-US"/>
            <a:t>It may affect expressive language</a:t>
          </a:r>
        </a:p>
      </dgm:t>
    </dgm:pt>
    <dgm:pt modelId="{BF12C5CF-F0CC-4583-8725-1F144D0A4FD3}" type="parTrans" cxnId="{63AD9CDE-A6F4-4A36-A133-1EE158A0134F}">
      <dgm:prSet/>
      <dgm:spPr/>
      <dgm:t>
        <a:bodyPr/>
        <a:lstStyle/>
        <a:p>
          <a:endParaRPr lang="en-US"/>
        </a:p>
      </dgm:t>
    </dgm:pt>
    <dgm:pt modelId="{0A74B6A6-5524-4A39-AC9C-E5B4A33BB1EA}" type="sibTrans" cxnId="{63AD9CDE-A6F4-4A36-A133-1EE158A0134F}">
      <dgm:prSet/>
      <dgm:spPr/>
      <dgm:t>
        <a:bodyPr/>
        <a:lstStyle/>
        <a:p>
          <a:endParaRPr lang="en-US"/>
        </a:p>
      </dgm:t>
    </dgm:pt>
    <dgm:pt modelId="{1123A97C-E67D-40EC-AC77-B6E63EBD4596}">
      <dgm:prSet/>
      <dgm:spPr/>
      <dgm:t>
        <a:bodyPr/>
        <a:lstStyle/>
        <a:p>
          <a:r>
            <a:rPr lang="en-US"/>
            <a:t>Range of vocabulary.</a:t>
          </a:r>
        </a:p>
      </dgm:t>
    </dgm:pt>
    <dgm:pt modelId="{C2B45117-7045-43A4-81C4-1D8BD73CBD77}" type="parTrans" cxnId="{C674E251-35A9-48EC-A81F-2E3F2BFC560F}">
      <dgm:prSet/>
      <dgm:spPr/>
      <dgm:t>
        <a:bodyPr/>
        <a:lstStyle/>
        <a:p>
          <a:endParaRPr lang="en-US"/>
        </a:p>
      </dgm:t>
    </dgm:pt>
    <dgm:pt modelId="{A138421D-87AE-4565-AF98-95C3E368AF6E}" type="sibTrans" cxnId="{C674E251-35A9-48EC-A81F-2E3F2BFC560F}">
      <dgm:prSet/>
      <dgm:spPr/>
      <dgm:t>
        <a:bodyPr/>
        <a:lstStyle/>
        <a:p>
          <a:endParaRPr lang="en-US"/>
        </a:p>
      </dgm:t>
    </dgm:pt>
    <dgm:pt modelId="{754D6D7D-B92A-4163-B814-F002C0A358B5}">
      <dgm:prSet/>
      <dgm:spPr/>
      <dgm:t>
        <a:bodyPr/>
        <a:lstStyle/>
        <a:p>
          <a:r>
            <a:rPr lang="en-US"/>
            <a:t>Understanding and retaining information</a:t>
          </a:r>
        </a:p>
      </dgm:t>
    </dgm:pt>
    <dgm:pt modelId="{D018BC3E-81B7-4BF7-A495-7A84D1BA2262}" type="parTrans" cxnId="{9E2341CD-BE69-4994-90DB-BD974F67EB10}">
      <dgm:prSet/>
      <dgm:spPr/>
      <dgm:t>
        <a:bodyPr/>
        <a:lstStyle/>
        <a:p>
          <a:endParaRPr lang="en-US"/>
        </a:p>
      </dgm:t>
    </dgm:pt>
    <dgm:pt modelId="{60A39B4C-8348-4DE1-A72C-D5BB06358051}" type="sibTrans" cxnId="{9E2341CD-BE69-4994-90DB-BD974F67EB10}">
      <dgm:prSet/>
      <dgm:spPr/>
      <dgm:t>
        <a:bodyPr/>
        <a:lstStyle/>
        <a:p>
          <a:endParaRPr lang="en-US"/>
        </a:p>
      </dgm:t>
    </dgm:pt>
    <dgm:pt modelId="{978C8980-BD98-49FC-B888-9FDA552E746B}">
      <dgm:prSet/>
      <dgm:spPr/>
      <dgm:t>
        <a:bodyPr/>
        <a:lstStyle/>
        <a:p>
          <a:r>
            <a:rPr lang="en-US"/>
            <a:t>Reading and writing.</a:t>
          </a:r>
        </a:p>
      </dgm:t>
    </dgm:pt>
    <dgm:pt modelId="{B529112C-C852-4F59-871E-6B7E101555A6}" type="parTrans" cxnId="{E4BEBE4E-A3E1-44F9-A908-CF9CD626C607}">
      <dgm:prSet/>
      <dgm:spPr/>
      <dgm:t>
        <a:bodyPr/>
        <a:lstStyle/>
        <a:p>
          <a:endParaRPr lang="en-US"/>
        </a:p>
      </dgm:t>
    </dgm:pt>
    <dgm:pt modelId="{26D67747-4F2F-440B-8603-341F04979DAD}" type="sibTrans" cxnId="{E4BEBE4E-A3E1-44F9-A908-CF9CD626C607}">
      <dgm:prSet/>
      <dgm:spPr/>
      <dgm:t>
        <a:bodyPr/>
        <a:lstStyle/>
        <a:p>
          <a:endParaRPr lang="en-US"/>
        </a:p>
      </dgm:t>
    </dgm:pt>
    <dgm:pt modelId="{745485A2-5493-4A11-9F42-D4318DED2594}" type="pres">
      <dgm:prSet presAssocID="{8AD29296-FECB-4942-9D32-3EDFEC89073D}" presName="linear" presStyleCnt="0">
        <dgm:presLayoutVars>
          <dgm:animLvl val="lvl"/>
          <dgm:resizeHandles val="exact"/>
        </dgm:presLayoutVars>
      </dgm:prSet>
      <dgm:spPr/>
    </dgm:pt>
    <dgm:pt modelId="{8F78D7B4-D51E-4FBA-8EAA-2F6D93911489}" type="pres">
      <dgm:prSet presAssocID="{EAB359B4-84A1-4DCC-85AE-17088A615A5D}" presName="parentText" presStyleLbl="node1" presStyleIdx="0" presStyleCnt="6">
        <dgm:presLayoutVars>
          <dgm:chMax val="0"/>
          <dgm:bulletEnabled val="1"/>
        </dgm:presLayoutVars>
      </dgm:prSet>
      <dgm:spPr/>
    </dgm:pt>
    <dgm:pt modelId="{5D60FED6-132B-4696-8E50-7BE5EC5C34A8}" type="pres">
      <dgm:prSet presAssocID="{AAF1C5C1-655F-4398-ACEF-2D803D4F4FF2}" presName="spacer" presStyleCnt="0"/>
      <dgm:spPr/>
    </dgm:pt>
    <dgm:pt modelId="{F78AFC37-1718-4E68-9BCE-6D0821D04206}" type="pres">
      <dgm:prSet presAssocID="{C944C164-8530-43EF-8357-1B9B19794AFB}" presName="parentText" presStyleLbl="node1" presStyleIdx="1" presStyleCnt="6">
        <dgm:presLayoutVars>
          <dgm:chMax val="0"/>
          <dgm:bulletEnabled val="1"/>
        </dgm:presLayoutVars>
      </dgm:prSet>
      <dgm:spPr/>
    </dgm:pt>
    <dgm:pt modelId="{324072F7-CD5F-4269-A2FF-495A5A642171}" type="pres">
      <dgm:prSet presAssocID="{4A7E08B8-721A-47F6-A1E6-E216CB95C58D}" presName="spacer" presStyleCnt="0"/>
      <dgm:spPr/>
    </dgm:pt>
    <dgm:pt modelId="{ACE5355C-29A6-4F88-82E3-D853D890EFCD}" type="pres">
      <dgm:prSet presAssocID="{828B0A90-D496-4349-AE5F-F48490FF8628}" presName="parentText" presStyleLbl="node1" presStyleIdx="2" presStyleCnt="6">
        <dgm:presLayoutVars>
          <dgm:chMax val="0"/>
          <dgm:bulletEnabled val="1"/>
        </dgm:presLayoutVars>
      </dgm:prSet>
      <dgm:spPr/>
    </dgm:pt>
    <dgm:pt modelId="{3AAC864F-7935-49DD-AD4F-A663939A7564}" type="pres">
      <dgm:prSet presAssocID="{0A74B6A6-5524-4A39-AC9C-E5B4A33BB1EA}" presName="spacer" presStyleCnt="0"/>
      <dgm:spPr/>
    </dgm:pt>
    <dgm:pt modelId="{9228C394-2A0E-4FD9-AE15-CEDC39FC1DEC}" type="pres">
      <dgm:prSet presAssocID="{1123A97C-E67D-40EC-AC77-B6E63EBD4596}" presName="parentText" presStyleLbl="node1" presStyleIdx="3" presStyleCnt="6">
        <dgm:presLayoutVars>
          <dgm:chMax val="0"/>
          <dgm:bulletEnabled val="1"/>
        </dgm:presLayoutVars>
      </dgm:prSet>
      <dgm:spPr/>
    </dgm:pt>
    <dgm:pt modelId="{9F412C83-795B-4791-887D-1F1C1C3245EC}" type="pres">
      <dgm:prSet presAssocID="{A138421D-87AE-4565-AF98-95C3E368AF6E}" presName="spacer" presStyleCnt="0"/>
      <dgm:spPr/>
    </dgm:pt>
    <dgm:pt modelId="{9AC5E25E-3A60-4C2E-A316-8417BE7FA402}" type="pres">
      <dgm:prSet presAssocID="{754D6D7D-B92A-4163-B814-F002C0A358B5}" presName="parentText" presStyleLbl="node1" presStyleIdx="4" presStyleCnt="6">
        <dgm:presLayoutVars>
          <dgm:chMax val="0"/>
          <dgm:bulletEnabled val="1"/>
        </dgm:presLayoutVars>
      </dgm:prSet>
      <dgm:spPr/>
    </dgm:pt>
    <dgm:pt modelId="{0A3FBEB7-852B-44FC-9FB9-35AFB75861D3}" type="pres">
      <dgm:prSet presAssocID="{60A39B4C-8348-4DE1-A72C-D5BB06358051}" presName="spacer" presStyleCnt="0"/>
      <dgm:spPr/>
    </dgm:pt>
    <dgm:pt modelId="{E881EF36-9CAC-4CC2-A6EB-66F109D288E8}" type="pres">
      <dgm:prSet presAssocID="{978C8980-BD98-49FC-B888-9FDA552E746B}" presName="parentText" presStyleLbl="node1" presStyleIdx="5" presStyleCnt="6">
        <dgm:presLayoutVars>
          <dgm:chMax val="0"/>
          <dgm:bulletEnabled val="1"/>
        </dgm:presLayoutVars>
      </dgm:prSet>
      <dgm:spPr/>
    </dgm:pt>
  </dgm:ptLst>
  <dgm:cxnLst>
    <dgm:cxn modelId="{7BED9B12-3AB5-40E2-8EC3-A10293CE83D8}" type="presOf" srcId="{1123A97C-E67D-40EC-AC77-B6E63EBD4596}" destId="{9228C394-2A0E-4FD9-AE15-CEDC39FC1DEC}" srcOrd="0" destOrd="0" presId="urn:microsoft.com/office/officeart/2005/8/layout/vList2"/>
    <dgm:cxn modelId="{128FBA44-AE4A-420B-ACDB-DEE81E771298}" type="presOf" srcId="{754D6D7D-B92A-4163-B814-F002C0A358B5}" destId="{9AC5E25E-3A60-4C2E-A316-8417BE7FA402}" srcOrd="0" destOrd="0" presId="urn:microsoft.com/office/officeart/2005/8/layout/vList2"/>
    <dgm:cxn modelId="{E4BEBE4E-A3E1-44F9-A908-CF9CD626C607}" srcId="{8AD29296-FECB-4942-9D32-3EDFEC89073D}" destId="{978C8980-BD98-49FC-B888-9FDA552E746B}" srcOrd="5" destOrd="0" parTransId="{B529112C-C852-4F59-871E-6B7E101555A6}" sibTransId="{26D67747-4F2F-440B-8603-341F04979DAD}"/>
    <dgm:cxn modelId="{3935F550-5D5D-4DBF-A401-79D36DEF1C14}" type="presOf" srcId="{C944C164-8530-43EF-8357-1B9B19794AFB}" destId="{F78AFC37-1718-4E68-9BCE-6D0821D04206}" srcOrd="0" destOrd="0" presId="urn:microsoft.com/office/officeart/2005/8/layout/vList2"/>
    <dgm:cxn modelId="{C674E251-35A9-48EC-A81F-2E3F2BFC560F}" srcId="{8AD29296-FECB-4942-9D32-3EDFEC89073D}" destId="{1123A97C-E67D-40EC-AC77-B6E63EBD4596}" srcOrd="3" destOrd="0" parTransId="{C2B45117-7045-43A4-81C4-1D8BD73CBD77}" sibTransId="{A138421D-87AE-4565-AF98-95C3E368AF6E}"/>
    <dgm:cxn modelId="{6BA92993-D830-40C3-957F-ED61301EA2BE}" type="presOf" srcId="{8AD29296-FECB-4942-9D32-3EDFEC89073D}" destId="{745485A2-5493-4A11-9F42-D4318DED2594}" srcOrd="0" destOrd="0" presId="urn:microsoft.com/office/officeart/2005/8/layout/vList2"/>
    <dgm:cxn modelId="{06859FAE-CFC3-413E-BADA-B6275BEE9A71}" type="presOf" srcId="{EAB359B4-84A1-4DCC-85AE-17088A615A5D}" destId="{8F78D7B4-D51E-4FBA-8EAA-2F6D93911489}" srcOrd="0" destOrd="0" presId="urn:microsoft.com/office/officeart/2005/8/layout/vList2"/>
    <dgm:cxn modelId="{B05B0BB2-0600-4153-BDBF-492B1852E1D0}" srcId="{8AD29296-FECB-4942-9D32-3EDFEC89073D}" destId="{EAB359B4-84A1-4DCC-85AE-17088A615A5D}" srcOrd="0" destOrd="0" parTransId="{EB25E0B2-0F6E-4EEF-8F53-35155765279B}" sibTransId="{AAF1C5C1-655F-4398-ACEF-2D803D4F4FF2}"/>
    <dgm:cxn modelId="{9F6B16B6-9955-4656-9D37-20D12D533DB1}" type="presOf" srcId="{978C8980-BD98-49FC-B888-9FDA552E746B}" destId="{E881EF36-9CAC-4CC2-A6EB-66F109D288E8}" srcOrd="0" destOrd="0" presId="urn:microsoft.com/office/officeart/2005/8/layout/vList2"/>
    <dgm:cxn modelId="{9E2341CD-BE69-4994-90DB-BD974F67EB10}" srcId="{8AD29296-FECB-4942-9D32-3EDFEC89073D}" destId="{754D6D7D-B92A-4163-B814-F002C0A358B5}" srcOrd="4" destOrd="0" parTransId="{D018BC3E-81B7-4BF7-A495-7A84D1BA2262}" sibTransId="{60A39B4C-8348-4DE1-A72C-D5BB06358051}"/>
    <dgm:cxn modelId="{38D46BD2-9391-43E9-970E-7B5069512C32}" srcId="{8AD29296-FECB-4942-9D32-3EDFEC89073D}" destId="{C944C164-8530-43EF-8357-1B9B19794AFB}" srcOrd="1" destOrd="0" parTransId="{73D573E7-FC7E-40BC-8C6C-B125F02CECF3}" sibTransId="{4A7E08B8-721A-47F6-A1E6-E216CB95C58D}"/>
    <dgm:cxn modelId="{63AD9CDE-A6F4-4A36-A133-1EE158A0134F}" srcId="{8AD29296-FECB-4942-9D32-3EDFEC89073D}" destId="{828B0A90-D496-4349-AE5F-F48490FF8628}" srcOrd="2" destOrd="0" parTransId="{BF12C5CF-F0CC-4583-8725-1F144D0A4FD3}" sibTransId="{0A74B6A6-5524-4A39-AC9C-E5B4A33BB1EA}"/>
    <dgm:cxn modelId="{6D00F8E2-8370-4C51-B2A4-C755197FB168}" type="presOf" srcId="{828B0A90-D496-4349-AE5F-F48490FF8628}" destId="{ACE5355C-29A6-4F88-82E3-D853D890EFCD}" srcOrd="0" destOrd="0" presId="urn:microsoft.com/office/officeart/2005/8/layout/vList2"/>
    <dgm:cxn modelId="{30D2187A-4D98-4F6B-BA9C-D98AF3286C8B}" type="presParOf" srcId="{745485A2-5493-4A11-9F42-D4318DED2594}" destId="{8F78D7B4-D51E-4FBA-8EAA-2F6D93911489}" srcOrd="0" destOrd="0" presId="urn:microsoft.com/office/officeart/2005/8/layout/vList2"/>
    <dgm:cxn modelId="{05F6E81C-8609-4EE5-B62C-F164DD8C4979}" type="presParOf" srcId="{745485A2-5493-4A11-9F42-D4318DED2594}" destId="{5D60FED6-132B-4696-8E50-7BE5EC5C34A8}" srcOrd="1" destOrd="0" presId="urn:microsoft.com/office/officeart/2005/8/layout/vList2"/>
    <dgm:cxn modelId="{ECFCAA44-6901-43BE-BA59-5CEC9FC818FB}" type="presParOf" srcId="{745485A2-5493-4A11-9F42-D4318DED2594}" destId="{F78AFC37-1718-4E68-9BCE-6D0821D04206}" srcOrd="2" destOrd="0" presId="urn:microsoft.com/office/officeart/2005/8/layout/vList2"/>
    <dgm:cxn modelId="{382B75A5-5585-4633-9313-526B950A622D}" type="presParOf" srcId="{745485A2-5493-4A11-9F42-D4318DED2594}" destId="{324072F7-CD5F-4269-A2FF-495A5A642171}" srcOrd="3" destOrd="0" presId="urn:microsoft.com/office/officeart/2005/8/layout/vList2"/>
    <dgm:cxn modelId="{8221C30F-204E-44F3-BF71-6CB34CEF0011}" type="presParOf" srcId="{745485A2-5493-4A11-9F42-D4318DED2594}" destId="{ACE5355C-29A6-4F88-82E3-D853D890EFCD}" srcOrd="4" destOrd="0" presId="urn:microsoft.com/office/officeart/2005/8/layout/vList2"/>
    <dgm:cxn modelId="{3F0F97F4-5243-4A80-8CAF-21F6E9C4B13F}" type="presParOf" srcId="{745485A2-5493-4A11-9F42-D4318DED2594}" destId="{3AAC864F-7935-49DD-AD4F-A663939A7564}" srcOrd="5" destOrd="0" presId="urn:microsoft.com/office/officeart/2005/8/layout/vList2"/>
    <dgm:cxn modelId="{AE638CA9-4E85-4D12-AAB0-8D5BD95FDE54}" type="presParOf" srcId="{745485A2-5493-4A11-9F42-D4318DED2594}" destId="{9228C394-2A0E-4FD9-AE15-CEDC39FC1DEC}" srcOrd="6" destOrd="0" presId="urn:microsoft.com/office/officeart/2005/8/layout/vList2"/>
    <dgm:cxn modelId="{5CAE0A0D-A2AF-4A27-A06A-9BA9C2B7990B}" type="presParOf" srcId="{745485A2-5493-4A11-9F42-D4318DED2594}" destId="{9F412C83-795B-4791-887D-1F1C1C3245EC}" srcOrd="7" destOrd="0" presId="urn:microsoft.com/office/officeart/2005/8/layout/vList2"/>
    <dgm:cxn modelId="{CB1DDC4D-B6A5-4B50-87CD-C73878A3229D}" type="presParOf" srcId="{745485A2-5493-4A11-9F42-D4318DED2594}" destId="{9AC5E25E-3A60-4C2E-A316-8417BE7FA402}" srcOrd="8" destOrd="0" presId="urn:microsoft.com/office/officeart/2005/8/layout/vList2"/>
    <dgm:cxn modelId="{D2178DCE-75C1-41F9-9EA7-8DEAED2B2DDB}" type="presParOf" srcId="{745485A2-5493-4A11-9F42-D4318DED2594}" destId="{0A3FBEB7-852B-44FC-9FB9-35AFB75861D3}" srcOrd="9" destOrd="0" presId="urn:microsoft.com/office/officeart/2005/8/layout/vList2"/>
    <dgm:cxn modelId="{97BD57FC-5796-4C61-8881-02A04E449ECD}" type="presParOf" srcId="{745485A2-5493-4A11-9F42-D4318DED2594}" destId="{E881EF36-9CAC-4CC2-A6EB-66F109D288E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ED0323B-0A6F-4894-A3D0-C081C8363291}"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7CDDCA7E-3698-4822-A6DA-B72C64F4BFC2}">
      <dgm:prSet/>
      <dgm:spPr>
        <a:solidFill>
          <a:schemeClr val="tx2">
            <a:lumMod val="50000"/>
            <a:lumOff val="50000"/>
          </a:schemeClr>
        </a:solidFill>
      </dgm:spPr>
      <dgm:t>
        <a:bodyPr/>
        <a:lstStyle/>
        <a:p>
          <a:r>
            <a:rPr lang="en-US" b="1" dirty="0"/>
            <a:t>•</a:t>
          </a:r>
          <a:r>
            <a:rPr lang="en-US" dirty="0"/>
            <a:t>Individuals with DLD  are usually able to initiate and respond appropriately to social and emotional cues and to share interests with others, and do not typically exhibit restricted, repetitive and stereotyped </a:t>
          </a:r>
          <a:r>
            <a:rPr lang="en-US" dirty="0" err="1"/>
            <a:t>behaviours</a:t>
          </a:r>
          <a:r>
            <a:rPr lang="en-US" dirty="0"/>
            <a:t>.</a:t>
          </a:r>
        </a:p>
      </dgm:t>
    </dgm:pt>
    <dgm:pt modelId="{9A94D9FB-6E39-4CDF-B561-B7CCB867F296}" type="parTrans" cxnId="{525FEF34-6B8B-44BA-A1CC-195BA898808D}">
      <dgm:prSet/>
      <dgm:spPr/>
      <dgm:t>
        <a:bodyPr/>
        <a:lstStyle/>
        <a:p>
          <a:endParaRPr lang="en-US"/>
        </a:p>
      </dgm:t>
    </dgm:pt>
    <dgm:pt modelId="{D443A9BC-5516-4047-8A3D-5079E0411FFF}" type="sibTrans" cxnId="{525FEF34-6B8B-44BA-A1CC-195BA898808D}">
      <dgm:prSet/>
      <dgm:spPr/>
      <dgm:t>
        <a:bodyPr/>
        <a:lstStyle/>
        <a:p>
          <a:endParaRPr lang="en-US"/>
        </a:p>
      </dgm:t>
    </dgm:pt>
    <dgm:pt modelId="{859F5510-9E6F-4B9D-B2CE-0631BD8A9DE6}">
      <dgm:prSet/>
      <dgm:spPr/>
      <dgm:t>
        <a:bodyPr/>
        <a:lstStyle/>
        <a:p>
          <a:r>
            <a:rPr lang="en-US" dirty="0"/>
            <a:t>•If an autistic persons  language abilities are markedly below what would be expected on the basis of age and level of intellectual functioning, you can give a diagnosis of DLD in addition if:</a:t>
          </a:r>
        </a:p>
      </dgm:t>
    </dgm:pt>
    <dgm:pt modelId="{23A2D0EF-B355-4AC5-BD00-BF8722833400}" type="parTrans" cxnId="{DE64A537-B050-4B2A-82BC-D934C9F3A0D2}">
      <dgm:prSet/>
      <dgm:spPr/>
      <dgm:t>
        <a:bodyPr/>
        <a:lstStyle/>
        <a:p>
          <a:endParaRPr lang="en-US"/>
        </a:p>
      </dgm:t>
    </dgm:pt>
    <dgm:pt modelId="{983A6AC6-0EC9-4AEF-B0FB-014002C9493E}" type="sibTrans" cxnId="{DE64A537-B050-4B2A-82BC-D934C9F3A0D2}">
      <dgm:prSet/>
      <dgm:spPr/>
      <dgm:t>
        <a:bodyPr/>
        <a:lstStyle/>
        <a:p>
          <a:endParaRPr lang="en-US"/>
        </a:p>
      </dgm:t>
    </dgm:pt>
    <dgm:pt modelId="{6F0CC560-DBC2-4191-98BA-1A0FD2F56AE8}">
      <dgm:prSet/>
      <dgm:spPr/>
      <dgm:t>
        <a:bodyPr/>
        <a:lstStyle/>
        <a:p>
          <a:r>
            <a:rPr lang="en-GB"/>
            <a:t>Impairment of "pragmatics" PLUS  impairment of receptive and/or expressive language.</a:t>
          </a:r>
          <a:endParaRPr lang="en-US"/>
        </a:p>
      </dgm:t>
    </dgm:pt>
    <dgm:pt modelId="{573838FB-695C-4D2A-B825-3CECDE53FFFC}" type="parTrans" cxnId="{D686124C-47CB-4D52-A86E-2DB13C3A9533}">
      <dgm:prSet/>
      <dgm:spPr/>
      <dgm:t>
        <a:bodyPr/>
        <a:lstStyle/>
        <a:p>
          <a:endParaRPr lang="en-US"/>
        </a:p>
      </dgm:t>
    </dgm:pt>
    <dgm:pt modelId="{D7EF95D9-DEA6-47BA-ADA9-9A8A6E8FDF46}" type="sibTrans" cxnId="{D686124C-47CB-4D52-A86E-2DB13C3A9533}">
      <dgm:prSet/>
      <dgm:spPr/>
      <dgm:t>
        <a:bodyPr/>
        <a:lstStyle/>
        <a:p>
          <a:endParaRPr lang="en-US"/>
        </a:p>
      </dgm:t>
    </dgm:pt>
    <dgm:pt modelId="{FBFDE3D5-67E3-4858-8E50-9044DCE0219D}" type="pres">
      <dgm:prSet presAssocID="{7ED0323B-0A6F-4894-A3D0-C081C8363291}" presName="linear" presStyleCnt="0">
        <dgm:presLayoutVars>
          <dgm:animLvl val="lvl"/>
          <dgm:resizeHandles val="exact"/>
        </dgm:presLayoutVars>
      </dgm:prSet>
      <dgm:spPr/>
    </dgm:pt>
    <dgm:pt modelId="{2E68455F-4A18-4B2B-A82D-22E2CCBB580F}" type="pres">
      <dgm:prSet presAssocID="{7CDDCA7E-3698-4822-A6DA-B72C64F4BFC2}" presName="parentText" presStyleLbl="node1" presStyleIdx="0" presStyleCnt="2">
        <dgm:presLayoutVars>
          <dgm:chMax val="0"/>
          <dgm:bulletEnabled val="1"/>
        </dgm:presLayoutVars>
      </dgm:prSet>
      <dgm:spPr/>
    </dgm:pt>
    <dgm:pt modelId="{71AA3A25-A5E6-4AF8-95BA-D5E470F6BC20}" type="pres">
      <dgm:prSet presAssocID="{D443A9BC-5516-4047-8A3D-5079E0411FFF}" presName="spacer" presStyleCnt="0"/>
      <dgm:spPr/>
    </dgm:pt>
    <dgm:pt modelId="{F2F0E110-A811-4E05-85DA-5367FADF8A18}" type="pres">
      <dgm:prSet presAssocID="{859F5510-9E6F-4B9D-B2CE-0631BD8A9DE6}" presName="parentText" presStyleLbl="node1" presStyleIdx="1" presStyleCnt="2">
        <dgm:presLayoutVars>
          <dgm:chMax val="0"/>
          <dgm:bulletEnabled val="1"/>
        </dgm:presLayoutVars>
      </dgm:prSet>
      <dgm:spPr/>
    </dgm:pt>
    <dgm:pt modelId="{5007E85B-8090-411C-8C0D-976FB5C7489A}" type="pres">
      <dgm:prSet presAssocID="{859F5510-9E6F-4B9D-B2CE-0631BD8A9DE6}" presName="childText" presStyleLbl="revTx" presStyleIdx="0" presStyleCnt="1">
        <dgm:presLayoutVars>
          <dgm:bulletEnabled val="1"/>
        </dgm:presLayoutVars>
      </dgm:prSet>
      <dgm:spPr/>
    </dgm:pt>
  </dgm:ptLst>
  <dgm:cxnLst>
    <dgm:cxn modelId="{525FEF34-6B8B-44BA-A1CC-195BA898808D}" srcId="{7ED0323B-0A6F-4894-A3D0-C081C8363291}" destId="{7CDDCA7E-3698-4822-A6DA-B72C64F4BFC2}" srcOrd="0" destOrd="0" parTransId="{9A94D9FB-6E39-4CDF-B561-B7CCB867F296}" sibTransId="{D443A9BC-5516-4047-8A3D-5079E0411FFF}"/>
    <dgm:cxn modelId="{DE64A537-B050-4B2A-82BC-D934C9F3A0D2}" srcId="{7ED0323B-0A6F-4894-A3D0-C081C8363291}" destId="{859F5510-9E6F-4B9D-B2CE-0631BD8A9DE6}" srcOrd="1" destOrd="0" parTransId="{23A2D0EF-B355-4AC5-BD00-BF8722833400}" sibTransId="{983A6AC6-0EC9-4AEF-B0FB-014002C9493E}"/>
    <dgm:cxn modelId="{D686124C-47CB-4D52-A86E-2DB13C3A9533}" srcId="{859F5510-9E6F-4B9D-B2CE-0631BD8A9DE6}" destId="{6F0CC560-DBC2-4191-98BA-1A0FD2F56AE8}" srcOrd="0" destOrd="0" parTransId="{573838FB-695C-4D2A-B825-3CECDE53FFFC}" sibTransId="{D7EF95D9-DEA6-47BA-ADA9-9A8A6E8FDF46}"/>
    <dgm:cxn modelId="{765D5372-93AF-4403-A110-1A20D40EAFAB}" type="presOf" srcId="{7ED0323B-0A6F-4894-A3D0-C081C8363291}" destId="{FBFDE3D5-67E3-4858-8E50-9044DCE0219D}" srcOrd="0" destOrd="0" presId="urn:microsoft.com/office/officeart/2005/8/layout/vList2"/>
    <dgm:cxn modelId="{05DB549B-4AB6-4B40-8018-B961EAE4FC54}" type="presOf" srcId="{6F0CC560-DBC2-4191-98BA-1A0FD2F56AE8}" destId="{5007E85B-8090-411C-8C0D-976FB5C7489A}" srcOrd="0" destOrd="0" presId="urn:microsoft.com/office/officeart/2005/8/layout/vList2"/>
    <dgm:cxn modelId="{A996B4B0-6C48-4DE6-8AE8-759C2C25BC5E}" type="presOf" srcId="{859F5510-9E6F-4B9D-B2CE-0631BD8A9DE6}" destId="{F2F0E110-A811-4E05-85DA-5367FADF8A18}" srcOrd="0" destOrd="0" presId="urn:microsoft.com/office/officeart/2005/8/layout/vList2"/>
    <dgm:cxn modelId="{E97A69F3-6F28-4C69-8E65-8503788066D0}" type="presOf" srcId="{7CDDCA7E-3698-4822-A6DA-B72C64F4BFC2}" destId="{2E68455F-4A18-4B2B-A82D-22E2CCBB580F}" srcOrd="0" destOrd="0" presId="urn:microsoft.com/office/officeart/2005/8/layout/vList2"/>
    <dgm:cxn modelId="{64635128-5572-4032-999A-84AC2A3C2049}" type="presParOf" srcId="{FBFDE3D5-67E3-4858-8E50-9044DCE0219D}" destId="{2E68455F-4A18-4B2B-A82D-22E2CCBB580F}" srcOrd="0" destOrd="0" presId="urn:microsoft.com/office/officeart/2005/8/layout/vList2"/>
    <dgm:cxn modelId="{AE181012-DC2B-4291-9390-312300093102}" type="presParOf" srcId="{FBFDE3D5-67E3-4858-8E50-9044DCE0219D}" destId="{71AA3A25-A5E6-4AF8-95BA-D5E470F6BC20}" srcOrd="1" destOrd="0" presId="urn:microsoft.com/office/officeart/2005/8/layout/vList2"/>
    <dgm:cxn modelId="{688EF40E-D734-46BB-A446-BC5C81E1AF0A}" type="presParOf" srcId="{FBFDE3D5-67E3-4858-8E50-9044DCE0219D}" destId="{F2F0E110-A811-4E05-85DA-5367FADF8A18}" srcOrd="2" destOrd="0" presId="urn:microsoft.com/office/officeart/2005/8/layout/vList2"/>
    <dgm:cxn modelId="{40FC2A23-3A53-4EF6-80E4-0297A4AD949F}" type="presParOf" srcId="{FBFDE3D5-67E3-4858-8E50-9044DCE0219D}" destId="{5007E85B-8090-411C-8C0D-976FB5C7489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E9A4E39-2ABE-4514-883E-339541333D0A}"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0698CD42-434E-4484-83E7-AD3FA81962ED}">
      <dgm:prSet/>
      <dgm:spPr/>
      <dgm:t>
        <a:bodyPr/>
        <a:lstStyle/>
        <a:p>
          <a:r>
            <a:rPr lang="en-GB"/>
            <a:t>A child is having difficulties with concentrating in class </a:t>
          </a:r>
          <a:endParaRPr lang="en-US"/>
        </a:p>
      </dgm:t>
    </dgm:pt>
    <dgm:pt modelId="{2CBDE091-3AA1-4383-829E-228DC46989E2}" type="parTrans" cxnId="{6AB7EBA1-F05E-405E-8425-124AFE6DEC4E}">
      <dgm:prSet/>
      <dgm:spPr/>
      <dgm:t>
        <a:bodyPr/>
        <a:lstStyle/>
        <a:p>
          <a:endParaRPr lang="en-US"/>
        </a:p>
      </dgm:t>
    </dgm:pt>
    <dgm:pt modelId="{31D5C03B-9BE3-4014-8FE1-757092084C07}" type="sibTrans" cxnId="{6AB7EBA1-F05E-405E-8425-124AFE6DEC4E}">
      <dgm:prSet/>
      <dgm:spPr/>
      <dgm:t>
        <a:bodyPr/>
        <a:lstStyle/>
        <a:p>
          <a:endParaRPr lang="en-US"/>
        </a:p>
      </dgm:t>
    </dgm:pt>
    <dgm:pt modelId="{F74909EB-D7EB-4229-A16B-288E6A9379C2}">
      <dgm:prSet/>
      <dgm:spPr/>
      <dgm:t>
        <a:bodyPr/>
        <a:lstStyle/>
        <a:p>
          <a:r>
            <a:rPr lang="en-GB"/>
            <a:t>What else might you want to know?</a:t>
          </a:r>
          <a:endParaRPr lang="en-US"/>
        </a:p>
      </dgm:t>
    </dgm:pt>
    <dgm:pt modelId="{2FEF024D-15CF-45D8-AB0A-B4C6BD6DFD19}" type="parTrans" cxnId="{1BECC5AB-8607-48AC-856F-01F36C953B5C}">
      <dgm:prSet/>
      <dgm:spPr/>
      <dgm:t>
        <a:bodyPr/>
        <a:lstStyle/>
        <a:p>
          <a:endParaRPr lang="en-US"/>
        </a:p>
      </dgm:t>
    </dgm:pt>
    <dgm:pt modelId="{3DC99FB8-93FB-4411-8368-F6772F2BFF78}" type="sibTrans" cxnId="{1BECC5AB-8607-48AC-856F-01F36C953B5C}">
      <dgm:prSet/>
      <dgm:spPr/>
      <dgm:t>
        <a:bodyPr/>
        <a:lstStyle/>
        <a:p>
          <a:endParaRPr lang="en-US"/>
        </a:p>
      </dgm:t>
    </dgm:pt>
    <dgm:pt modelId="{0733C62A-3E72-4E0E-9F85-E7EBCC8E6A27}">
      <dgm:prSet/>
      <dgm:spPr/>
      <dgm:t>
        <a:bodyPr/>
        <a:lstStyle/>
        <a:p>
          <a:r>
            <a:rPr lang="en-GB"/>
            <a:t>What might be causing this?</a:t>
          </a:r>
          <a:endParaRPr lang="en-US"/>
        </a:p>
      </dgm:t>
    </dgm:pt>
    <dgm:pt modelId="{94B5C5ED-4CE2-4879-A3DD-E2E370069287}" type="parTrans" cxnId="{B9DEBE35-95FF-41C6-9B81-C7E6463D92D8}">
      <dgm:prSet/>
      <dgm:spPr/>
      <dgm:t>
        <a:bodyPr/>
        <a:lstStyle/>
        <a:p>
          <a:endParaRPr lang="en-US"/>
        </a:p>
      </dgm:t>
    </dgm:pt>
    <dgm:pt modelId="{ADBF217B-E69E-47D3-B7F1-E03AD6BB1DF5}" type="sibTrans" cxnId="{B9DEBE35-95FF-41C6-9B81-C7E6463D92D8}">
      <dgm:prSet/>
      <dgm:spPr/>
      <dgm:t>
        <a:bodyPr/>
        <a:lstStyle/>
        <a:p>
          <a:endParaRPr lang="en-US"/>
        </a:p>
      </dgm:t>
    </dgm:pt>
    <dgm:pt modelId="{C6829B4B-AD95-49FF-BACE-A764BE96134F}" type="pres">
      <dgm:prSet presAssocID="{4E9A4E39-2ABE-4514-883E-339541333D0A}" presName="linear" presStyleCnt="0">
        <dgm:presLayoutVars>
          <dgm:animLvl val="lvl"/>
          <dgm:resizeHandles val="exact"/>
        </dgm:presLayoutVars>
      </dgm:prSet>
      <dgm:spPr/>
    </dgm:pt>
    <dgm:pt modelId="{8C6132FF-8B48-4474-B11E-C682B069BE1B}" type="pres">
      <dgm:prSet presAssocID="{0698CD42-434E-4484-83E7-AD3FA81962ED}" presName="parentText" presStyleLbl="node1" presStyleIdx="0" presStyleCnt="3">
        <dgm:presLayoutVars>
          <dgm:chMax val="0"/>
          <dgm:bulletEnabled val="1"/>
        </dgm:presLayoutVars>
      </dgm:prSet>
      <dgm:spPr/>
    </dgm:pt>
    <dgm:pt modelId="{41193BD5-D4AE-4C0A-B34A-10CCEE857968}" type="pres">
      <dgm:prSet presAssocID="{31D5C03B-9BE3-4014-8FE1-757092084C07}" presName="spacer" presStyleCnt="0"/>
      <dgm:spPr/>
    </dgm:pt>
    <dgm:pt modelId="{3306345D-F49E-4D5D-88F6-19AC0CEB9038}" type="pres">
      <dgm:prSet presAssocID="{F74909EB-D7EB-4229-A16B-288E6A9379C2}" presName="parentText" presStyleLbl="node1" presStyleIdx="1" presStyleCnt="3">
        <dgm:presLayoutVars>
          <dgm:chMax val="0"/>
          <dgm:bulletEnabled val="1"/>
        </dgm:presLayoutVars>
      </dgm:prSet>
      <dgm:spPr/>
    </dgm:pt>
    <dgm:pt modelId="{C51F5B92-5DAD-4859-8016-1861943BE3EF}" type="pres">
      <dgm:prSet presAssocID="{3DC99FB8-93FB-4411-8368-F6772F2BFF78}" presName="spacer" presStyleCnt="0"/>
      <dgm:spPr/>
    </dgm:pt>
    <dgm:pt modelId="{B29C3BFF-E7BB-4FE0-A57C-7CB50A6219B2}" type="pres">
      <dgm:prSet presAssocID="{0733C62A-3E72-4E0E-9F85-E7EBCC8E6A27}" presName="parentText" presStyleLbl="node1" presStyleIdx="2" presStyleCnt="3">
        <dgm:presLayoutVars>
          <dgm:chMax val="0"/>
          <dgm:bulletEnabled val="1"/>
        </dgm:presLayoutVars>
      </dgm:prSet>
      <dgm:spPr/>
    </dgm:pt>
  </dgm:ptLst>
  <dgm:cxnLst>
    <dgm:cxn modelId="{B9DEBE35-95FF-41C6-9B81-C7E6463D92D8}" srcId="{4E9A4E39-2ABE-4514-883E-339541333D0A}" destId="{0733C62A-3E72-4E0E-9F85-E7EBCC8E6A27}" srcOrd="2" destOrd="0" parTransId="{94B5C5ED-4CE2-4879-A3DD-E2E370069287}" sibTransId="{ADBF217B-E69E-47D3-B7F1-E03AD6BB1DF5}"/>
    <dgm:cxn modelId="{81AE8A46-7A1F-4E77-B4F6-6881B1B9EAF4}" type="presOf" srcId="{0698CD42-434E-4484-83E7-AD3FA81962ED}" destId="{8C6132FF-8B48-4474-B11E-C682B069BE1B}" srcOrd="0" destOrd="0" presId="urn:microsoft.com/office/officeart/2005/8/layout/vList2"/>
    <dgm:cxn modelId="{F9ECE26D-C28B-40FB-B3D3-88A9190DA995}" type="presOf" srcId="{F74909EB-D7EB-4229-A16B-288E6A9379C2}" destId="{3306345D-F49E-4D5D-88F6-19AC0CEB9038}" srcOrd="0" destOrd="0" presId="urn:microsoft.com/office/officeart/2005/8/layout/vList2"/>
    <dgm:cxn modelId="{6AB7EBA1-F05E-405E-8425-124AFE6DEC4E}" srcId="{4E9A4E39-2ABE-4514-883E-339541333D0A}" destId="{0698CD42-434E-4484-83E7-AD3FA81962ED}" srcOrd="0" destOrd="0" parTransId="{2CBDE091-3AA1-4383-829E-228DC46989E2}" sibTransId="{31D5C03B-9BE3-4014-8FE1-757092084C07}"/>
    <dgm:cxn modelId="{1BECC5AB-8607-48AC-856F-01F36C953B5C}" srcId="{4E9A4E39-2ABE-4514-883E-339541333D0A}" destId="{F74909EB-D7EB-4229-A16B-288E6A9379C2}" srcOrd="1" destOrd="0" parTransId="{2FEF024D-15CF-45D8-AB0A-B4C6BD6DFD19}" sibTransId="{3DC99FB8-93FB-4411-8368-F6772F2BFF78}"/>
    <dgm:cxn modelId="{010DCEAB-EB08-4AFE-9A06-E698C4C886BF}" type="presOf" srcId="{4E9A4E39-2ABE-4514-883E-339541333D0A}" destId="{C6829B4B-AD95-49FF-BACE-A764BE96134F}" srcOrd="0" destOrd="0" presId="urn:microsoft.com/office/officeart/2005/8/layout/vList2"/>
    <dgm:cxn modelId="{1613E2C7-8FEC-4B3D-8D73-303639D1BF32}" type="presOf" srcId="{0733C62A-3E72-4E0E-9F85-E7EBCC8E6A27}" destId="{B29C3BFF-E7BB-4FE0-A57C-7CB50A6219B2}" srcOrd="0" destOrd="0" presId="urn:microsoft.com/office/officeart/2005/8/layout/vList2"/>
    <dgm:cxn modelId="{47909475-CEDE-476C-94D2-1A4A47A49DAC}" type="presParOf" srcId="{C6829B4B-AD95-49FF-BACE-A764BE96134F}" destId="{8C6132FF-8B48-4474-B11E-C682B069BE1B}" srcOrd="0" destOrd="0" presId="urn:microsoft.com/office/officeart/2005/8/layout/vList2"/>
    <dgm:cxn modelId="{EF9F780E-DC6E-4E6F-BB46-435A39ABB746}" type="presParOf" srcId="{C6829B4B-AD95-49FF-BACE-A764BE96134F}" destId="{41193BD5-D4AE-4C0A-B34A-10CCEE857968}" srcOrd="1" destOrd="0" presId="urn:microsoft.com/office/officeart/2005/8/layout/vList2"/>
    <dgm:cxn modelId="{3A6C8ADE-7D03-4467-875F-003A2287D431}" type="presParOf" srcId="{C6829B4B-AD95-49FF-BACE-A764BE96134F}" destId="{3306345D-F49E-4D5D-88F6-19AC0CEB9038}" srcOrd="2" destOrd="0" presId="urn:microsoft.com/office/officeart/2005/8/layout/vList2"/>
    <dgm:cxn modelId="{0DAE2698-CCE8-4CC2-86AD-9BA5AEC9561B}" type="presParOf" srcId="{C6829B4B-AD95-49FF-BACE-A764BE96134F}" destId="{C51F5B92-5DAD-4859-8016-1861943BE3EF}" srcOrd="3" destOrd="0" presId="urn:microsoft.com/office/officeart/2005/8/layout/vList2"/>
    <dgm:cxn modelId="{8C76CD76-75A6-46E6-B044-54990205CE2C}" type="presParOf" srcId="{C6829B4B-AD95-49FF-BACE-A764BE96134F}" destId="{B29C3BFF-E7BB-4FE0-A57C-7CB50A6219B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E0C170B-8D8B-4355-82B6-A6A5D84AC1CF}"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9BF97CF9-F380-4F21-A550-B5C7F1C7F1DD}">
      <dgm:prSet/>
      <dgm:spPr/>
      <dgm:t>
        <a:bodyPr/>
        <a:lstStyle/>
        <a:p>
          <a:r>
            <a:rPr lang="en-US"/>
            <a:t>Same symptoms can be caused by:</a:t>
          </a:r>
        </a:p>
      </dgm:t>
    </dgm:pt>
    <dgm:pt modelId="{EA32537E-BC50-43C4-9984-E534576FDB58}" type="parTrans" cxnId="{74AB2140-E22D-4C9E-A102-D24210C2E819}">
      <dgm:prSet/>
      <dgm:spPr/>
      <dgm:t>
        <a:bodyPr/>
        <a:lstStyle/>
        <a:p>
          <a:endParaRPr lang="en-US"/>
        </a:p>
      </dgm:t>
    </dgm:pt>
    <dgm:pt modelId="{FFB01AB0-4368-4359-B381-13E8BD937FA7}" type="sibTrans" cxnId="{74AB2140-E22D-4C9E-A102-D24210C2E819}">
      <dgm:prSet/>
      <dgm:spPr/>
      <dgm:t>
        <a:bodyPr/>
        <a:lstStyle/>
        <a:p>
          <a:endParaRPr lang="en-US"/>
        </a:p>
      </dgm:t>
    </dgm:pt>
    <dgm:pt modelId="{066945E8-245D-48A2-AAB1-B8968A768571}">
      <dgm:prSet/>
      <dgm:spPr/>
      <dgm:t>
        <a:bodyPr/>
        <a:lstStyle/>
        <a:p>
          <a:r>
            <a:rPr lang="en-US"/>
            <a:t>Different neurodevelopmental conditions</a:t>
          </a:r>
        </a:p>
      </dgm:t>
    </dgm:pt>
    <dgm:pt modelId="{26AE7FC2-6908-41F0-9FEE-453AF9820ACF}" type="parTrans" cxnId="{354FAA96-BD9A-4950-A05F-A3C0C3F20262}">
      <dgm:prSet/>
      <dgm:spPr/>
      <dgm:t>
        <a:bodyPr/>
        <a:lstStyle/>
        <a:p>
          <a:endParaRPr lang="en-US"/>
        </a:p>
      </dgm:t>
    </dgm:pt>
    <dgm:pt modelId="{2CF20230-A77B-4B1B-BF94-C3755318CA81}" type="sibTrans" cxnId="{354FAA96-BD9A-4950-A05F-A3C0C3F20262}">
      <dgm:prSet/>
      <dgm:spPr/>
      <dgm:t>
        <a:bodyPr/>
        <a:lstStyle/>
        <a:p>
          <a:endParaRPr lang="en-US"/>
        </a:p>
      </dgm:t>
    </dgm:pt>
    <dgm:pt modelId="{2189F319-1DD8-4B54-8417-DD5E76766369}">
      <dgm:prSet/>
      <dgm:spPr/>
      <dgm:t>
        <a:bodyPr/>
        <a:lstStyle/>
        <a:p>
          <a:r>
            <a:rPr lang="en-US"/>
            <a:t>Different environmental issues </a:t>
          </a:r>
        </a:p>
      </dgm:t>
    </dgm:pt>
    <dgm:pt modelId="{46DAB408-AB9A-49ED-B0B9-D98408ED9A80}" type="parTrans" cxnId="{FF67063C-33AF-4E00-ACBA-691313F46005}">
      <dgm:prSet/>
      <dgm:spPr/>
      <dgm:t>
        <a:bodyPr/>
        <a:lstStyle/>
        <a:p>
          <a:endParaRPr lang="en-US"/>
        </a:p>
      </dgm:t>
    </dgm:pt>
    <dgm:pt modelId="{90BD6F72-003E-499C-9F78-88D420D8ABB9}" type="sibTrans" cxnId="{FF67063C-33AF-4E00-ACBA-691313F46005}">
      <dgm:prSet/>
      <dgm:spPr/>
      <dgm:t>
        <a:bodyPr/>
        <a:lstStyle/>
        <a:p>
          <a:endParaRPr lang="en-US"/>
        </a:p>
      </dgm:t>
    </dgm:pt>
    <dgm:pt modelId="{94CEA33B-D894-4316-867E-53C338BFB70D}">
      <dgm:prSet/>
      <dgm:spPr/>
      <dgm:t>
        <a:bodyPr/>
        <a:lstStyle/>
        <a:p>
          <a:r>
            <a:rPr lang="en-US"/>
            <a:t>Issues – within the child , or in the greater system</a:t>
          </a:r>
        </a:p>
      </dgm:t>
    </dgm:pt>
    <dgm:pt modelId="{19FD487A-A754-4657-9879-EF6D121AE067}" type="parTrans" cxnId="{6BF361A9-3048-458D-87A9-18DEEBEC0EB9}">
      <dgm:prSet/>
      <dgm:spPr/>
      <dgm:t>
        <a:bodyPr/>
        <a:lstStyle/>
        <a:p>
          <a:endParaRPr lang="en-US"/>
        </a:p>
      </dgm:t>
    </dgm:pt>
    <dgm:pt modelId="{26255FB6-6F28-412C-88F8-D5106DA3E63D}" type="sibTrans" cxnId="{6BF361A9-3048-458D-87A9-18DEEBEC0EB9}">
      <dgm:prSet/>
      <dgm:spPr/>
      <dgm:t>
        <a:bodyPr/>
        <a:lstStyle/>
        <a:p>
          <a:endParaRPr lang="en-US"/>
        </a:p>
      </dgm:t>
    </dgm:pt>
    <dgm:pt modelId="{955EDD40-E9AB-4381-B554-65D7C7BD9753}">
      <dgm:prSet/>
      <dgm:spPr/>
      <dgm:t>
        <a:bodyPr/>
        <a:lstStyle/>
        <a:p>
          <a:r>
            <a:rPr lang="en-US"/>
            <a:t>Neurodevelopmental conditions can present differently in each child </a:t>
          </a:r>
        </a:p>
      </dgm:t>
    </dgm:pt>
    <dgm:pt modelId="{47C0EEA1-0111-4482-8B50-B28BDE8DC56C}" type="parTrans" cxnId="{D60476E7-07CB-4939-8300-6D95D646D913}">
      <dgm:prSet/>
      <dgm:spPr/>
      <dgm:t>
        <a:bodyPr/>
        <a:lstStyle/>
        <a:p>
          <a:endParaRPr lang="en-US"/>
        </a:p>
      </dgm:t>
    </dgm:pt>
    <dgm:pt modelId="{C93F71B3-2F61-420B-A9BD-222CED805C9E}" type="sibTrans" cxnId="{D60476E7-07CB-4939-8300-6D95D646D913}">
      <dgm:prSet/>
      <dgm:spPr/>
      <dgm:t>
        <a:bodyPr/>
        <a:lstStyle/>
        <a:p>
          <a:endParaRPr lang="en-US"/>
        </a:p>
      </dgm:t>
    </dgm:pt>
    <dgm:pt modelId="{BF8D5CB8-6ECE-41AB-BC3B-7E716045BB36}">
      <dgm:prSet/>
      <dgm:spPr/>
      <dgm:t>
        <a:bodyPr/>
        <a:lstStyle/>
        <a:p>
          <a:r>
            <a:rPr lang="en-US"/>
            <a:t>The way they present can be affected by the presence of other NDC or neurodiversities</a:t>
          </a:r>
        </a:p>
      </dgm:t>
    </dgm:pt>
    <dgm:pt modelId="{DE40D42A-35E6-48BE-BA4F-95DFF7D16E75}" type="parTrans" cxnId="{E9B9DBC3-B445-461C-A949-0C5284C4807E}">
      <dgm:prSet/>
      <dgm:spPr/>
      <dgm:t>
        <a:bodyPr/>
        <a:lstStyle/>
        <a:p>
          <a:endParaRPr lang="en-US"/>
        </a:p>
      </dgm:t>
    </dgm:pt>
    <dgm:pt modelId="{B85E16D6-46CE-4D9F-85A2-48E3BD525D3A}" type="sibTrans" cxnId="{E9B9DBC3-B445-461C-A949-0C5284C4807E}">
      <dgm:prSet/>
      <dgm:spPr/>
      <dgm:t>
        <a:bodyPr/>
        <a:lstStyle/>
        <a:p>
          <a:endParaRPr lang="en-US"/>
        </a:p>
      </dgm:t>
    </dgm:pt>
    <dgm:pt modelId="{3BCD03A0-4C76-468C-9F8B-D05E10610D4E}">
      <dgm:prSet/>
      <dgm:spPr/>
      <dgm:t>
        <a:bodyPr/>
        <a:lstStyle/>
        <a:p>
          <a:r>
            <a:rPr lang="en-US" dirty="0"/>
            <a:t>Developmental stage of the child.</a:t>
          </a:r>
        </a:p>
      </dgm:t>
    </dgm:pt>
    <dgm:pt modelId="{82C7385A-A126-4F50-A450-37E17481DD2A}" type="parTrans" cxnId="{47830ACC-F45C-4E3C-A56E-3985CC53A40F}">
      <dgm:prSet/>
      <dgm:spPr/>
    </dgm:pt>
    <dgm:pt modelId="{2A242235-2D79-43DD-8A4F-84EE3F728268}" type="sibTrans" cxnId="{47830ACC-F45C-4E3C-A56E-3985CC53A40F}">
      <dgm:prSet/>
      <dgm:spPr/>
    </dgm:pt>
    <dgm:pt modelId="{932AF85F-7C34-4339-BAD3-75C4EEA41136}" type="pres">
      <dgm:prSet presAssocID="{CE0C170B-8D8B-4355-82B6-A6A5D84AC1CF}" presName="vert0" presStyleCnt="0">
        <dgm:presLayoutVars>
          <dgm:dir/>
          <dgm:animOne val="branch"/>
          <dgm:animLvl val="lvl"/>
        </dgm:presLayoutVars>
      </dgm:prSet>
      <dgm:spPr/>
    </dgm:pt>
    <dgm:pt modelId="{E89D0B17-25C9-492A-AE19-104A3391EE31}" type="pres">
      <dgm:prSet presAssocID="{9BF97CF9-F380-4F21-A550-B5C7F1C7F1DD}" presName="thickLine" presStyleLbl="alignNode1" presStyleIdx="0" presStyleCnt="7"/>
      <dgm:spPr/>
    </dgm:pt>
    <dgm:pt modelId="{EEEDEBC1-EF58-4FD4-86BE-CA4C8FF671E6}" type="pres">
      <dgm:prSet presAssocID="{9BF97CF9-F380-4F21-A550-B5C7F1C7F1DD}" presName="horz1" presStyleCnt="0"/>
      <dgm:spPr/>
    </dgm:pt>
    <dgm:pt modelId="{CC98BFB1-4DE8-4245-8FA2-1EE693D434ED}" type="pres">
      <dgm:prSet presAssocID="{9BF97CF9-F380-4F21-A550-B5C7F1C7F1DD}" presName="tx1" presStyleLbl="revTx" presStyleIdx="0" presStyleCnt="7"/>
      <dgm:spPr/>
    </dgm:pt>
    <dgm:pt modelId="{8BC0ACF6-6555-461E-89B6-754604F09C41}" type="pres">
      <dgm:prSet presAssocID="{9BF97CF9-F380-4F21-A550-B5C7F1C7F1DD}" presName="vert1" presStyleCnt="0"/>
      <dgm:spPr/>
    </dgm:pt>
    <dgm:pt modelId="{51080E0C-6952-4FB2-A48C-EC81C5BE61D6}" type="pres">
      <dgm:prSet presAssocID="{066945E8-245D-48A2-AAB1-B8968A768571}" presName="thickLine" presStyleLbl="alignNode1" presStyleIdx="1" presStyleCnt="7"/>
      <dgm:spPr/>
    </dgm:pt>
    <dgm:pt modelId="{5CDEB4A7-DA3D-44CC-8008-1666DEBECD17}" type="pres">
      <dgm:prSet presAssocID="{066945E8-245D-48A2-AAB1-B8968A768571}" presName="horz1" presStyleCnt="0"/>
      <dgm:spPr/>
    </dgm:pt>
    <dgm:pt modelId="{F0E384E7-08FA-4BF7-A173-33F3CA576B35}" type="pres">
      <dgm:prSet presAssocID="{066945E8-245D-48A2-AAB1-B8968A768571}" presName="tx1" presStyleLbl="revTx" presStyleIdx="1" presStyleCnt="7"/>
      <dgm:spPr/>
    </dgm:pt>
    <dgm:pt modelId="{D9D717F3-487B-44B1-B2C8-8D65F78EB6B3}" type="pres">
      <dgm:prSet presAssocID="{066945E8-245D-48A2-AAB1-B8968A768571}" presName="vert1" presStyleCnt="0"/>
      <dgm:spPr/>
    </dgm:pt>
    <dgm:pt modelId="{77380786-82A4-4919-8BF8-AAD76B50265A}" type="pres">
      <dgm:prSet presAssocID="{2189F319-1DD8-4B54-8417-DD5E76766369}" presName="thickLine" presStyleLbl="alignNode1" presStyleIdx="2" presStyleCnt="7"/>
      <dgm:spPr/>
    </dgm:pt>
    <dgm:pt modelId="{3BA02B4E-1007-4AD7-BBF3-9ABDFA2D7905}" type="pres">
      <dgm:prSet presAssocID="{2189F319-1DD8-4B54-8417-DD5E76766369}" presName="horz1" presStyleCnt="0"/>
      <dgm:spPr/>
    </dgm:pt>
    <dgm:pt modelId="{80D8BB66-EC7A-4C9B-8F2D-99C943CF68AE}" type="pres">
      <dgm:prSet presAssocID="{2189F319-1DD8-4B54-8417-DD5E76766369}" presName="tx1" presStyleLbl="revTx" presStyleIdx="2" presStyleCnt="7"/>
      <dgm:spPr/>
    </dgm:pt>
    <dgm:pt modelId="{D90DD22A-C78D-4639-81B0-2341612B909B}" type="pres">
      <dgm:prSet presAssocID="{2189F319-1DD8-4B54-8417-DD5E76766369}" presName="vert1" presStyleCnt="0"/>
      <dgm:spPr/>
    </dgm:pt>
    <dgm:pt modelId="{3FD5BE3C-D244-4E2B-B8D8-B7436F4C733B}" type="pres">
      <dgm:prSet presAssocID="{94CEA33B-D894-4316-867E-53C338BFB70D}" presName="thickLine" presStyleLbl="alignNode1" presStyleIdx="3" presStyleCnt="7"/>
      <dgm:spPr/>
    </dgm:pt>
    <dgm:pt modelId="{D56E1176-F5A3-4916-A319-C2D7085B563B}" type="pres">
      <dgm:prSet presAssocID="{94CEA33B-D894-4316-867E-53C338BFB70D}" presName="horz1" presStyleCnt="0"/>
      <dgm:spPr/>
    </dgm:pt>
    <dgm:pt modelId="{08785361-2728-4FCE-8DD7-5206334E035B}" type="pres">
      <dgm:prSet presAssocID="{94CEA33B-D894-4316-867E-53C338BFB70D}" presName="tx1" presStyleLbl="revTx" presStyleIdx="3" presStyleCnt="7"/>
      <dgm:spPr/>
    </dgm:pt>
    <dgm:pt modelId="{EC058D93-75F9-45EC-8856-EB8B350C8BD8}" type="pres">
      <dgm:prSet presAssocID="{94CEA33B-D894-4316-867E-53C338BFB70D}" presName="vert1" presStyleCnt="0"/>
      <dgm:spPr/>
    </dgm:pt>
    <dgm:pt modelId="{13F7C1E1-119A-49A8-ABD9-5FE701349434}" type="pres">
      <dgm:prSet presAssocID="{3BCD03A0-4C76-468C-9F8B-D05E10610D4E}" presName="thickLine" presStyleLbl="alignNode1" presStyleIdx="4" presStyleCnt="7"/>
      <dgm:spPr/>
    </dgm:pt>
    <dgm:pt modelId="{AD8B943A-E651-4FC6-8FF1-B0AA56B42A5F}" type="pres">
      <dgm:prSet presAssocID="{3BCD03A0-4C76-468C-9F8B-D05E10610D4E}" presName="horz1" presStyleCnt="0"/>
      <dgm:spPr/>
    </dgm:pt>
    <dgm:pt modelId="{0193CD9D-1C59-4C60-9108-C157B4E6A6FE}" type="pres">
      <dgm:prSet presAssocID="{3BCD03A0-4C76-468C-9F8B-D05E10610D4E}" presName="tx1" presStyleLbl="revTx" presStyleIdx="4" presStyleCnt="7"/>
      <dgm:spPr/>
    </dgm:pt>
    <dgm:pt modelId="{1A9DDB75-B5B5-4F8B-BC9A-25BAF7B1E5E8}" type="pres">
      <dgm:prSet presAssocID="{3BCD03A0-4C76-468C-9F8B-D05E10610D4E}" presName="vert1" presStyleCnt="0"/>
      <dgm:spPr/>
    </dgm:pt>
    <dgm:pt modelId="{AF2402B9-9ECA-4C4C-AE7D-C8925D3B3DB9}" type="pres">
      <dgm:prSet presAssocID="{955EDD40-E9AB-4381-B554-65D7C7BD9753}" presName="thickLine" presStyleLbl="alignNode1" presStyleIdx="5" presStyleCnt="7"/>
      <dgm:spPr/>
    </dgm:pt>
    <dgm:pt modelId="{39E36527-B314-4030-A87C-5427C38FD906}" type="pres">
      <dgm:prSet presAssocID="{955EDD40-E9AB-4381-B554-65D7C7BD9753}" presName="horz1" presStyleCnt="0"/>
      <dgm:spPr/>
    </dgm:pt>
    <dgm:pt modelId="{22A45DF4-852A-4555-A0E2-BB3FDA13ED86}" type="pres">
      <dgm:prSet presAssocID="{955EDD40-E9AB-4381-B554-65D7C7BD9753}" presName="tx1" presStyleLbl="revTx" presStyleIdx="5" presStyleCnt="7"/>
      <dgm:spPr/>
    </dgm:pt>
    <dgm:pt modelId="{D50DC194-4A6D-46C2-ABF6-2F3658E8275F}" type="pres">
      <dgm:prSet presAssocID="{955EDD40-E9AB-4381-B554-65D7C7BD9753}" presName="vert1" presStyleCnt="0"/>
      <dgm:spPr/>
    </dgm:pt>
    <dgm:pt modelId="{2B9BBBEF-0A31-4E89-8C9F-92584476506B}" type="pres">
      <dgm:prSet presAssocID="{BF8D5CB8-6ECE-41AB-BC3B-7E716045BB36}" presName="thickLine" presStyleLbl="alignNode1" presStyleIdx="6" presStyleCnt="7"/>
      <dgm:spPr/>
    </dgm:pt>
    <dgm:pt modelId="{9C88E98C-FAC8-47C4-8B9F-A6640D2361D2}" type="pres">
      <dgm:prSet presAssocID="{BF8D5CB8-6ECE-41AB-BC3B-7E716045BB36}" presName="horz1" presStyleCnt="0"/>
      <dgm:spPr/>
    </dgm:pt>
    <dgm:pt modelId="{BD4D65F6-9DC7-48DC-818B-0BD19AB12496}" type="pres">
      <dgm:prSet presAssocID="{BF8D5CB8-6ECE-41AB-BC3B-7E716045BB36}" presName="tx1" presStyleLbl="revTx" presStyleIdx="6" presStyleCnt="7"/>
      <dgm:spPr/>
    </dgm:pt>
    <dgm:pt modelId="{EBA944D6-97A3-4817-A387-E7C8B58C74DD}" type="pres">
      <dgm:prSet presAssocID="{BF8D5CB8-6ECE-41AB-BC3B-7E716045BB36}" presName="vert1" presStyleCnt="0"/>
      <dgm:spPr/>
    </dgm:pt>
  </dgm:ptLst>
  <dgm:cxnLst>
    <dgm:cxn modelId="{D8F3021A-D94F-4DAA-AA85-329CEFBD1742}" type="presOf" srcId="{066945E8-245D-48A2-AAB1-B8968A768571}" destId="{F0E384E7-08FA-4BF7-A173-33F3CA576B35}" srcOrd="0" destOrd="0" presId="urn:microsoft.com/office/officeart/2008/layout/LinedList"/>
    <dgm:cxn modelId="{B67DE21C-474F-4EDF-A5AE-D56DA0F25E4B}" type="presOf" srcId="{94CEA33B-D894-4316-867E-53C338BFB70D}" destId="{08785361-2728-4FCE-8DD7-5206334E035B}" srcOrd="0" destOrd="0" presId="urn:microsoft.com/office/officeart/2008/layout/LinedList"/>
    <dgm:cxn modelId="{FF67063C-33AF-4E00-ACBA-691313F46005}" srcId="{CE0C170B-8D8B-4355-82B6-A6A5D84AC1CF}" destId="{2189F319-1DD8-4B54-8417-DD5E76766369}" srcOrd="2" destOrd="0" parTransId="{46DAB408-AB9A-49ED-B0B9-D98408ED9A80}" sibTransId="{90BD6F72-003E-499C-9F78-88D420D8ABB9}"/>
    <dgm:cxn modelId="{74AB2140-E22D-4C9E-A102-D24210C2E819}" srcId="{CE0C170B-8D8B-4355-82B6-A6A5D84AC1CF}" destId="{9BF97CF9-F380-4F21-A550-B5C7F1C7F1DD}" srcOrd="0" destOrd="0" parTransId="{EA32537E-BC50-43C4-9984-E534576FDB58}" sibTransId="{FFB01AB0-4368-4359-B381-13E8BD937FA7}"/>
    <dgm:cxn modelId="{65A7A475-A6D1-42CF-ABE9-E7EC8F8695F7}" type="presOf" srcId="{9BF97CF9-F380-4F21-A550-B5C7F1C7F1DD}" destId="{CC98BFB1-4DE8-4245-8FA2-1EE693D434ED}" srcOrd="0" destOrd="0" presId="urn:microsoft.com/office/officeart/2008/layout/LinedList"/>
    <dgm:cxn modelId="{354FAA96-BD9A-4950-A05F-A3C0C3F20262}" srcId="{CE0C170B-8D8B-4355-82B6-A6A5D84AC1CF}" destId="{066945E8-245D-48A2-AAB1-B8968A768571}" srcOrd="1" destOrd="0" parTransId="{26AE7FC2-6908-41F0-9FEE-453AF9820ACF}" sibTransId="{2CF20230-A77B-4B1B-BF94-C3755318CA81}"/>
    <dgm:cxn modelId="{FBBD9899-15B0-4B6F-9F23-C839F2EAA82B}" type="presOf" srcId="{CE0C170B-8D8B-4355-82B6-A6A5D84AC1CF}" destId="{932AF85F-7C34-4339-BAD3-75C4EEA41136}" srcOrd="0" destOrd="0" presId="urn:microsoft.com/office/officeart/2008/layout/LinedList"/>
    <dgm:cxn modelId="{53BF029A-CBDF-4520-A346-D53608432941}" type="presOf" srcId="{BF8D5CB8-6ECE-41AB-BC3B-7E716045BB36}" destId="{BD4D65F6-9DC7-48DC-818B-0BD19AB12496}" srcOrd="0" destOrd="0" presId="urn:microsoft.com/office/officeart/2008/layout/LinedList"/>
    <dgm:cxn modelId="{6BF361A9-3048-458D-87A9-18DEEBEC0EB9}" srcId="{CE0C170B-8D8B-4355-82B6-A6A5D84AC1CF}" destId="{94CEA33B-D894-4316-867E-53C338BFB70D}" srcOrd="3" destOrd="0" parTransId="{19FD487A-A754-4657-9879-EF6D121AE067}" sibTransId="{26255FB6-6F28-412C-88F8-D5106DA3E63D}"/>
    <dgm:cxn modelId="{E9B9DBC3-B445-461C-A949-0C5284C4807E}" srcId="{CE0C170B-8D8B-4355-82B6-A6A5D84AC1CF}" destId="{BF8D5CB8-6ECE-41AB-BC3B-7E716045BB36}" srcOrd="6" destOrd="0" parTransId="{DE40D42A-35E6-48BE-BA4F-95DFF7D16E75}" sibTransId="{B85E16D6-46CE-4D9F-85A2-48E3BD525D3A}"/>
    <dgm:cxn modelId="{47830ACC-F45C-4E3C-A56E-3985CC53A40F}" srcId="{CE0C170B-8D8B-4355-82B6-A6A5D84AC1CF}" destId="{3BCD03A0-4C76-468C-9F8B-D05E10610D4E}" srcOrd="4" destOrd="0" parTransId="{82C7385A-A126-4F50-A450-37E17481DD2A}" sibTransId="{2A242235-2D79-43DD-8A4F-84EE3F728268}"/>
    <dgm:cxn modelId="{FB14D5D2-C9DC-4D89-827D-624CA8AD7080}" type="presOf" srcId="{2189F319-1DD8-4B54-8417-DD5E76766369}" destId="{80D8BB66-EC7A-4C9B-8F2D-99C943CF68AE}" srcOrd="0" destOrd="0" presId="urn:microsoft.com/office/officeart/2008/layout/LinedList"/>
    <dgm:cxn modelId="{D60476E7-07CB-4939-8300-6D95D646D913}" srcId="{CE0C170B-8D8B-4355-82B6-A6A5D84AC1CF}" destId="{955EDD40-E9AB-4381-B554-65D7C7BD9753}" srcOrd="5" destOrd="0" parTransId="{47C0EEA1-0111-4482-8B50-B28BDE8DC56C}" sibTransId="{C93F71B3-2F61-420B-A9BD-222CED805C9E}"/>
    <dgm:cxn modelId="{CABCA9EA-3EF9-4C10-9A5C-9996CFA94F36}" type="presOf" srcId="{3BCD03A0-4C76-468C-9F8B-D05E10610D4E}" destId="{0193CD9D-1C59-4C60-9108-C157B4E6A6FE}" srcOrd="0" destOrd="0" presId="urn:microsoft.com/office/officeart/2008/layout/LinedList"/>
    <dgm:cxn modelId="{9205F4F1-661C-40E5-8C03-2152508483B8}" type="presOf" srcId="{955EDD40-E9AB-4381-B554-65D7C7BD9753}" destId="{22A45DF4-852A-4555-A0E2-BB3FDA13ED86}" srcOrd="0" destOrd="0" presId="urn:microsoft.com/office/officeart/2008/layout/LinedList"/>
    <dgm:cxn modelId="{9E76EF18-F310-4001-A116-4EE9A259A387}" type="presParOf" srcId="{932AF85F-7C34-4339-BAD3-75C4EEA41136}" destId="{E89D0B17-25C9-492A-AE19-104A3391EE31}" srcOrd="0" destOrd="0" presId="urn:microsoft.com/office/officeart/2008/layout/LinedList"/>
    <dgm:cxn modelId="{68DA945F-7DB5-4A28-84EA-D60458C79BE9}" type="presParOf" srcId="{932AF85F-7C34-4339-BAD3-75C4EEA41136}" destId="{EEEDEBC1-EF58-4FD4-86BE-CA4C8FF671E6}" srcOrd="1" destOrd="0" presId="urn:microsoft.com/office/officeart/2008/layout/LinedList"/>
    <dgm:cxn modelId="{B8C21629-FB6E-4A02-9EF2-6B472B628A50}" type="presParOf" srcId="{EEEDEBC1-EF58-4FD4-86BE-CA4C8FF671E6}" destId="{CC98BFB1-4DE8-4245-8FA2-1EE693D434ED}" srcOrd="0" destOrd="0" presId="urn:microsoft.com/office/officeart/2008/layout/LinedList"/>
    <dgm:cxn modelId="{4562B21E-7829-4332-B555-2AA55445C538}" type="presParOf" srcId="{EEEDEBC1-EF58-4FD4-86BE-CA4C8FF671E6}" destId="{8BC0ACF6-6555-461E-89B6-754604F09C41}" srcOrd="1" destOrd="0" presId="urn:microsoft.com/office/officeart/2008/layout/LinedList"/>
    <dgm:cxn modelId="{C48FFF2F-3E1F-4817-A210-D28727B13591}" type="presParOf" srcId="{932AF85F-7C34-4339-BAD3-75C4EEA41136}" destId="{51080E0C-6952-4FB2-A48C-EC81C5BE61D6}" srcOrd="2" destOrd="0" presId="urn:microsoft.com/office/officeart/2008/layout/LinedList"/>
    <dgm:cxn modelId="{E0450DFD-F498-49AE-9672-3D3391E9FDAF}" type="presParOf" srcId="{932AF85F-7C34-4339-BAD3-75C4EEA41136}" destId="{5CDEB4A7-DA3D-44CC-8008-1666DEBECD17}" srcOrd="3" destOrd="0" presId="urn:microsoft.com/office/officeart/2008/layout/LinedList"/>
    <dgm:cxn modelId="{21E5F62D-4C80-4CFD-AA78-6B97113C965E}" type="presParOf" srcId="{5CDEB4A7-DA3D-44CC-8008-1666DEBECD17}" destId="{F0E384E7-08FA-4BF7-A173-33F3CA576B35}" srcOrd="0" destOrd="0" presId="urn:microsoft.com/office/officeart/2008/layout/LinedList"/>
    <dgm:cxn modelId="{7C8417AF-3B3D-45C6-A851-A3A0461E65C2}" type="presParOf" srcId="{5CDEB4A7-DA3D-44CC-8008-1666DEBECD17}" destId="{D9D717F3-487B-44B1-B2C8-8D65F78EB6B3}" srcOrd="1" destOrd="0" presId="urn:microsoft.com/office/officeart/2008/layout/LinedList"/>
    <dgm:cxn modelId="{32584A8A-A885-4DBC-9E77-24E51FCC1DF6}" type="presParOf" srcId="{932AF85F-7C34-4339-BAD3-75C4EEA41136}" destId="{77380786-82A4-4919-8BF8-AAD76B50265A}" srcOrd="4" destOrd="0" presId="urn:microsoft.com/office/officeart/2008/layout/LinedList"/>
    <dgm:cxn modelId="{C08A5384-DB5E-4FA4-A466-8D24183038F6}" type="presParOf" srcId="{932AF85F-7C34-4339-BAD3-75C4EEA41136}" destId="{3BA02B4E-1007-4AD7-BBF3-9ABDFA2D7905}" srcOrd="5" destOrd="0" presId="urn:microsoft.com/office/officeart/2008/layout/LinedList"/>
    <dgm:cxn modelId="{78BB1B66-FE9F-4292-A35E-EF0B89BA6844}" type="presParOf" srcId="{3BA02B4E-1007-4AD7-BBF3-9ABDFA2D7905}" destId="{80D8BB66-EC7A-4C9B-8F2D-99C943CF68AE}" srcOrd="0" destOrd="0" presId="urn:microsoft.com/office/officeart/2008/layout/LinedList"/>
    <dgm:cxn modelId="{EFD6A469-3775-4871-A560-AEB2D76487B7}" type="presParOf" srcId="{3BA02B4E-1007-4AD7-BBF3-9ABDFA2D7905}" destId="{D90DD22A-C78D-4639-81B0-2341612B909B}" srcOrd="1" destOrd="0" presId="urn:microsoft.com/office/officeart/2008/layout/LinedList"/>
    <dgm:cxn modelId="{5C0CD1AB-CE9F-4141-97C2-730924714E6F}" type="presParOf" srcId="{932AF85F-7C34-4339-BAD3-75C4EEA41136}" destId="{3FD5BE3C-D244-4E2B-B8D8-B7436F4C733B}" srcOrd="6" destOrd="0" presId="urn:microsoft.com/office/officeart/2008/layout/LinedList"/>
    <dgm:cxn modelId="{472E5CFD-B3DB-43C7-BF7A-A9A91B42C691}" type="presParOf" srcId="{932AF85F-7C34-4339-BAD3-75C4EEA41136}" destId="{D56E1176-F5A3-4916-A319-C2D7085B563B}" srcOrd="7" destOrd="0" presId="urn:microsoft.com/office/officeart/2008/layout/LinedList"/>
    <dgm:cxn modelId="{28E73FA8-2386-4DD2-B0C8-104A6B53AE35}" type="presParOf" srcId="{D56E1176-F5A3-4916-A319-C2D7085B563B}" destId="{08785361-2728-4FCE-8DD7-5206334E035B}" srcOrd="0" destOrd="0" presId="urn:microsoft.com/office/officeart/2008/layout/LinedList"/>
    <dgm:cxn modelId="{124BD8D9-E0B5-4F62-B097-CC4FA8F7EFE4}" type="presParOf" srcId="{D56E1176-F5A3-4916-A319-C2D7085B563B}" destId="{EC058D93-75F9-45EC-8856-EB8B350C8BD8}" srcOrd="1" destOrd="0" presId="urn:microsoft.com/office/officeart/2008/layout/LinedList"/>
    <dgm:cxn modelId="{AE417549-FA0D-4C52-A1B5-3B76303871A2}" type="presParOf" srcId="{932AF85F-7C34-4339-BAD3-75C4EEA41136}" destId="{13F7C1E1-119A-49A8-ABD9-5FE701349434}" srcOrd="8" destOrd="0" presId="urn:microsoft.com/office/officeart/2008/layout/LinedList"/>
    <dgm:cxn modelId="{A715F366-A931-44DC-8280-03CA5207324A}" type="presParOf" srcId="{932AF85F-7C34-4339-BAD3-75C4EEA41136}" destId="{AD8B943A-E651-4FC6-8FF1-B0AA56B42A5F}" srcOrd="9" destOrd="0" presId="urn:microsoft.com/office/officeart/2008/layout/LinedList"/>
    <dgm:cxn modelId="{57CF5645-1C27-47DF-980B-25C190EC2FFF}" type="presParOf" srcId="{AD8B943A-E651-4FC6-8FF1-B0AA56B42A5F}" destId="{0193CD9D-1C59-4C60-9108-C157B4E6A6FE}" srcOrd="0" destOrd="0" presId="urn:microsoft.com/office/officeart/2008/layout/LinedList"/>
    <dgm:cxn modelId="{FB081919-33E3-4BCF-91B5-48C71FF4261A}" type="presParOf" srcId="{AD8B943A-E651-4FC6-8FF1-B0AA56B42A5F}" destId="{1A9DDB75-B5B5-4F8B-BC9A-25BAF7B1E5E8}" srcOrd="1" destOrd="0" presId="urn:microsoft.com/office/officeart/2008/layout/LinedList"/>
    <dgm:cxn modelId="{1DBBB955-480D-4EBD-B891-8669991561E4}" type="presParOf" srcId="{932AF85F-7C34-4339-BAD3-75C4EEA41136}" destId="{AF2402B9-9ECA-4C4C-AE7D-C8925D3B3DB9}" srcOrd="10" destOrd="0" presId="urn:microsoft.com/office/officeart/2008/layout/LinedList"/>
    <dgm:cxn modelId="{B74FDDF3-29D6-4EE5-BBEE-D1ED3025714D}" type="presParOf" srcId="{932AF85F-7C34-4339-BAD3-75C4EEA41136}" destId="{39E36527-B314-4030-A87C-5427C38FD906}" srcOrd="11" destOrd="0" presId="urn:microsoft.com/office/officeart/2008/layout/LinedList"/>
    <dgm:cxn modelId="{4166E8D8-4AA3-4518-BC6B-43B345540EA2}" type="presParOf" srcId="{39E36527-B314-4030-A87C-5427C38FD906}" destId="{22A45DF4-852A-4555-A0E2-BB3FDA13ED86}" srcOrd="0" destOrd="0" presId="urn:microsoft.com/office/officeart/2008/layout/LinedList"/>
    <dgm:cxn modelId="{78B97706-6BA0-4800-91BD-AA586B0547F3}" type="presParOf" srcId="{39E36527-B314-4030-A87C-5427C38FD906}" destId="{D50DC194-4A6D-46C2-ABF6-2F3658E8275F}" srcOrd="1" destOrd="0" presId="urn:microsoft.com/office/officeart/2008/layout/LinedList"/>
    <dgm:cxn modelId="{3826D556-7484-451A-A8A5-C2B5B0F603D2}" type="presParOf" srcId="{932AF85F-7C34-4339-BAD3-75C4EEA41136}" destId="{2B9BBBEF-0A31-4E89-8C9F-92584476506B}" srcOrd="12" destOrd="0" presId="urn:microsoft.com/office/officeart/2008/layout/LinedList"/>
    <dgm:cxn modelId="{806C1388-93F7-48E2-B30E-C7FD9BE19116}" type="presParOf" srcId="{932AF85F-7C34-4339-BAD3-75C4EEA41136}" destId="{9C88E98C-FAC8-47C4-8B9F-A6640D2361D2}" srcOrd="13" destOrd="0" presId="urn:microsoft.com/office/officeart/2008/layout/LinedList"/>
    <dgm:cxn modelId="{498177A4-B277-4D7E-AE71-7AFB44D899C6}" type="presParOf" srcId="{9C88E98C-FAC8-47C4-8B9F-A6640D2361D2}" destId="{BD4D65F6-9DC7-48DC-818B-0BD19AB12496}" srcOrd="0" destOrd="0" presId="urn:microsoft.com/office/officeart/2008/layout/LinedList"/>
    <dgm:cxn modelId="{896A3893-9089-4E81-9DCC-90A632208AF2}" type="presParOf" srcId="{9C88E98C-FAC8-47C4-8B9F-A6640D2361D2}" destId="{EBA944D6-97A3-4817-A387-E7C8B58C74D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1F0A16-077C-414E-9F6A-D782E3DB4AD8}"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2AA72051-5365-4560-836B-2AB79A68EC8F}">
      <dgm:prSet/>
      <dgm:spPr/>
      <dgm:t>
        <a:bodyPr/>
        <a:lstStyle/>
        <a:p>
          <a:r>
            <a:rPr lang="en-GB" dirty="0"/>
            <a:t>The term was first coined by Judy Singer (1998) in her thesis:</a:t>
          </a:r>
          <a:endParaRPr lang="en-US" dirty="0"/>
        </a:p>
      </dgm:t>
    </dgm:pt>
    <dgm:pt modelId="{B3C5CB38-3A28-49CF-9057-715CD02E4222}" type="parTrans" cxnId="{1346C92F-89AA-46F2-B9C6-C96535ADE919}">
      <dgm:prSet/>
      <dgm:spPr/>
      <dgm:t>
        <a:bodyPr/>
        <a:lstStyle/>
        <a:p>
          <a:endParaRPr lang="en-US"/>
        </a:p>
      </dgm:t>
    </dgm:pt>
    <dgm:pt modelId="{9C8C7BBE-9862-4E17-9B87-01390018394D}" type="sibTrans" cxnId="{1346C92F-89AA-46F2-B9C6-C96535ADE919}">
      <dgm:prSet/>
      <dgm:spPr/>
      <dgm:t>
        <a:bodyPr/>
        <a:lstStyle/>
        <a:p>
          <a:endParaRPr lang="en-US"/>
        </a:p>
      </dgm:t>
    </dgm:pt>
    <dgm:pt modelId="{8BE97158-A1D7-488A-AEA2-A6B8DA7539ED}">
      <dgm:prSet/>
      <dgm:spPr/>
      <dgm:t>
        <a:bodyPr/>
        <a:lstStyle/>
        <a:p>
          <a:r>
            <a:rPr lang="en-GB" dirty="0"/>
            <a:t>“A </a:t>
          </a:r>
          <a:r>
            <a:rPr lang="en-GB" b="1" dirty="0"/>
            <a:t>biological </a:t>
          </a:r>
          <a:r>
            <a:rPr lang="en-GB" dirty="0"/>
            <a:t>truism that refers to the </a:t>
          </a:r>
          <a:r>
            <a:rPr lang="en-GB" b="1" dirty="0"/>
            <a:t>limitless variability </a:t>
          </a:r>
          <a:r>
            <a:rPr lang="en-GB" dirty="0"/>
            <a:t>of human nervous systems on the planet, in which no two can ever be exactly alike due to the influence of environmental factors”</a:t>
          </a:r>
          <a:endParaRPr lang="en-US" dirty="0"/>
        </a:p>
      </dgm:t>
    </dgm:pt>
    <dgm:pt modelId="{0EE690C1-24FB-44C1-8553-1A8960632CC4}" type="parTrans" cxnId="{78916F3C-7EF8-4335-BF50-63DBBFDF08FA}">
      <dgm:prSet/>
      <dgm:spPr/>
      <dgm:t>
        <a:bodyPr/>
        <a:lstStyle/>
        <a:p>
          <a:endParaRPr lang="en-US"/>
        </a:p>
      </dgm:t>
    </dgm:pt>
    <dgm:pt modelId="{BE29D8FF-2435-491D-9842-3F0473B550C2}" type="sibTrans" cxnId="{78916F3C-7EF8-4335-BF50-63DBBFDF08FA}">
      <dgm:prSet/>
      <dgm:spPr/>
      <dgm:t>
        <a:bodyPr/>
        <a:lstStyle/>
        <a:p>
          <a:endParaRPr lang="en-US"/>
        </a:p>
      </dgm:t>
    </dgm:pt>
    <dgm:pt modelId="{EEB1AAF2-4C52-4EE2-81E4-BC7CEACA344C}" type="pres">
      <dgm:prSet presAssocID="{521F0A16-077C-414E-9F6A-D782E3DB4AD8}" presName="outerComposite" presStyleCnt="0">
        <dgm:presLayoutVars>
          <dgm:chMax val="5"/>
          <dgm:dir/>
          <dgm:resizeHandles val="exact"/>
        </dgm:presLayoutVars>
      </dgm:prSet>
      <dgm:spPr/>
    </dgm:pt>
    <dgm:pt modelId="{503B7B3C-F5A3-430A-BF30-80043AF42EF9}" type="pres">
      <dgm:prSet presAssocID="{521F0A16-077C-414E-9F6A-D782E3DB4AD8}" presName="dummyMaxCanvas" presStyleCnt="0">
        <dgm:presLayoutVars/>
      </dgm:prSet>
      <dgm:spPr/>
    </dgm:pt>
    <dgm:pt modelId="{6C74D64A-0CE8-4B89-B965-357254187B60}" type="pres">
      <dgm:prSet presAssocID="{521F0A16-077C-414E-9F6A-D782E3DB4AD8}" presName="TwoNodes_1" presStyleLbl="node1" presStyleIdx="0" presStyleCnt="2">
        <dgm:presLayoutVars>
          <dgm:bulletEnabled val="1"/>
        </dgm:presLayoutVars>
      </dgm:prSet>
      <dgm:spPr/>
    </dgm:pt>
    <dgm:pt modelId="{9BBF5CE4-0AC2-4666-9D93-6F27FEF4E9F3}" type="pres">
      <dgm:prSet presAssocID="{521F0A16-077C-414E-9F6A-D782E3DB4AD8}" presName="TwoNodes_2" presStyleLbl="node1" presStyleIdx="1" presStyleCnt="2">
        <dgm:presLayoutVars>
          <dgm:bulletEnabled val="1"/>
        </dgm:presLayoutVars>
      </dgm:prSet>
      <dgm:spPr/>
    </dgm:pt>
    <dgm:pt modelId="{DD3E476B-A9BD-40EE-BA6E-B3EDDBCEF052}" type="pres">
      <dgm:prSet presAssocID="{521F0A16-077C-414E-9F6A-D782E3DB4AD8}" presName="TwoConn_1-2" presStyleLbl="fgAccFollowNode1" presStyleIdx="0" presStyleCnt="1">
        <dgm:presLayoutVars>
          <dgm:bulletEnabled val="1"/>
        </dgm:presLayoutVars>
      </dgm:prSet>
      <dgm:spPr/>
    </dgm:pt>
    <dgm:pt modelId="{8C6800B7-6FA0-435E-BB08-410382E7C69B}" type="pres">
      <dgm:prSet presAssocID="{521F0A16-077C-414E-9F6A-D782E3DB4AD8}" presName="TwoNodes_1_text" presStyleLbl="node1" presStyleIdx="1" presStyleCnt="2">
        <dgm:presLayoutVars>
          <dgm:bulletEnabled val="1"/>
        </dgm:presLayoutVars>
      </dgm:prSet>
      <dgm:spPr/>
    </dgm:pt>
    <dgm:pt modelId="{299ED7D6-9284-443A-B2EA-6336673A783E}" type="pres">
      <dgm:prSet presAssocID="{521F0A16-077C-414E-9F6A-D782E3DB4AD8}" presName="TwoNodes_2_text" presStyleLbl="node1" presStyleIdx="1" presStyleCnt="2">
        <dgm:presLayoutVars>
          <dgm:bulletEnabled val="1"/>
        </dgm:presLayoutVars>
      </dgm:prSet>
      <dgm:spPr/>
    </dgm:pt>
  </dgm:ptLst>
  <dgm:cxnLst>
    <dgm:cxn modelId="{1346C92F-89AA-46F2-B9C6-C96535ADE919}" srcId="{521F0A16-077C-414E-9F6A-D782E3DB4AD8}" destId="{2AA72051-5365-4560-836B-2AB79A68EC8F}" srcOrd="0" destOrd="0" parTransId="{B3C5CB38-3A28-49CF-9057-715CD02E4222}" sibTransId="{9C8C7BBE-9862-4E17-9B87-01390018394D}"/>
    <dgm:cxn modelId="{78916F3C-7EF8-4335-BF50-63DBBFDF08FA}" srcId="{521F0A16-077C-414E-9F6A-D782E3DB4AD8}" destId="{8BE97158-A1D7-488A-AEA2-A6B8DA7539ED}" srcOrd="1" destOrd="0" parTransId="{0EE690C1-24FB-44C1-8553-1A8960632CC4}" sibTransId="{BE29D8FF-2435-491D-9842-3F0473B550C2}"/>
    <dgm:cxn modelId="{B9A2CC6E-CDBE-4E29-8723-9C01FFD5FDB0}" type="presOf" srcId="{8BE97158-A1D7-488A-AEA2-A6B8DA7539ED}" destId="{9BBF5CE4-0AC2-4666-9D93-6F27FEF4E9F3}" srcOrd="0" destOrd="0" presId="urn:microsoft.com/office/officeart/2005/8/layout/vProcess5"/>
    <dgm:cxn modelId="{B3CF3258-4514-417D-BE30-22997FEBA761}" type="presOf" srcId="{2AA72051-5365-4560-836B-2AB79A68EC8F}" destId="{6C74D64A-0CE8-4B89-B965-357254187B60}" srcOrd="0" destOrd="0" presId="urn:microsoft.com/office/officeart/2005/8/layout/vProcess5"/>
    <dgm:cxn modelId="{04C577B9-BD37-4AA7-B4AE-FC4B2B15A9A3}" type="presOf" srcId="{2AA72051-5365-4560-836B-2AB79A68EC8F}" destId="{8C6800B7-6FA0-435E-BB08-410382E7C69B}" srcOrd="1" destOrd="0" presId="urn:microsoft.com/office/officeart/2005/8/layout/vProcess5"/>
    <dgm:cxn modelId="{9B9AA8CC-B27C-46C7-9580-4C7133E67DCF}" type="presOf" srcId="{9C8C7BBE-9862-4E17-9B87-01390018394D}" destId="{DD3E476B-A9BD-40EE-BA6E-B3EDDBCEF052}" srcOrd="0" destOrd="0" presId="urn:microsoft.com/office/officeart/2005/8/layout/vProcess5"/>
    <dgm:cxn modelId="{C01C49E9-57CC-4358-AFF5-CCF7E023F268}" type="presOf" srcId="{521F0A16-077C-414E-9F6A-D782E3DB4AD8}" destId="{EEB1AAF2-4C52-4EE2-81E4-BC7CEACA344C}" srcOrd="0" destOrd="0" presId="urn:microsoft.com/office/officeart/2005/8/layout/vProcess5"/>
    <dgm:cxn modelId="{AF8CD5F2-63D2-4EA0-99A2-88801F66CB8B}" type="presOf" srcId="{8BE97158-A1D7-488A-AEA2-A6B8DA7539ED}" destId="{299ED7D6-9284-443A-B2EA-6336673A783E}" srcOrd="1" destOrd="0" presId="urn:microsoft.com/office/officeart/2005/8/layout/vProcess5"/>
    <dgm:cxn modelId="{8721A876-853F-4CC3-ADBE-461AA2A8081D}" type="presParOf" srcId="{EEB1AAF2-4C52-4EE2-81E4-BC7CEACA344C}" destId="{503B7B3C-F5A3-430A-BF30-80043AF42EF9}" srcOrd="0" destOrd="0" presId="urn:microsoft.com/office/officeart/2005/8/layout/vProcess5"/>
    <dgm:cxn modelId="{B4D30A3B-9E1F-4241-99BD-BF78F12B2E1C}" type="presParOf" srcId="{EEB1AAF2-4C52-4EE2-81E4-BC7CEACA344C}" destId="{6C74D64A-0CE8-4B89-B965-357254187B60}" srcOrd="1" destOrd="0" presId="urn:microsoft.com/office/officeart/2005/8/layout/vProcess5"/>
    <dgm:cxn modelId="{DF10CC9B-6630-4B7D-8EB1-55A052981750}" type="presParOf" srcId="{EEB1AAF2-4C52-4EE2-81E4-BC7CEACA344C}" destId="{9BBF5CE4-0AC2-4666-9D93-6F27FEF4E9F3}" srcOrd="2" destOrd="0" presId="urn:microsoft.com/office/officeart/2005/8/layout/vProcess5"/>
    <dgm:cxn modelId="{AF183C02-56BC-42A1-9FD9-FD00024CE545}" type="presParOf" srcId="{EEB1AAF2-4C52-4EE2-81E4-BC7CEACA344C}" destId="{DD3E476B-A9BD-40EE-BA6E-B3EDDBCEF052}" srcOrd="3" destOrd="0" presId="urn:microsoft.com/office/officeart/2005/8/layout/vProcess5"/>
    <dgm:cxn modelId="{7E5A92AA-9B5D-42E2-957C-BD3A3ED94F97}" type="presParOf" srcId="{EEB1AAF2-4C52-4EE2-81E4-BC7CEACA344C}" destId="{8C6800B7-6FA0-435E-BB08-410382E7C69B}" srcOrd="4" destOrd="0" presId="urn:microsoft.com/office/officeart/2005/8/layout/vProcess5"/>
    <dgm:cxn modelId="{98A47CB7-05C5-4678-B40B-84521789B12A}" type="presParOf" srcId="{EEB1AAF2-4C52-4EE2-81E4-BC7CEACA344C}" destId="{299ED7D6-9284-443A-B2EA-6336673A783E}"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DDB9EB-1EEC-419E-BDD6-683B41A8ED9B}"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06030AB5-8BEB-4D2B-B2D4-7EDE133A8DEA}">
      <dgm:prSet/>
      <dgm:spPr/>
      <dgm:t>
        <a:bodyPr/>
        <a:lstStyle/>
        <a:p>
          <a:r>
            <a:rPr lang="en-GB"/>
            <a:t>Diversity not deficits</a:t>
          </a:r>
          <a:endParaRPr lang="en-US"/>
        </a:p>
      </dgm:t>
    </dgm:pt>
    <dgm:pt modelId="{ACCD244B-ACAD-4F41-AD91-5ED7FFEC6F89}" type="parTrans" cxnId="{1EB7C8C7-A012-4D56-B652-75BDD3A2ABCB}">
      <dgm:prSet/>
      <dgm:spPr/>
      <dgm:t>
        <a:bodyPr/>
        <a:lstStyle/>
        <a:p>
          <a:endParaRPr lang="en-US"/>
        </a:p>
      </dgm:t>
    </dgm:pt>
    <dgm:pt modelId="{3204BB83-C7F2-4A71-A00C-F428631C59CC}" type="sibTrans" cxnId="{1EB7C8C7-A012-4D56-B652-75BDD3A2ABCB}">
      <dgm:prSet/>
      <dgm:spPr/>
      <dgm:t>
        <a:bodyPr/>
        <a:lstStyle/>
        <a:p>
          <a:endParaRPr lang="en-US"/>
        </a:p>
      </dgm:t>
    </dgm:pt>
    <dgm:pt modelId="{ACE40B07-AED3-4BE8-9276-CBA89DE616CF}">
      <dgm:prSet/>
      <dgm:spPr/>
      <dgm:t>
        <a:bodyPr/>
        <a:lstStyle/>
        <a:p>
          <a:r>
            <a:rPr lang="en-GB"/>
            <a:t>Neurodiversity rejects the view that divergence from the norm is a flaw requiring correction. (Walker 2012)</a:t>
          </a:r>
          <a:endParaRPr lang="en-US"/>
        </a:p>
      </dgm:t>
    </dgm:pt>
    <dgm:pt modelId="{0B95B42B-5625-428E-88ED-7D5A34C501BE}" type="parTrans" cxnId="{83121394-0C2F-4926-9707-0EA0C26C5FB7}">
      <dgm:prSet/>
      <dgm:spPr/>
      <dgm:t>
        <a:bodyPr/>
        <a:lstStyle/>
        <a:p>
          <a:endParaRPr lang="en-US"/>
        </a:p>
      </dgm:t>
    </dgm:pt>
    <dgm:pt modelId="{E940BC49-C9C5-4A40-B4A1-A34205923592}" type="sibTrans" cxnId="{83121394-0C2F-4926-9707-0EA0C26C5FB7}">
      <dgm:prSet/>
      <dgm:spPr/>
      <dgm:t>
        <a:bodyPr/>
        <a:lstStyle/>
        <a:p>
          <a:endParaRPr lang="en-US"/>
        </a:p>
      </dgm:t>
    </dgm:pt>
    <dgm:pt modelId="{EFC84351-B2B2-4BE4-928D-756983D0244B}">
      <dgm:prSet/>
      <dgm:spPr/>
      <dgm:t>
        <a:bodyPr/>
        <a:lstStyle/>
        <a:p>
          <a:r>
            <a:rPr lang="en-GB" dirty="0"/>
            <a:t>Lack of accommodation in the environment leads to barriers and impacts</a:t>
          </a:r>
          <a:endParaRPr lang="en-US" dirty="0"/>
        </a:p>
      </dgm:t>
    </dgm:pt>
    <dgm:pt modelId="{CDA72CE3-E9E5-49AB-90D3-E6A7E575AF9D}" type="parTrans" cxnId="{5FC9D0BD-F087-4353-8135-EBE23D699CD3}">
      <dgm:prSet/>
      <dgm:spPr/>
      <dgm:t>
        <a:bodyPr/>
        <a:lstStyle/>
        <a:p>
          <a:endParaRPr lang="en-US"/>
        </a:p>
      </dgm:t>
    </dgm:pt>
    <dgm:pt modelId="{748EA6BA-4B47-4E12-860B-C7781BDEACF2}" type="sibTrans" cxnId="{5FC9D0BD-F087-4353-8135-EBE23D699CD3}">
      <dgm:prSet/>
      <dgm:spPr/>
      <dgm:t>
        <a:bodyPr/>
        <a:lstStyle/>
        <a:p>
          <a:endParaRPr lang="en-US"/>
        </a:p>
      </dgm:t>
    </dgm:pt>
    <dgm:pt modelId="{91882E4D-0ABC-415E-AC12-D6C40439C2C4}">
      <dgm:prSet/>
      <dgm:spPr/>
      <dgm:t>
        <a:bodyPr/>
        <a:lstStyle/>
        <a:p>
          <a:r>
            <a:rPr lang="en-GB"/>
            <a:t>Education, mainstream schools</a:t>
          </a:r>
          <a:endParaRPr lang="en-US"/>
        </a:p>
      </dgm:t>
    </dgm:pt>
    <dgm:pt modelId="{D6685C36-EBAE-4C78-82F7-5074C658BF4B}" type="parTrans" cxnId="{2C6E8EFC-E22E-4FEA-A51C-4CE514841813}">
      <dgm:prSet/>
      <dgm:spPr/>
      <dgm:t>
        <a:bodyPr/>
        <a:lstStyle/>
        <a:p>
          <a:endParaRPr lang="en-US"/>
        </a:p>
      </dgm:t>
    </dgm:pt>
    <dgm:pt modelId="{8BB4B03F-1FE6-4279-921E-F2B0F6EB1459}" type="sibTrans" cxnId="{2C6E8EFC-E22E-4FEA-A51C-4CE514841813}">
      <dgm:prSet/>
      <dgm:spPr/>
      <dgm:t>
        <a:bodyPr/>
        <a:lstStyle/>
        <a:p>
          <a:endParaRPr lang="en-US"/>
        </a:p>
      </dgm:t>
    </dgm:pt>
    <dgm:pt modelId="{DA2D1B4E-D195-42A0-AD83-DB08C21E33AE}">
      <dgm:prSet/>
      <dgm:spPr/>
      <dgm:t>
        <a:bodyPr/>
        <a:lstStyle/>
        <a:p>
          <a:r>
            <a:rPr lang="en-GB"/>
            <a:t>Health – hospital environments</a:t>
          </a:r>
          <a:endParaRPr lang="en-US"/>
        </a:p>
      </dgm:t>
    </dgm:pt>
    <dgm:pt modelId="{57DD442B-2062-4CBE-A941-139CEB469D24}" type="parTrans" cxnId="{BBFEB131-F203-4E1E-BC69-DE98579228BB}">
      <dgm:prSet/>
      <dgm:spPr/>
      <dgm:t>
        <a:bodyPr/>
        <a:lstStyle/>
        <a:p>
          <a:endParaRPr lang="en-US"/>
        </a:p>
      </dgm:t>
    </dgm:pt>
    <dgm:pt modelId="{1CD43E0B-5128-4822-9EA5-CA35AC5D4575}" type="sibTrans" cxnId="{BBFEB131-F203-4E1E-BC69-DE98579228BB}">
      <dgm:prSet/>
      <dgm:spPr/>
      <dgm:t>
        <a:bodyPr/>
        <a:lstStyle/>
        <a:p>
          <a:endParaRPr lang="en-US"/>
        </a:p>
      </dgm:t>
    </dgm:pt>
    <dgm:pt modelId="{D0B87B5D-DAA4-43F8-94F9-8B072CA7C635}">
      <dgm:prSet/>
      <dgm:spPr/>
      <dgm:t>
        <a:bodyPr/>
        <a:lstStyle/>
        <a:p>
          <a:r>
            <a:rPr lang="en-GB"/>
            <a:t>Mental health .</a:t>
          </a:r>
          <a:endParaRPr lang="en-US"/>
        </a:p>
      </dgm:t>
    </dgm:pt>
    <dgm:pt modelId="{91B274C7-C26A-4E11-AF5A-8C940306F9F6}" type="parTrans" cxnId="{4CECFB11-FC7A-46B2-9AAB-D3DC1C372B83}">
      <dgm:prSet/>
      <dgm:spPr/>
      <dgm:t>
        <a:bodyPr/>
        <a:lstStyle/>
        <a:p>
          <a:endParaRPr lang="en-US"/>
        </a:p>
      </dgm:t>
    </dgm:pt>
    <dgm:pt modelId="{21CA4648-358A-4FDA-8C40-A124C5594CB3}" type="sibTrans" cxnId="{4CECFB11-FC7A-46B2-9AAB-D3DC1C372B83}">
      <dgm:prSet/>
      <dgm:spPr/>
      <dgm:t>
        <a:bodyPr/>
        <a:lstStyle/>
        <a:p>
          <a:endParaRPr lang="en-US"/>
        </a:p>
      </dgm:t>
    </dgm:pt>
    <dgm:pt modelId="{3188FC16-88CA-42AB-81C2-CB1FB617E0C4}" type="pres">
      <dgm:prSet presAssocID="{C3DDB9EB-1EEC-419E-BDD6-683B41A8ED9B}" presName="Name0" presStyleCnt="0">
        <dgm:presLayoutVars>
          <dgm:dir/>
          <dgm:animLvl val="lvl"/>
          <dgm:resizeHandles val="exact"/>
        </dgm:presLayoutVars>
      </dgm:prSet>
      <dgm:spPr/>
    </dgm:pt>
    <dgm:pt modelId="{312D838B-24E1-4276-8892-E012859C4260}" type="pres">
      <dgm:prSet presAssocID="{EFC84351-B2B2-4BE4-928D-756983D0244B}" presName="boxAndChildren" presStyleCnt="0"/>
      <dgm:spPr/>
    </dgm:pt>
    <dgm:pt modelId="{597A2C8E-1FDD-4D7E-9E97-E766FF13928F}" type="pres">
      <dgm:prSet presAssocID="{EFC84351-B2B2-4BE4-928D-756983D0244B}" presName="parentTextBox" presStyleLbl="node1" presStyleIdx="0" presStyleCnt="3"/>
      <dgm:spPr/>
    </dgm:pt>
    <dgm:pt modelId="{40D7C0C3-6CFF-417A-82EB-C9823439BFC1}" type="pres">
      <dgm:prSet presAssocID="{EFC84351-B2B2-4BE4-928D-756983D0244B}" presName="entireBox" presStyleLbl="node1" presStyleIdx="0" presStyleCnt="3"/>
      <dgm:spPr/>
    </dgm:pt>
    <dgm:pt modelId="{8BDB7B41-2F0C-46D7-A5F1-B5DC2E7DCFCE}" type="pres">
      <dgm:prSet presAssocID="{EFC84351-B2B2-4BE4-928D-756983D0244B}" presName="descendantBox" presStyleCnt="0"/>
      <dgm:spPr/>
    </dgm:pt>
    <dgm:pt modelId="{BC71510C-BE89-45D7-ADE2-927B47CE43C2}" type="pres">
      <dgm:prSet presAssocID="{91882E4D-0ABC-415E-AC12-D6C40439C2C4}" presName="childTextBox" presStyleLbl="fgAccFollowNode1" presStyleIdx="0" presStyleCnt="3">
        <dgm:presLayoutVars>
          <dgm:bulletEnabled val="1"/>
        </dgm:presLayoutVars>
      </dgm:prSet>
      <dgm:spPr/>
    </dgm:pt>
    <dgm:pt modelId="{C9D9F508-F2DE-4FDE-B467-5B4374B99F95}" type="pres">
      <dgm:prSet presAssocID="{DA2D1B4E-D195-42A0-AD83-DB08C21E33AE}" presName="childTextBox" presStyleLbl="fgAccFollowNode1" presStyleIdx="1" presStyleCnt="3">
        <dgm:presLayoutVars>
          <dgm:bulletEnabled val="1"/>
        </dgm:presLayoutVars>
      </dgm:prSet>
      <dgm:spPr/>
    </dgm:pt>
    <dgm:pt modelId="{A4D7608F-E0F4-4093-A235-B16F38819BFB}" type="pres">
      <dgm:prSet presAssocID="{D0B87B5D-DAA4-43F8-94F9-8B072CA7C635}" presName="childTextBox" presStyleLbl="fgAccFollowNode1" presStyleIdx="2" presStyleCnt="3">
        <dgm:presLayoutVars>
          <dgm:bulletEnabled val="1"/>
        </dgm:presLayoutVars>
      </dgm:prSet>
      <dgm:spPr/>
    </dgm:pt>
    <dgm:pt modelId="{554D1E51-FA5C-41CE-A427-9E92964C75D8}" type="pres">
      <dgm:prSet presAssocID="{E940BC49-C9C5-4A40-B4A1-A34205923592}" presName="sp" presStyleCnt="0"/>
      <dgm:spPr/>
    </dgm:pt>
    <dgm:pt modelId="{5E2E011E-5096-4F9B-944F-3AFB9E0E6191}" type="pres">
      <dgm:prSet presAssocID="{ACE40B07-AED3-4BE8-9276-CBA89DE616CF}" presName="arrowAndChildren" presStyleCnt="0"/>
      <dgm:spPr/>
    </dgm:pt>
    <dgm:pt modelId="{8D634D7B-4B3B-484C-AFB0-4001A778762D}" type="pres">
      <dgm:prSet presAssocID="{ACE40B07-AED3-4BE8-9276-CBA89DE616CF}" presName="parentTextArrow" presStyleLbl="node1" presStyleIdx="1" presStyleCnt="3"/>
      <dgm:spPr/>
    </dgm:pt>
    <dgm:pt modelId="{6291E3DC-FC3F-41B2-BF5F-CF8F2AA06404}" type="pres">
      <dgm:prSet presAssocID="{3204BB83-C7F2-4A71-A00C-F428631C59CC}" presName="sp" presStyleCnt="0"/>
      <dgm:spPr/>
    </dgm:pt>
    <dgm:pt modelId="{B24A52EC-F2AE-4A99-8074-9E5BDEB4188C}" type="pres">
      <dgm:prSet presAssocID="{06030AB5-8BEB-4D2B-B2D4-7EDE133A8DEA}" presName="arrowAndChildren" presStyleCnt="0"/>
      <dgm:spPr/>
    </dgm:pt>
    <dgm:pt modelId="{3B3C67B9-62D9-4F76-BB15-C4F754754DA5}" type="pres">
      <dgm:prSet presAssocID="{06030AB5-8BEB-4D2B-B2D4-7EDE133A8DEA}" presName="parentTextArrow" presStyleLbl="node1" presStyleIdx="2" presStyleCnt="3"/>
      <dgm:spPr/>
    </dgm:pt>
  </dgm:ptLst>
  <dgm:cxnLst>
    <dgm:cxn modelId="{4CECFB11-FC7A-46B2-9AAB-D3DC1C372B83}" srcId="{EFC84351-B2B2-4BE4-928D-756983D0244B}" destId="{D0B87B5D-DAA4-43F8-94F9-8B072CA7C635}" srcOrd="2" destOrd="0" parTransId="{91B274C7-C26A-4E11-AF5A-8C940306F9F6}" sibTransId="{21CA4648-358A-4FDA-8C40-A124C5594CB3}"/>
    <dgm:cxn modelId="{836D2327-951A-489A-87A3-CC1D8DAE7A70}" type="presOf" srcId="{EFC84351-B2B2-4BE4-928D-756983D0244B}" destId="{40D7C0C3-6CFF-417A-82EB-C9823439BFC1}" srcOrd="1" destOrd="0" presId="urn:microsoft.com/office/officeart/2005/8/layout/process4"/>
    <dgm:cxn modelId="{BBFEB131-F203-4E1E-BC69-DE98579228BB}" srcId="{EFC84351-B2B2-4BE4-928D-756983D0244B}" destId="{DA2D1B4E-D195-42A0-AD83-DB08C21E33AE}" srcOrd="1" destOrd="0" parTransId="{57DD442B-2062-4CBE-A941-139CEB469D24}" sibTransId="{1CD43E0B-5128-4822-9EA5-CA35AC5D4575}"/>
    <dgm:cxn modelId="{874ECF63-523E-489C-85D0-0A2A490C34F8}" type="presOf" srcId="{EFC84351-B2B2-4BE4-928D-756983D0244B}" destId="{597A2C8E-1FDD-4D7E-9E97-E766FF13928F}" srcOrd="0" destOrd="0" presId="urn:microsoft.com/office/officeart/2005/8/layout/process4"/>
    <dgm:cxn modelId="{2332E36E-6FA4-47EA-B2FA-D27531105FD0}" type="presOf" srcId="{91882E4D-0ABC-415E-AC12-D6C40439C2C4}" destId="{BC71510C-BE89-45D7-ADE2-927B47CE43C2}" srcOrd="0" destOrd="0" presId="urn:microsoft.com/office/officeart/2005/8/layout/process4"/>
    <dgm:cxn modelId="{3C7EC374-7F4D-4B7B-8491-0F4D278AAD7B}" type="presOf" srcId="{ACE40B07-AED3-4BE8-9276-CBA89DE616CF}" destId="{8D634D7B-4B3B-484C-AFB0-4001A778762D}" srcOrd="0" destOrd="0" presId="urn:microsoft.com/office/officeart/2005/8/layout/process4"/>
    <dgm:cxn modelId="{F10BAE8D-A670-435C-9D9E-0E4FA7D57C57}" type="presOf" srcId="{06030AB5-8BEB-4D2B-B2D4-7EDE133A8DEA}" destId="{3B3C67B9-62D9-4F76-BB15-C4F754754DA5}" srcOrd="0" destOrd="0" presId="urn:microsoft.com/office/officeart/2005/8/layout/process4"/>
    <dgm:cxn modelId="{83121394-0C2F-4926-9707-0EA0C26C5FB7}" srcId="{C3DDB9EB-1EEC-419E-BDD6-683B41A8ED9B}" destId="{ACE40B07-AED3-4BE8-9276-CBA89DE616CF}" srcOrd="1" destOrd="0" parTransId="{0B95B42B-5625-428E-88ED-7D5A34C501BE}" sibTransId="{E940BC49-C9C5-4A40-B4A1-A34205923592}"/>
    <dgm:cxn modelId="{8B906BAB-7928-421A-B401-78A4C88536FA}" type="presOf" srcId="{DA2D1B4E-D195-42A0-AD83-DB08C21E33AE}" destId="{C9D9F508-F2DE-4FDE-B467-5B4374B99F95}" srcOrd="0" destOrd="0" presId="urn:microsoft.com/office/officeart/2005/8/layout/process4"/>
    <dgm:cxn modelId="{5FC9D0BD-F087-4353-8135-EBE23D699CD3}" srcId="{C3DDB9EB-1EEC-419E-BDD6-683B41A8ED9B}" destId="{EFC84351-B2B2-4BE4-928D-756983D0244B}" srcOrd="2" destOrd="0" parTransId="{CDA72CE3-E9E5-49AB-90D3-E6A7E575AF9D}" sibTransId="{748EA6BA-4B47-4E12-860B-C7781BDEACF2}"/>
    <dgm:cxn modelId="{1EB7C8C7-A012-4D56-B652-75BDD3A2ABCB}" srcId="{C3DDB9EB-1EEC-419E-BDD6-683B41A8ED9B}" destId="{06030AB5-8BEB-4D2B-B2D4-7EDE133A8DEA}" srcOrd="0" destOrd="0" parTransId="{ACCD244B-ACAD-4F41-AD91-5ED7FFEC6F89}" sibTransId="{3204BB83-C7F2-4A71-A00C-F428631C59CC}"/>
    <dgm:cxn modelId="{3A620EDE-F3D3-48AE-9449-FD4C1EE6971B}" type="presOf" srcId="{D0B87B5D-DAA4-43F8-94F9-8B072CA7C635}" destId="{A4D7608F-E0F4-4093-A235-B16F38819BFB}" srcOrd="0" destOrd="0" presId="urn:microsoft.com/office/officeart/2005/8/layout/process4"/>
    <dgm:cxn modelId="{C163BAE7-C351-47C8-964E-498D39799DCD}" type="presOf" srcId="{C3DDB9EB-1EEC-419E-BDD6-683B41A8ED9B}" destId="{3188FC16-88CA-42AB-81C2-CB1FB617E0C4}" srcOrd="0" destOrd="0" presId="urn:microsoft.com/office/officeart/2005/8/layout/process4"/>
    <dgm:cxn modelId="{2C6E8EFC-E22E-4FEA-A51C-4CE514841813}" srcId="{EFC84351-B2B2-4BE4-928D-756983D0244B}" destId="{91882E4D-0ABC-415E-AC12-D6C40439C2C4}" srcOrd="0" destOrd="0" parTransId="{D6685C36-EBAE-4C78-82F7-5074C658BF4B}" sibTransId="{8BB4B03F-1FE6-4279-921E-F2B0F6EB1459}"/>
    <dgm:cxn modelId="{96BF4D55-9484-4596-96AC-BAC0C741C78C}" type="presParOf" srcId="{3188FC16-88CA-42AB-81C2-CB1FB617E0C4}" destId="{312D838B-24E1-4276-8892-E012859C4260}" srcOrd="0" destOrd="0" presId="urn:microsoft.com/office/officeart/2005/8/layout/process4"/>
    <dgm:cxn modelId="{49E335E4-10CD-4F8F-AA18-4CA99FEA0F2B}" type="presParOf" srcId="{312D838B-24E1-4276-8892-E012859C4260}" destId="{597A2C8E-1FDD-4D7E-9E97-E766FF13928F}" srcOrd="0" destOrd="0" presId="urn:microsoft.com/office/officeart/2005/8/layout/process4"/>
    <dgm:cxn modelId="{ACAFB2F5-5CB9-487C-A8D6-659FD2ED04C5}" type="presParOf" srcId="{312D838B-24E1-4276-8892-E012859C4260}" destId="{40D7C0C3-6CFF-417A-82EB-C9823439BFC1}" srcOrd="1" destOrd="0" presId="urn:microsoft.com/office/officeart/2005/8/layout/process4"/>
    <dgm:cxn modelId="{CBE87FC7-7D96-4A25-A4D8-EF5B3DD4C347}" type="presParOf" srcId="{312D838B-24E1-4276-8892-E012859C4260}" destId="{8BDB7B41-2F0C-46D7-A5F1-B5DC2E7DCFCE}" srcOrd="2" destOrd="0" presId="urn:microsoft.com/office/officeart/2005/8/layout/process4"/>
    <dgm:cxn modelId="{BDDD6DAB-53D5-4871-9249-2046649B4EE4}" type="presParOf" srcId="{8BDB7B41-2F0C-46D7-A5F1-B5DC2E7DCFCE}" destId="{BC71510C-BE89-45D7-ADE2-927B47CE43C2}" srcOrd="0" destOrd="0" presId="urn:microsoft.com/office/officeart/2005/8/layout/process4"/>
    <dgm:cxn modelId="{1CE18656-4A0A-4079-BEDB-7DD5EF14F0BA}" type="presParOf" srcId="{8BDB7B41-2F0C-46D7-A5F1-B5DC2E7DCFCE}" destId="{C9D9F508-F2DE-4FDE-B467-5B4374B99F95}" srcOrd="1" destOrd="0" presId="urn:microsoft.com/office/officeart/2005/8/layout/process4"/>
    <dgm:cxn modelId="{3CBB58E1-4AAB-4FA2-B6E6-18CC84DD353A}" type="presParOf" srcId="{8BDB7B41-2F0C-46D7-A5F1-B5DC2E7DCFCE}" destId="{A4D7608F-E0F4-4093-A235-B16F38819BFB}" srcOrd="2" destOrd="0" presId="urn:microsoft.com/office/officeart/2005/8/layout/process4"/>
    <dgm:cxn modelId="{765C198E-222D-4887-AC2C-68A0F2FD1BB4}" type="presParOf" srcId="{3188FC16-88CA-42AB-81C2-CB1FB617E0C4}" destId="{554D1E51-FA5C-41CE-A427-9E92964C75D8}" srcOrd="1" destOrd="0" presId="urn:microsoft.com/office/officeart/2005/8/layout/process4"/>
    <dgm:cxn modelId="{33120B53-A596-42A6-888E-67DE895072F2}" type="presParOf" srcId="{3188FC16-88CA-42AB-81C2-CB1FB617E0C4}" destId="{5E2E011E-5096-4F9B-944F-3AFB9E0E6191}" srcOrd="2" destOrd="0" presId="urn:microsoft.com/office/officeart/2005/8/layout/process4"/>
    <dgm:cxn modelId="{766B73C7-E998-470C-ADC8-0AFB7DCE4040}" type="presParOf" srcId="{5E2E011E-5096-4F9B-944F-3AFB9E0E6191}" destId="{8D634D7B-4B3B-484C-AFB0-4001A778762D}" srcOrd="0" destOrd="0" presId="urn:microsoft.com/office/officeart/2005/8/layout/process4"/>
    <dgm:cxn modelId="{E4856A46-C89E-421C-99F6-C53AA41F7A8F}" type="presParOf" srcId="{3188FC16-88CA-42AB-81C2-CB1FB617E0C4}" destId="{6291E3DC-FC3F-41B2-BF5F-CF8F2AA06404}" srcOrd="3" destOrd="0" presId="urn:microsoft.com/office/officeart/2005/8/layout/process4"/>
    <dgm:cxn modelId="{A1FF46BE-0D7F-405A-8391-2F9E38227BC6}" type="presParOf" srcId="{3188FC16-88CA-42AB-81C2-CB1FB617E0C4}" destId="{B24A52EC-F2AE-4A99-8074-9E5BDEB4188C}" srcOrd="4" destOrd="0" presId="urn:microsoft.com/office/officeart/2005/8/layout/process4"/>
    <dgm:cxn modelId="{5AA69137-7C3C-4184-964A-B25C86D3FDC3}" type="presParOf" srcId="{B24A52EC-F2AE-4A99-8074-9E5BDEB4188C}" destId="{3B3C67B9-62D9-4F76-BB15-C4F754754DA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715DE4-E687-468B-BF22-426C1EA0925C}" type="doc">
      <dgm:prSet loTypeId="urn:microsoft.com/office/officeart/2005/8/layout/hChevron3" loCatId="process" qsTypeId="urn:microsoft.com/office/officeart/2005/8/quickstyle/simple1" qsCatId="simple" csTypeId="urn:microsoft.com/office/officeart/2005/8/colors/colorful1" csCatId="colorful" phldr="1"/>
      <dgm:spPr/>
      <dgm:t>
        <a:bodyPr/>
        <a:lstStyle/>
        <a:p>
          <a:endParaRPr lang="en-US"/>
        </a:p>
      </dgm:t>
    </dgm:pt>
    <dgm:pt modelId="{83084706-B29C-46CF-BC1C-F1AA2057AF3F}">
      <dgm:prSet/>
      <dgm:spPr>
        <a:solidFill>
          <a:srgbClr val="0070C0"/>
        </a:solidFill>
      </dgm:spPr>
      <dgm:t>
        <a:bodyPr/>
        <a:lstStyle/>
        <a:p>
          <a:r>
            <a:rPr lang="en-US" dirty="0"/>
            <a:t>What is the difference between being neuro-divergent and having a neurodevelopmental diagnosis?</a:t>
          </a:r>
        </a:p>
      </dgm:t>
    </dgm:pt>
    <dgm:pt modelId="{0A25FE82-E6F8-456E-8A0A-4E8FEBE77954}" type="parTrans" cxnId="{A0269A96-DD73-4F05-A54C-1DA6B7F7A11F}">
      <dgm:prSet/>
      <dgm:spPr/>
      <dgm:t>
        <a:bodyPr/>
        <a:lstStyle/>
        <a:p>
          <a:endParaRPr lang="en-US"/>
        </a:p>
      </dgm:t>
    </dgm:pt>
    <dgm:pt modelId="{3F1CCBD2-1FEE-4EAE-889B-F786D0C1D7C7}" type="sibTrans" cxnId="{A0269A96-DD73-4F05-A54C-1DA6B7F7A11F}">
      <dgm:prSet/>
      <dgm:spPr/>
      <dgm:t>
        <a:bodyPr/>
        <a:lstStyle/>
        <a:p>
          <a:endParaRPr lang="en-US"/>
        </a:p>
      </dgm:t>
    </dgm:pt>
    <dgm:pt modelId="{41FF235B-D7F8-4231-B831-6AD5E9B1A1F6}">
      <dgm:prSet/>
      <dgm:spPr>
        <a:solidFill>
          <a:schemeClr val="tx2">
            <a:lumMod val="50000"/>
            <a:lumOff val="50000"/>
          </a:schemeClr>
        </a:solidFill>
      </dgm:spPr>
      <dgm:t>
        <a:bodyPr/>
        <a:lstStyle/>
        <a:p>
          <a:r>
            <a:rPr lang="en-US" dirty="0"/>
            <a:t>Diagnosis – </a:t>
          </a:r>
        </a:p>
      </dgm:t>
    </dgm:pt>
    <dgm:pt modelId="{08FFE28D-0BCD-48BF-A246-CA67668DB02D}" type="parTrans" cxnId="{ED1E3B52-C223-41BC-9953-3645101AEA05}">
      <dgm:prSet/>
      <dgm:spPr/>
      <dgm:t>
        <a:bodyPr/>
        <a:lstStyle/>
        <a:p>
          <a:endParaRPr lang="en-US"/>
        </a:p>
      </dgm:t>
    </dgm:pt>
    <dgm:pt modelId="{51398D54-D4B9-4C02-B8D6-898EEC41275F}" type="sibTrans" cxnId="{ED1E3B52-C223-41BC-9953-3645101AEA05}">
      <dgm:prSet/>
      <dgm:spPr/>
      <dgm:t>
        <a:bodyPr/>
        <a:lstStyle/>
        <a:p>
          <a:endParaRPr lang="en-US"/>
        </a:p>
      </dgm:t>
    </dgm:pt>
    <dgm:pt modelId="{50D7463A-77B6-4416-BA3E-1C7760B48A7C}">
      <dgm:prSet/>
      <dgm:spPr>
        <a:solidFill>
          <a:schemeClr val="tx2">
            <a:lumMod val="50000"/>
            <a:lumOff val="50000"/>
          </a:schemeClr>
        </a:solidFill>
      </dgm:spPr>
      <dgm:t>
        <a:bodyPr/>
        <a:lstStyle/>
        <a:p>
          <a:r>
            <a:rPr lang="en-US" dirty="0"/>
            <a:t>syndrome – </a:t>
          </a:r>
        </a:p>
      </dgm:t>
    </dgm:pt>
    <dgm:pt modelId="{9F4D3136-8F9E-4633-A862-C54D019F4E65}" type="parTrans" cxnId="{6EA83B20-41E0-44EC-88AE-CDD7FBD97CB1}">
      <dgm:prSet/>
      <dgm:spPr/>
    </dgm:pt>
    <dgm:pt modelId="{1FC7283A-0B94-4DFA-86D6-F6B445DA35C3}" type="sibTrans" cxnId="{6EA83B20-41E0-44EC-88AE-CDD7FBD97CB1}">
      <dgm:prSet/>
      <dgm:spPr/>
    </dgm:pt>
    <dgm:pt modelId="{2D45A847-5111-4F83-B7D1-1838FF9CC91A}">
      <dgm:prSet/>
      <dgm:spPr>
        <a:solidFill>
          <a:schemeClr val="tx2">
            <a:lumMod val="50000"/>
            <a:lumOff val="50000"/>
          </a:schemeClr>
        </a:solidFill>
      </dgm:spPr>
      <dgm:t>
        <a:bodyPr/>
        <a:lstStyle/>
        <a:p>
          <a:r>
            <a:rPr lang="en-US" dirty="0"/>
            <a:t>with prognosis / negative impact –</a:t>
          </a:r>
        </a:p>
      </dgm:t>
    </dgm:pt>
    <dgm:pt modelId="{99BAFC39-F95F-4632-81F9-2D840732EB93}" type="parTrans" cxnId="{3CC8B482-AEDC-42BE-917C-BE0F873AB9A7}">
      <dgm:prSet/>
      <dgm:spPr/>
    </dgm:pt>
    <dgm:pt modelId="{8D7E2562-D287-4BE0-ADCC-268C84746599}" type="sibTrans" cxnId="{3CC8B482-AEDC-42BE-917C-BE0F873AB9A7}">
      <dgm:prSet/>
      <dgm:spPr/>
    </dgm:pt>
    <dgm:pt modelId="{DD3C28D8-E988-4012-8A0E-D33D1C555886}">
      <dgm:prSet/>
      <dgm:spPr>
        <a:solidFill>
          <a:schemeClr val="tx2">
            <a:lumMod val="50000"/>
            <a:lumOff val="50000"/>
          </a:schemeClr>
        </a:solidFill>
      </dgm:spPr>
      <dgm:t>
        <a:bodyPr/>
        <a:lstStyle/>
        <a:p>
          <a:r>
            <a:rPr lang="en-US" dirty="0"/>
            <a:t> use internationally accepted</a:t>
          </a:r>
        </a:p>
      </dgm:t>
    </dgm:pt>
    <dgm:pt modelId="{F84562CF-5FA2-4F68-8B04-2BB237571A58}" type="parTrans" cxnId="{1A4F9E1D-2876-4564-B929-2FEC7ED8B113}">
      <dgm:prSet/>
      <dgm:spPr/>
    </dgm:pt>
    <dgm:pt modelId="{BB4BE8FA-00B0-4100-AA68-116576A18AE0}" type="sibTrans" cxnId="{1A4F9E1D-2876-4564-B929-2FEC7ED8B113}">
      <dgm:prSet/>
      <dgm:spPr/>
    </dgm:pt>
    <dgm:pt modelId="{A2172564-6004-4259-8BB8-E6EB0E4A0A46}">
      <dgm:prSet/>
      <dgm:spPr>
        <a:solidFill>
          <a:schemeClr val="tx2">
            <a:lumMod val="50000"/>
            <a:lumOff val="50000"/>
          </a:schemeClr>
        </a:solidFill>
      </dgm:spPr>
      <dgm:t>
        <a:bodyPr/>
        <a:lstStyle/>
        <a:p>
          <a:r>
            <a:rPr lang="en-US" dirty="0"/>
            <a:t>diagnostic , consistent across culture, </a:t>
          </a:r>
        </a:p>
      </dgm:t>
    </dgm:pt>
    <dgm:pt modelId="{C6B6077F-CD13-4004-A768-E4BABA3C0054}" type="parTrans" cxnId="{9FB690A2-186B-46FD-9679-4D87E7B307CC}">
      <dgm:prSet/>
      <dgm:spPr/>
    </dgm:pt>
    <dgm:pt modelId="{9E714397-2516-4136-BECB-6C33A11C46E7}" type="sibTrans" cxnId="{9FB690A2-186B-46FD-9679-4D87E7B307CC}">
      <dgm:prSet/>
      <dgm:spPr/>
    </dgm:pt>
    <dgm:pt modelId="{85496C9A-57DB-4699-9C2C-C12C4E53DE1F}">
      <dgm:prSet/>
      <dgm:spPr>
        <a:solidFill>
          <a:schemeClr val="tx2">
            <a:lumMod val="50000"/>
            <a:lumOff val="50000"/>
          </a:schemeClr>
        </a:solidFill>
      </dgm:spPr>
      <dgm:t>
        <a:bodyPr/>
        <a:lstStyle/>
        <a:p>
          <a:r>
            <a:rPr lang="en-US" dirty="0"/>
            <a:t>research based (WHO – ICD 11) </a:t>
          </a:r>
        </a:p>
      </dgm:t>
    </dgm:pt>
    <dgm:pt modelId="{471CE660-7B1F-4E06-BA77-8F126A08C961}" type="parTrans" cxnId="{E9923FC0-6042-4AA3-B320-F4943929811B}">
      <dgm:prSet/>
      <dgm:spPr/>
    </dgm:pt>
    <dgm:pt modelId="{5E5EB2F4-CF7D-4182-8B9F-13FC8CA778C6}" type="sibTrans" cxnId="{E9923FC0-6042-4AA3-B320-F4943929811B}">
      <dgm:prSet/>
      <dgm:spPr/>
    </dgm:pt>
    <dgm:pt modelId="{94F7E881-2A33-412B-98E2-6ECCFA064720}">
      <dgm:prSet/>
      <dgm:spPr>
        <a:solidFill>
          <a:srgbClr val="0070C0"/>
        </a:solidFill>
      </dgm:spPr>
      <dgm:t>
        <a:bodyPr/>
        <a:lstStyle/>
        <a:p>
          <a:r>
            <a:rPr lang="en-US" dirty="0"/>
            <a:t>Neurodivergent </a:t>
          </a:r>
        </a:p>
      </dgm:t>
    </dgm:pt>
    <dgm:pt modelId="{22224280-1CCE-4B56-95B9-83819FB75B7D}" type="parTrans" cxnId="{0338F58A-55A8-420A-BAD6-6FC4766E91D6}">
      <dgm:prSet/>
      <dgm:spPr/>
    </dgm:pt>
    <dgm:pt modelId="{FA3B2A1E-AAB5-4D2D-96A9-FCB4C2D26BCB}" type="sibTrans" cxnId="{0338F58A-55A8-420A-BAD6-6FC4766E91D6}">
      <dgm:prSet/>
      <dgm:spPr/>
    </dgm:pt>
    <dgm:pt modelId="{0B8A0939-14E0-4A69-A255-8E45F00E3ADA}">
      <dgm:prSet/>
      <dgm:spPr>
        <a:solidFill>
          <a:srgbClr val="0070C0"/>
        </a:solidFill>
      </dgm:spPr>
      <dgm:t>
        <a:bodyPr/>
        <a:lstStyle/>
        <a:p>
          <a:r>
            <a:rPr lang="en-US" dirty="0"/>
            <a:t>Developmental trajectory or information processing is not typical ( different from the neurotypical population)</a:t>
          </a:r>
        </a:p>
      </dgm:t>
    </dgm:pt>
    <dgm:pt modelId="{BD2BDA35-A9C2-4669-9A7D-30C8AE3F8035}" type="parTrans" cxnId="{A3AF77CB-0F98-4884-BFF6-63685A2C05FB}">
      <dgm:prSet/>
      <dgm:spPr/>
    </dgm:pt>
    <dgm:pt modelId="{B08B5BB3-F25D-4DB8-AF07-9AF3E4C4F6C6}" type="sibTrans" cxnId="{A3AF77CB-0F98-4884-BFF6-63685A2C05FB}">
      <dgm:prSet/>
      <dgm:spPr/>
    </dgm:pt>
    <dgm:pt modelId="{A2C8B444-A5AA-4379-8A25-76533209E51E}">
      <dgm:prSet/>
      <dgm:spPr>
        <a:solidFill>
          <a:srgbClr val="0070C0"/>
        </a:solidFill>
      </dgm:spPr>
      <dgm:t>
        <a:bodyPr/>
        <a:lstStyle/>
        <a:p>
          <a:r>
            <a:rPr lang="en-US" dirty="0"/>
            <a:t>Does not mean that symptoms reach diagnostic threshold for a “disorder”</a:t>
          </a:r>
        </a:p>
      </dgm:t>
    </dgm:pt>
    <dgm:pt modelId="{4D7FA9A4-D4DC-44E5-A241-3AAB609966B8}" type="parTrans" cxnId="{8A1DE468-5288-4169-81B0-E718374D9BBF}">
      <dgm:prSet/>
      <dgm:spPr/>
    </dgm:pt>
    <dgm:pt modelId="{1A754CEB-AEBF-4B0E-B997-E6F7B91F0318}" type="sibTrans" cxnId="{8A1DE468-5288-4169-81B0-E718374D9BBF}">
      <dgm:prSet/>
      <dgm:spPr/>
    </dgm:pt>
    <dgm:pt modelId="{B93712BE-6017-4E8F-9307-C87173849055}">
      <dgm:prSet/>
      <dgm:spPr>
        <a:solidFill>
          <a:schemeClr val="tx2">
            <a:lumMod val="50000"/>
            <a:lumOff val="50000"/>
          </a:schemeClr>
        </a:solidFill>
      </dgm:spPr>
      <dgm:t>
        <a:bodyPr/>
        <a:lstStyle/>
        <a:p>
          <a:r>
            <a:rPr lang="en-US" dirty="0"/>
            <a:t>NB – people with a </a:t>
          </a:r>
          <a:r>
            <a:rPr lang="en-US" b="1" dirty="0"/>
            <a:t>neurodevelopmental diagnosis </a:t>
          </a:r>
          <a:r>
            <a:rPr lang="en-US" dirty="0"/>
            <a:t>are </a:t>
          </a:r>
          <a:r>
            <a:rPr lang="en-US" b="1" dirty="0"/>
            <a:t>also</a:t>
          </a:r>
          <a:r>
            <a:rPr lang="en-US" dirty="0"/>
            <a:t> </a:t>
          </a:r>
          <a:r>
            <a:rPr lang="en-US" b="1" dirty="0"/>
            <a:t>neurodivergent </a:t>
          </a:r>
        </a:p>
      </dgm:t>
    </dgm:pt>
    <dgm:pt modelId="{9635F82C-CC8C-4FB2-B46F-FCC6FAA2AFBD}" type="parTrans" cxnId="{0C3735D1-A155-4247-A154-0644A5D7479C}">
      <dgm:prSet/>
      <dgm:spPr/>
    </dgm:pt>
    <dgm:pt modelId="{F74272AF-4A9C-4A34-B4AC-44976CE541AF}" type="sibTrans" cxnId="{0C3735D1-A155-4247-A154-0644A5D7479C}">
      <dgm:prSet/>
      <dgm:spPr/>
    </dgm:pt>
    <dgm:pt modelId="{B5CC4254-82CF-4555-B07C-9DEDC6BE817C}" type="pres">
      <dgm:prSet presAssocID="{97715DE4-E687-468B-BF22-426C1EA0925C}" presName="Name0" presStyleCnt="0">
        <dgm:presLayoutVars>
          <dgm:dir/>
          <dgm:resizeHandles val="exact"/>
        </dgm:presLayoutVars>
      </dgm:prSet>
      <dgm:spPr/>
    </dgm:pt>
    <dgm:pt modelId="{AD88E9B3-20E3-4BBC-B557-1E4ECF246253}" type="pres">
      <dgm:prSet presAssocID="{83084706-B29C-46CF-BC1C-F1AA2057AF3F}" presName="parAndChTx" presStyleLbl="node1" presStyleIdx="0" presStyleCnt="3">
        <dgm:presLayoutVars>
          <dgm:bulletEnabled val="1"/>
        </dgm:presLayoutVars>
      </dgm:prSet>
      <dgm:spPr/>
    </dgm:pt>
    <dgm:pt modelId="{BE3625F4-CF11-4B38-A214-487DB6466153}" type="pres">
      <dgm:prSet presAssocID="{3F1CCBD2-1FEE-4EAE-889B-F786D0C1D7C7}" presName="parAndChSpace" presStyleCnt="0"/>
      <dgm:spPr/>
    </dgm:pt>
    <dgm:pt modelId="{A327FEE2-C769-4AF8-BD4E-6A82C5A55954}" type="pres">
      <dgm:prSet presAssocID="{94F7E881-2A33-412B-98E2-6ECCFA064720}" presName="parAndChTx" presStyleLbl="node1" presStyleIdx="1" presStyleCnt="3">
        <dgm:presLayoutVars>
          <dgm:bulletEnabled val="1"/>
        </dgm:presLayoutVars>
      </dgm:prSet>
      <dgm:spPr/>
    </dgm:pt>
    <dgm:pt modelId="{AF849CF0-92F0-487B-8221-C2403FC061D0}" type="pres">
      <dgm:prSet presAssocID="{FA3B2A1E-AAB5-4D2D-96A9-FCB4C2D26BCB}" presName="parAndChSpace" presStyleCnt="0"/>
      <dgm:spPr/>
    </dgm:pt>
    <dgm:pt modelId="{63EB5ED1-C5BC-42AE-AA1D-3E190CFE6EA3}" type="pres">
      <dgm:prSet presAssocID="{41FF235B-D7F8-4231-B831-6AD5E9B1A1F6}" presName="parAndChTx" presStyleLbl="node1" presStyleIdx="2" presStyleCnt="3">
        <dgm:presLayoutVars>
          <dgm:bulletEnabled val="1"/>
        </dgm:presLayoutVars>
      </dgm:prSet>
      <dgm:spPr/>
    </dgm:pt>
  </dgm:ptLst>
  <dgm:cxnLst>
    <dgm:cxn modelId="{F88CB516-FF9F-47E3-B5F8-DE04B94E0E71}" type="presOf" srcId="{B93712BE-6017-4E8F-9307-C87173849055}" destId="{63EB5ED1-C5BC-42AE-AA1D-3E190CFE6EA3}" srcOrd="0" destOrd="6" presId="urn:microsoft.com/office/officeart/2005/8/layout/hChevron3"/>
    <dgm:cxn modelId="{1A4F9E1D-2876-4564-B929-2FEC7ED8B113}" srcId="{41FF235B-D7F8-4231-B831-6AD5E9B1A1F6}" destId="{DD3C28D8-E988-4012-8A0E-D33D1C555886}" srcOrd="2" destOrd="0" parTransId="{F84562CF-5FA2-4F68-8B04-2BB237571A58}" sibTransId="{BB4BE8FA-00B0-4100-AA68-116576A18AE0}"/>
    <dgm:cxn modelId="{2C4A1C1F-6882-46EB-B472-DF5B87905780}" type="presOf" srcId="{41FF235B-D7F8-4231-B831-6AD5E9B1A1F6}" destId="{63EB5ED1-C5BC-42AE-AA1D-3E190CFE6EA3}" srcOrd="0" destOrd="0" presId="urn:microsoft.com/office/officeart/2005/8/layout/hChevron3"/>
    <dgm:cxn modelId="{6EA83B20-41E0-44EC-88AE-CDD7FBD97CB1}" srcId="{41FF235B-D7F8-4231-B831-6AD5E9B1A1F6}" destId="{50D7463A-77B6-4416-BA3E-1C7760B48A7C}" srcOrd="0" destOrd="0" parTransId="{9F4D3136-8F9E-4633-A862-C54D019F4E65}" sibTransId="{1FC7283A-0B94-4DFA-86D6-F6B445DA35C3}"/>
    <dgm:cxn modelId="{F7626F33-6101-4079-95D4-B51DE820EE55}" type="presOf" srcId="{94F7E881-2A33-412B-98E2-6ECCFA064720}" destId="{A327FEE2-C769-4AF8-BD4E-6A82C5A55954}" srcOrd="0" destOrd="0" presId="urn:microsoft.com/office/officeart/2005/8/layout/hChevron3"/>
    <dgm:cxn modelId="{4EE3B034-1843-40EE-9837-FE142925CF54}" type="presOf" srcId="{83084706-B29C-46CF-BC1C-F1AA2057AF3F}" destId="{AD88E9B3-20E3-4BBC-B557-1E4ECF246253}" srcOrd="0" destOrd="0" presId="urn:microsoft.com/office/officeart/2005/8/layout/hChevron3"/>
    <dgm:cxn modelId="{B4AF3C35-7FEB-436D-8963-FAF334E6ACC1}" type="presOf" srcId="{50D7463A-77B6-4416-BA3E-1C7760B48A7C}" destId="{63EB5ED1-C5BC-42AE-AA1D-3E190CFE6EA3}" srcOrd="0" destOrd="1" presId="urn:microsoft.com/office/officeart/2005/8/layout/hChevron3"/>
    <dgm:cxn modelId="{C2A14536-F214-492F-8DEB-7918C7C825C0}" type="presOf" srcId="{0B8A0939-14E0-4A69-A255-8E45F00E3ADA}" destId="{A327FEE2-C769-4AF8-BD4E-6A82C5A55954}" srcOrd="0" destOrd="1" presId="urn:microsoft.com/office/officeart/2005/8/layout/hChevron3"/>
    <dgm:cxn modelId="{8AB1C662-75C9-4B71-A5FE-0C3B86B339F0}" type="presOf" srcId="{85496C9A-57DB-4699-9C2C-C12C4E53DE1F}" destId="{63EB5ED1-C5BC-42AE-AA1D-3E190CFE6EA3}" srcOrd="0" destOrd="5" presId="urn:microsoft.com/office/officeart/2005/8/layout/hChevron3"/>
    <dgm:cxn modelId="{8A1DE468-5288-4169-81B0-E718374D9BBF}" srcId="{94F7E881-2A33-412B-98E2-6ECCFA064720}" destId="{A2C8B444-A5AA-4379-8A25-76533209E51E}" srcOrd="1" destOrd="0" parTransId="{4D7FA9A4-D4DC-44E5-A241-3AAB609966B8}" sibTransId="{1A754CEB-AEBF-4B0E-B997-E6F7B91F0318}"/>
    <dgm:cxn modelId="{7F467D6F-6A22-436F-9587-E8C494DB8285}" type="presOf" srcId="{2D45A847-5111-4F83-B7D1-1838FF9CC91A}" destId="{63EB5ED1-C5BC-42AE-AA1D-3E190CFE6EA3}" srcOrd="0" destOrd="2" presId="urn:microsoft.com/office/officeart/2005/8/layout/hChevron3"/>
    <dgm:cxn modelId="{ED1E3B52-C223-41BC-9953-3645101AEA05}" srcId="{97715DE4-E687-468B-BF22-426C1EA0925C}" destId="{41FF235B-D7F8-4231-B831-6AD5E9B1A1F6}" srcOrd="2" destOrd="0" parTransId="{08FFE28D-0BCD-48BF-A246-CA67668DB02D}" sibTransId="{51398D54-D4B9-4C02-B8D6-898EEC41275F}"/>
    <dgm:cxn modelId="{3CC8B482-AEDC-42BE-917C-BE0F873AB9A7}" srcId="{41FF235B-D7F8-4231-B831-6AD5E9B1A1F6}" destId="{2D45A847-5111-4F83-B7D1-1838FF9CC91A}" srcOrd="1" destOrd="0" parTransId="{99BAFC39-F95F-4632-81F9-2D840732EB93}" sibTransId="{8D7E2562-D287-4BE0-ADCC-268C84746599}"/>
    <dgm:cxn modelId="{832D4388-C8F2-4179-8151-E64F81F5CAE9}" type="presOf" srcId="{DD3C28D8-E988-4012-8A0E-D33D1C555886}" destId="{63EB5ED1-C5BC-42AE-AA1D-3E190CFE6EA3}" srcOrd="0" destOrd="3" presId="urn:microsoft.com/office/officeart/2005/8/layout/hChevron3"/>
    <dgm:cxn modelId="{5684848A-15CD-4977-ADF0-F06EA8BBDDAA}" type="presOf" srcId="{A2172564-6004-4259-8BB8-E6EB0E4A0A46}" destId="{63EB5ED1-C5BC-42AE-AA1D-3E190CFE6EA3}" srcOrd="0" destOrd="4" presId="urn:microsoft.com/office/officeart/2005/8/layout/hChevron3"/>
    <dgm:cxn modelId="{0338F58A-55A8-420A-BAD6-6FC4766E91D6}" srcId="{97715DE4-E687-468B-BF22-426C1EA0925C}" destId="{94F7E881-2A33-412B-98E2-6ECCFA064720}" srcOrd="1" destOrd="0" parTransId="{22224280-1CCE-4B56-95B9-83819FB75B7D}" sibTransId="{FA3B2A1E-AAB5-4D2D-96A9-FCB4C2D26BCB}"/>
    <dgm:cxn modelId="{A0269A96-DD73-4F05-A54C-1DA6B7F7A11F}" srcId="{97715DE4-E687-468B-BF22-426C1EA0925C}" destId="{83084706-B29C-46CF-BC1C-F1AA2057AF3F}" srcOrd="0" destOrd="0" parTransId="{0A25FE82-E6F8-456E-8A0A-4E8FEBE77954}" sibTransId="{3F1CCBD2-1FEE-4EAE-889B-F786D0C1D7C7}"/>
    <dgm:cxn modelId="{9FB690A2-186B-46FD-9679-4D87E7B307CC}" srcId="{41FF235B-D7F8-4231-B831-6AD5E9B1A1F6}" destId="{A2172564-6004-4259-8BB8-E6EB0E4A0A46}" srcOrd="3" destOrd="0" parTransId="{C6B6077F-CD13-4004-A768-E4BABA3C0054}" sibTransId="{9E714397-2516-4136-BECB-6C33A11C46E7}"/>
    <dgm:cxn modelId="{2283B6B8-50F3-4ABB-9289-7560F97B87D6}" type="presOf" srcId="{97715DE4-E687-468B-BF22-426C1EA0925C}" destId="{B5CC4254-82CF-4555-B07C-9DEDC6BE817C}" srcOrd="0" destOrd="0" presId="urn:microsoft.com/office/officeart/2005/8/layout/hChevron3"/>
    <dgm:cxn modelId="{E9923FC0-6042-4AA3-B320-F4943929811B}" srcId="{41FF235B-D7F8-4231-B831-6AD5E9B1A1F6}" destId="{85496C9A-57DB-4699-9C2C-C12C4E53DE1F}" srcOrd="4" destOrd="0" parTransId="{471CE660-7B1F-4E06-BA77-8F126A08C961}" sibTransId="{5E5EB2F4-CF7D-4182-8B9F-13FC8CA778C6}"/>
    <dgm:cxn modelId="{A3AF77CB-0F98-4884-BFF6-63685A2C05FB}" srcId="{94F7E881-2A33-412B-98E2-6ECCFA064720}" destId="{0B8A0939-14E0-4A69-A255-8E45F00E3ADA}" srcOrd="0" destOrd="0" parTransId="{BD2BDA35-A9C2-4669-9A7D-30C8AE3F8035}" sibTransId="{B08B5BB3-F25D-4DB8-AF07-9AF3E4C4F6C6}"/>
    <dgm:cxn modelId="{0C3735D1-A155-4247-A154-0644A5D7479C}" srcId="{41FF235B-D7F8-4231-B831-6AD5E9B1A1F6}" destId="{B93712BE-6017-4E8F-9307-C87173849055}" srcOrd="5" destOrd="0" parTransId="{9635F82C-CC8C-4FB2-B46F-FCC6FAA2AFBD}" sibTransId="{F74272AF-4A9C-4A34-B4AC-44976CE541AF}"/>
    <dgm:cxn modelId="{A68104D4-B887-4E8A-85AF-4F8DB4035155}" type="presOf" srcId="{A2C8B444-A5AA-4379-8A25-76533209E51E}" destId="{A327FEE2-C769-4AF8-BD4E-6A82C5A55954}" srcOrd="0" destOrd="2" presId="urn:microsoft.com/office/officeart/2005/8/layout/hChevron3"/>
    <dgm:cxn modelId="{B0101930-539E-4B78-9264-B483A489C536}" type="presParOf" srcId="{B5CC4254-82CF-4555-B07C-9DEDC6BE817C}" destId="{AD88E9B3-20E3-4BBC-B557-1E4ECF246253}" srcOrd="0" destOrd="0" presId="urn:microsoft.com/office/officeart/2005/8/layout/hChevron3"/>
    <dgm:cxn modelId="{088A6DCB-B2A3-4465-A4F0-95DDDB535599}" type="presParOf" srcId="{B5CC4254-82CF-4555-B07C-9DEDC6BE817C}" destId="{BE3625F4-CF11-4B38-A214-487DB6466153}" srcOrd="1" destOrd="0" presId="urn:microsoft.com/office/officeart/2005/8/layout/hChevron3"/>
    <dgm:cxn modelId="{645EEDF9-A6EA-4FEC-8B6B-7AE467FB7ADE}" type="presParOf" srcId="{B5CC4254-82CF-4555-B07C-9DEDC6BE817C}" destId="{A327FEE2-C769-4AF8-BD4E-6A82C5A55954}" srcOrd="2" destOrd="0" presId="urn:microsoft.com/office/officeart/2005/8/layout/hChevron3"/>
    <dgm:cxn modelId="{21628A6F-4EEA-45CA-9C1F-9AD5BD19E052}" type="presParOf" srcId="{B5CC4254-82CF-4555-B07C-9DEDC6BE817C}" destId="{AF849CF0-92F0-487B-8221-C2403FC061D0}" srcOrd="3" destOrd="0" presId="urn:microsoft.com/office/officeart/2005/8/layout/hChevron3"/>
    <dgm:cxn modelId="{82FB7AD4-C08D-4A08-ABEF-67E952E80B10}" type="presParOf" srcId="{B5CC4254-82CF-4555-B07C-9DEDC6BE817C}" destId="{63EB5ED1-C5BC-42AE-AA1D-3E190CFE6EA3}"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EEE10A-BE95-472D-8B8D-5BF135945B8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024D5BA-A82B-407B-9E8D-163C8FDBBD32}">
      <dgm:prSet/>
      <dgm:spPr/>
      <dgm:t>
        <a:bodyPr/>
        <a:lstStyle/>
        <a:p>
          <a:r>
            <a:rPr lang="en-GB" dirty="0"/>
            <a:t>Increasingly  recognise that people may have differences information processing</a:t>
          </a:r>
          <a:endParaRPr lang="en-US" dirty="0"/>
        </a:p>
      </dgm:t>
    </dgm:pt>
    <dgm:pt modelId="{9790A64A-4527-4FD6-850A-EA256F1C43E2}" type="parTrans" cxnId="{EF7A421C-A1EF-4C95-BDF2-5F932D862C22}">
      <dgm:prSet/>
      <dgm:spPr/>
      <dgm:t>
        <a:bodyPr/>
        <a:lstStyle/>
        <a:p>
          <a:endParaRPr lang="en-US"/>
        </a:p>
      </dgm:t>
    </dgm:pt>
    <dgm:pt modelId="{03A72432-6E89-4AF6-B7C7-24EEC57D691F}" type="sibTrans" cxnId="{EF7A421C-A1EF-4C95-BDF2-5F932D862C22}">
      <dgm:prSet/>
      <dgm:spPr/>
      <dgm:t>
        <a:bodyPr/>
        <a:lstStyle/>
        <a:p>
          <a:endParaRPr lang="en-US"/>
        </a:p>
      </dgm:t>
    </dgm:pt>
    <dgm:pt modelId="{53035C93-7348-4655-80FD-1277358D711C}">
      <dgm:prSet/>
      <dgm:spPr/>
      <dgm:t>
        <a:bodyPr/>
        <a:lstStyle/>
        <a:p>
          <a:r>
            <a:rPr lang="en-GB" dirty="0"/>
            <a:t>The neurodiversity movement – emphasises recognising the strengths.</a:t>
          </a:r>
          <a:endParaRPr lang="en-US" dirty="0"/>
        </a:p>
      </dgm:t>
    </dgm:pt>
    <dgm:pt modelId="{F34B03A8-581D-4641-987A-90BE294C239A}" type="parTrans" cxnId="{C87ADBE2-4890-4EC1-A5A6-E99F8B739C28}">
      <dgm:prSet/>
      <dgm:spPr/>
      <dgm:t>
        <a:bodyPr/>
        <a:lstStyle/>
        <a:p>
          <a:endParaRPr lang="en-US"/>
        </a:p>
      </dgm:t>
    </dgm:pt>
    <dgm:pt modelId="{21AAD3B0-65EB-4B7E-964F-A7F254E2097E}" type="sibTrans" cxnId="{C87ADBE2-4890-4EC1-A5A6-E99F8B739C28}">
      <dgm:prSet/>
      <dgm:spPr/>
      <dgm:t>
        <a:bodyPr/>
        <a:lstStyle/>
        <a:p>
          <a:endParaRPr lang="en-US"/>
        </a:p>
      </dgm:t>
    </dgm:pt>
    <dgm:pt modelId="{9EFA752F-E05B-4B07-B5B1-4202D4F957FB}">
      <dgm:prSet/>
      <dgm:spPr/>
      <dgm:t>
        <a:bodyPr/>
        <a:lstStyle/>
        <a:p>
          <a:r>
            <a:rPr lang="en-GB" dirty="0"/>
            <a:t>But these may also cause barriers to people – and require reasonable adjustments</a:t>
          </a:r>
          <a:endParaRPr lang="en-US" dirty="0"/>
        </a:p>
      </dgm:t>
    </dgm:pt>
    <dgm:pt modelId="{3056A767-A043-44DD-91C1-049BA81AB801}" type="parTrans" cxnId="{B906D8CB-A632-4F8D-930D-494A702E8B6B}">
      <dgm:prSet/>
      <dgm:spPr/>
      <dgm:t>
        <a:bodyPr/>
        <a:lstStyle/>
        <a:p>
          <a:endParaRPr lang="en-US"/>
        </a:p>
      </dgm:t>
    </dgm:pt>
    <dgm:pt modelId="{51942078-ED90-44E8-94EA-3DA3C26FD5AD}" type="sibTrans" cxnId="{B906D8CB-A632-4F8D-930D-494A702E8B6B}">
      <dgm:prSet/>
      <dgm:spPr/>
      <dgm:t>
        <a:bodyPr/>
        <a:lstStyle/>
        <a:p>
          <a:endParaRPr lang="en-US"/>
        </a:p>
      </dgm:t>
    </dgm:pt>
    <dgm:pt modelId="{C998B29D-5B51-4F3D-BF37-E04ABDA4A3F3}">
      <dgm:prSet/>
      <dgm:spPr/>
      <dgm:t>
        <a:bodyPr/>
        <a:lstStyle/>
        <a:p>
          <a:pPr rtl="0"/>
          <a:r>
            <a:rPr lang="en-GB" dirty="0"/>
            <a:t>A needs based approach to SEN is required</a:t>
          </a:r>
          <a:r>
            <a:rPr lang="en-GB" dirty="0">
              <a:latin typeface="Aptos Display" panose="020F0302020204030204"/>
            </a:rPr>
            <a:t> (CAF 2014)</a:t>
          </a:r>
          <a:endParaRPr lang="en-US" dirty="0"/>
        </a:p>
      </dgm:t>
    </dgm:pt>
    <dgm:pt modelId="{1E3CE8FB-5939-48DF-9424-7E1E286D7F86}" type="parTrans" cxnId="{07E585D3-8C77-4955-8B72-E6C71E58A6E0}">
      <dgm:prSet/>
      <dgm:spPr/>
      <dgm:t>
        <a:bodyPr/>
        <a:lstStyle/>
        <a:p>
          <a:endParaRPr lang="en-US"/>
        </a:p>
      </dgm:t>
    </dgm:pt>
    <dgm:pt modelId="{65A7A639-29E8-42BE-BEB0-3C94484DCA4E}" type="sibTrans" cxnId="{07E585D3-8C77-4955-8B72-E6C71E58A6E0}">
      <dgm:prSet/>
      <dgm:spPr/>
      <dgm:t>
        <a:bodyPr/>
        <a:lstStyle/>
        <a:p>
          <a:endParaRPr lang="en-US"/>
        </a:p>
      </dgm:t>
    </dgm:pt>
    <dgm:pt modelId="{7288AB61-0C6D-45F8-97A2-D18D493F5881}">
      <dgm:prSet/>
      <dgm:spPr/>
      <dgm:t>
        <a:bodyPr/>
        <a:lstStyle/>
        <a:p>
          <a:r>
            <a:rPr lang="en-GB" dirty="0"/>
            <a:t> It was known that CYP may have aspects of diff ND – not meet diagnostic criteria but require support (sub clinical features)</a:t>
          </a:r>
          <a:endParaRPr lang="en-US" dirty="0"/>
        </a:p>
      </dgm:t>
    </dgm:pt>
    <dgm:pt modelId="{45D5898B-5BEE-42E2-BDBF-7E61FEA10C6F}" type="parTrans" cxnId="{0E86A68C-C24E-4036-A7B7-04BB2301521B}">
      <dgm:prSet/>
      <dgm:spPr/>
      <dgm:t>
        <a:bodyPr/>
        <a:lstStyle/>
        <a:p>
          <a:endParaRPr lang="en-GB"/>
        </a:p>
      </dgm:t>
    </dgm:pt>
    <dgm:pt modelId="{31403B46-2AA8-482D-83C6-6002C90D249B}" type="sibTrans" cxnId="{0E86A68C-C24E-4036-A7B7-04BB2301521B}">
      <dgm:prSet/>
      <dgm:spPr/>
      <dgm:t>
        <a:bodyPr/>
        <a:lstStyle/>
        <a:p>
          <a:endParaRPr lang="en-GB"/>
        </a:p>
      </dgm:t>
    </dgm:pt>
    <dgm:pt modelId="{12AA2EB0-F915-44E4-8749-9439A66B9591}" type="pres">
      <dgm:prSet presAssocID="{E6EEE10A-BE95-472D-8B8D-5BF135945B85}" presName="linear" presStyleCnt="0">
        <dgm:presLayoutVars>
          <dgm:animLvl val="lvl"/>
          <dgm:resizeHandles val="exact"/>
        </dgm:presLayoutVars>
      </dgm:prSet>
      <dgm:spPr/>
    </dgm:pt>
    <dgm:pt modelId="{8C3BCDE5-F3E2-41BB-A8AA-7063EADE7AB9}" type="pres">
      <dgm:prSet presAssocID="{E024D5BA-A82B-407B-9E8D-163C8FDBBD32}" presName="parentText" presStyleLbl="node1" presStyleIdx="0" presStyleCnt="5">
        <dgm:presLayoutVars>
          <dgm:chMax val="0"/>
          <dgm:bulletEnabled val="1"/>
        </dgm:presLayoutVars>
      </dgm:prSet>
      <dgm:spPr/>
    </dgm:pt>
    <dgm:pt modelId="{1659CABF-DC91-4825-86B8-25206D522D15}" type="pres">
      <dgm:prSet presAssocID="{03A72432-6E89-4AF6-B7C7-24EEC57D691F}" presName="spacer" presStyleCnt="0"/>
      <dgm:spPr/>
    </dgm:pt>
    <dgm:pt modelId="{BD97D6D4-049A-4471-9F9C-495697D91F07}" type="pres">
      <dgm:prSet presAssocID="{53035C93-7348-4655-80FD-1277358D711C}" presName="parentText" presStyleLbl="node1" presStyleIdx="1" presStyleCnt="5">
        <dgm:presLayoutVars>
          <dgm:chMax val="0"/>
          <dgm:bulletEnabled val="1"/>
        </dgm:presLayoutVars>
      </dgm:prSet>
      <dgm:spPr/>
    </dgm:pt>
    <dgm:pt modelId="{B1CDE8C3-F438-4DD0-81FA-D177F39A13D5}" type="pres">
      <dgm:prSet presAssocID="{21AAD3B0-65EB-4B7E-964F-A7F254E2097E}" presName="spacer" presStyleCnt="0"/>
      <dgm:spPr/>
    </dgm:pt>
    <dgm:pt modelId="{97E8467D-6055-402C-977D-234AF181CA57}" type="pres">
      <dgm:prSet presAssocID="{9EFA752F-E05B-4B07-B5B1-4202D4F957FB}" presName="parentText" presStyleLbl="node1" presStyleIdx="2" presStyleCnt="5">
        <dgm:presLayoutVars>
          <dgm:chMax val="0"/>
          <dgm:bulletEnabled val="1"/>
        </dgm:presLayoutVars>
      </dgm:prSet>
      <dgm:spPr/>
    </dgm:pt>
    <dgm:pt modelId="{C0F0E792-ECE9-471C-B5A3-44ADA6A8D9E1}" type="pres">
      <dgm:prSet presAssocID="{51942078-ED90-44E8-94EA-3DA3C26FD5AD}" presName="spacer" presStyleCnt="0"/>
      <dgm:spPr/>
    </dgm:pt>
    <dgm:pt modelId="{D14ECC4F-8ABE-49F0-8490-53400C43A767}" type="pres">
      <dgm:prSet presAssocID="{7288AB61-0C6D-45F8-97A2-D18D493F5881}" presName="parentText" presStyleLbl="node1" presStyleIdx="3" presStyleCnt="5">
        <dgm:presLayoutVars>
          <dgm:chMax val="0"/>
          <dgm:bulletEnabled val="1"/>
        </dgm:presLayoutVars>
      </dgm:prSet>
      <dgm:spPr/>
    </dgm:pt>
    <dgm:pt modelId="{914024AC-E440-43E5-9C5A-E306E4BAF221}" type="pres">
      <dgm:prSet presAssocID="{31403B46-2AA8-482D-83C6-6002C90D249B}" presName="spacer" presStyleCnt="0"/>
      <dgm:spPr/>
    </dgm:pt>
    <dgm:pt modelId="{428201DB-F440-4349-8735-CBD5AC2D7E2A}" type="pres">
      <dgm:prSet presAssocID="{C998B29D-5B51-4F3D-BF37-E04ABDA4A3F3}" presName="parentText" presStyleLbl="node1" presStyleIdx="4" presStyleCnt="5">
        <dgm:presLayoutVars>
          <dgm:chMax val="0"/>
          <dgm:bulletEnabled val="1"/>
        </dgm:presLayoutVars>
      </dgm:prSet>
      <dgm:spPr/>
    </dgm:pt>
  </dgm:ptLst>
  <dgm:cxnLst>
    <dgm:cxn modelId="{EF7A421C-A1EF-4C95-BDF2-5F932D862C22}" srcId="{E6EEE10A-BE95-472D-8B8D-5BF135945B85}" destId="{E024D5BA-A82B-407B-9E8D-163C8FDBBD32}" srcOrd="0" destOrd="0" parTransId="{9790A64A-4527-4FD6-850A-EA256F1C43E2}" sibTransId="{03A72432-6E89-4AF6-B7C7-24EEC57D691F}"/>
    <dgm:cxn modelId="{3E81532B-B829-48E6-90A9-3588C9C5D292}" type="presOf" srcId="{E024D5BA-A82B-407B-9E8D-163C8FDBBD32}" destId="{8C3BCDE5-F3E2-41BB-A8AA-7063EADE7AB9}" srcOrd="0" destOrd="0" presId="urn:microsoft.com/office/officeart/2005/8/layout/vList2"/>
    <dgm:cxn modelId="{01381D36-2FC7-4DC9-9C06-7F1E05A7D8C3}" type="presOf" srcId="{9EFA752F-E05B-4B07-B5B1-4202D4F957FB}" destId="{97E8467D-6055-402C-977D-234AF181CA57}" srcOrd="0" destOrd="0" presId="urn:microsoft.com/office/officeart/2005/8/layout/vList2"/>
    <dgm:cxn modelId="{179C8555-03AE-458F-B9D8-C1DC14143CA4}" type="presOf" srcId="{E6EEE10A-BE95-472D-8B8D-5BF135945B85}" destId="{12AA2EB0-F915-44E4-8749-9439A66B9591}" srcOrd="0" destOrd="0" presId="urn:microsoft.com/office/officeart/2005/8/layout/vList2"/>
    <dgm:cxn modelId="{A6D35085-DD70-4AD5-8713-9376E712803C}" type="presOf" srcId="{53035C93-7348-4655-80FD-1277358D711C}" destId="{BD97D6D4-049A-4471-9F9C-495697D91F07}" srcOrd="0" destOrd="0" presId="urn:microsoft.com/office/officeart/2005/8/layout/vList2"/>
    <dgm:cxn modelId="{0E86A68C-C24E-4036-A7B7-04BB2301521B}" srcId="{E6EEE10A-BE95-472D-8B8D-5BF135945B85}" destId="{7288AB61-0C6D-45F8-97A2-D18D493F5881}" srcOrd="3" destOrd="0" parTransId="{45D5898B-5BEE-42E2-BDBF-7E61FEA10C6F}" sibTransId="{31403B46-2AA8-482D-83C6-6002C90D249B}"/>
    <dgm:cxn modelId="{C89893B2-D29B-4B52-8398-6AC582A64BAD}" type="presOf" srcId="{C998B29D-5B51-4F3D-BF37-E04ABDA4A3F3}" destId="{428201DB-F440-4349-8735-CBD5AC2D7E2A}" srcOrd="0" destOrd="0" presId="urn:microsoft.com/office/officeart/2005/8/layout/vList2"/>
    <dgm:cxn modelId="{B906D8CB-A632-4F8D-930D-494A702E8B6B}" srcId="{E6EEE10A-BE95-472D-8B8D-5BF135945B85}" destId="{9EFA752F-E05B-4B07-B5B1-4202D4F957FB}" srcOrd="2" destOrd="0" parTransId="{3056A767-A043-44DD-91C1-049BA81AB801}" sibTransId="{51942078-ED90-44E8-94EA-3DA3C26FD5AD}"/>
    <dgm:cxn modelId="{07E585D3-8C77-4955-8B72-E6C71E58A6E0}" srcId="{E6EEE10A-BE95-472D-8B8D-5BF135945B85}" destId="{C998B29D-5B51-4F3D-BF37-E04ABDA4A3F3}" srcOrd="4" destOrd="0" parTransId="{1E3CE8FB-5939-48DF-9424-7E1E286D7F86}" sibTransId="{65A7A639-29E8-42BE-BEB0-3C94484DCA4E}"/>
    <dgm:cxn modelId="{4BD489D9-6A2B-4943-AB7C-5958D8579C20}" type="presOf" srcId="{7288AB61-0C6D-45F8-97A2-D18D493F5881}" destId="{D14ECC4F-8ABE-49F0-8490-53400C43A767}" srcOrd="0" destOrd="0" presId="urn:microsoft.com/office/officeart/2005/8/layout/vList2"/>
    <dgm:cxn modelId="{C87ADBE2-4890-4EC1-A5A6-E99F8B739C28}" srcId="{E6EEE10A-BE95-472D-8B8D-5BF135945B85}" destId="{53035C93-7348-4655-80FD-1277358D711C}" srcOrd="1" destOrd="0" parTransId="{F34B03A8-581D-4641-987A-90BE294C239A}" sibTransId="{21AAD3B0-65EB-4B7E-964F-A7F254E2097E}"/>
    <dgm:cxn modelId="{FBDFA01D-B5AE-4645-AF10-98C6CEEA3B71}" type="presParOf" srcId="{12AA2EB0-F915-44E4-8749-9439A66B9591}" destId="{8C3BCDE5-F3E2-41BB-A8AA-7063EADE7AB9}" srcOrd="0" destOrd="0" presId="urn:microsoft.com/office/officeart/2005/8/layout/vList2"/>
    <dgm:cxn modelId="{DC26AE58-3979-4D30-B648-8F25154C94B8}" type="presParOf" srcId="{12AA2EB0-F915-44E4-8749-9439A66B9591}" destId="{1659CABF-DC91-4825-86B8-25206D522D15}" srcOrd="1" destOrd="0" presId="urn:microsoft.com/office/officeart/2005/8/layout/vList2"/>
    <dgm:cxn modelId="{7355CC2F-4BF5-408E-A3DA-4518402D56E8}" type="presParOf" srcId="{12AA2EB0-F915-44E4-8749-9439A66B9591}" destId="{BD97D6D4-049A-4471-9F9C-495697D91F07}" srcOrd="2" destOrd="0" presId="urn:microsoft.com/office/officeart/2005/8/layout/vList2"/>
    <dgm:cxn modelId="{D37F9A90-0D74-4D25-89CC-6DD7EEE41658}" type="presParOf" srcId="{12AA2EB0-F915-44E4-8749-9439A66B9591}" destId="{B1CDE8C3-F438-4DD0-81FA-D177F39A13D5}" srcOrd="3" destOrd="0" presId="urn:microsoft.com/office/officeart/2005/8/layout/vList2"/>
    <dgm:cxn modelId="{423F0EF9-19E9-4764-B3B9-A38B005B679D}" type="presParOf" srcId="{12AA2EB0-F915-44E4-8749-9439A66B9591}" destId="{97E8467D-6055-402C-977D-234AF181CA57}" srcOrd="4" destOrd="0" presId="urn:microsoft.com/office/officeart/2005/8/layout/vList2"/>
    <dgm:cxn modelId="{4A57E721-4AD8-4EF4-BC65-A0B7F849B344}" type="presParOf" srcId="{12AA2EB0-F915-44E4-8749-9439A66B9591}" destId="{C0F0E792-ECE9-471C-B5A3-44ADA6A8D9E1}" srcOrd="5" destOrd="0" presId="urn:microsoft.com/office/officeart/2005/8/layout/vList2"/>
    <dgm:cxn modelId="{5265EB79-44C5-4367-912C-2E388EFBA1B7}" type="presParOf" srcId="{12AA2EB0-F915-44E4-8749-9439A66B9591}" destId="{D14ECC4F-8ABE-49F0-8490-53400C43A767}" srcOrd="6" destOrd="0" presId="urn:microsoft.com/office/officeart/2005/8/layout/vList2"/>
    <dgm:cxn modelId="{F8C4745D-1FD2-42F9-ABA1-1099E5FFCB9E}" type="presParOf" srcId="{12AA2EB0-F915-44E4-8749-9439A66B9591}" destId="{914024AC-E440-43E5-9C5A-E306E4BAF221}" srcOrd="7" destOrd="0" presId="urn:microsoft.com/office/officeart/2005/8/layout/vList2"/>
    <dgm:cxn modelId="{113D35AA-AB3C-40EE-A440-573446CB9672}" type="presParOf" srcId="{12AA2EB0-F915-44E4-8749-9439A66B9591}" destId="{428201DB-F440-4349-8735-CBD5AC2D7E2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A13DF03-F03A-48C8-BA9F-F7FF2EC8B5E5}"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7BD991B3-7C5A-485E-AABA-DC349D544BDC}">
      <dgm:prSet/>
      <dgm:spPr/>
      <dgm:t>
        <a:bodyPr/>
        <a:lstStyle/>
        <a:p>
          <a:r>
            <a:rPr lang="en-GB" dirty="0">
              <a:solidFill>
                <a:schemeClr val="tx1"/>
              </a:solidFill>
            </a:rPr>
            <a:t>Behavioural and cognitive disorders</a:t>
          </a:r>
          <a:endParaRPr lang="en-US" dirty="0">
            <a:solidFill>
              <a:schemeClr val="tx1"/>
            </a:solidFill>
          </a:endParaRPr>
        </a:p>
      </dgm:t>
    </dgm:pt>
    <dgm:pt modelId="{21CE273C-B38E-41A6-88A3-92C820669005}" type="parTrans" cxnId="{8A47ED70-183A-4962-823F-C9C4E4E1FF14}">
      <dgm:prSet/>
      <dgm:spPr/>
      <dgm:t>
        <a:bodyPr/>
        <a:lstStyle/>
        <a:p>
          <a:endParaRPr lang="en-US"/>
        </a:p>
      </dgm:t>
    </dgm:pt>
    <dgm:pt modelId="{4917625C-F5C0-414A-8ACD-69C67553EDD6}" type="sibTrans" cxnId="{8A47ED70-183A-4962-823F-C9C4E4E1FF14}">
      <dgm:prSet/>
      <dgm:spPr/>
      <dgm:t>
        <a:bodyPr/>
        <a:lstStyle/>
        <a:p>
          <a:endParaRPr lang="en-US"/>
        </a:p>
      </dgm:t>
    </dgm:pt>
    <dgm:pt modelId="{3FA2C87D-BAAF-4F26-A9A8-5F5E0CCD2D9E}">
      <dgm:prSet/>
      <dgm:spPr/>
      <dgm:t>
        <a:bodyPr/>
        <a:lstStyle/>
        <a:p>
          <a:r>
            <a:rPr lang="en-GB" dirty="0">
              <a:solidFill>
                <a:schemeClr val="tx1"/>
              </a:solidFill>
            </a:rPr>
            <a:t>Significant difficulties in the acquisition and execution of specific intellectual, motor, language, or social functions</a:t>
          </a:r>
          <a:r>
            <a:rPr lang="en-GB" dirty="0"/>
            <a:t>. </a:t>
          </a:r>
          <a:endParaRPr lang="en-US" dirty="0"/>
        </a:p>
      </dgm:t>
    </dgm:pt>
    <dgm:pt modelId="{B1270B2E-CDBF-41EA-8B83-D32810E5EFA8}" type="parTrans" cxnId="{F25F8DC8-80E5-4472-868C-3BD7444477FE}">
      <dgm:prSet/>
      <dgm:spPr/>
      <dgm:t>
        <a:bodyPr/>
        <a:lstStyle/>
        <a:p>
          <a:endParaRPr lang="en-US"/>
        </a:p>
      </dgm:t>
    </dgm:pt>
    <dgm:pt modelId="{9903F81F-8E3A-4186-96E8-2CE333CD9C25}" type="sibTrans" cxnId="{F25F8DC8-80E5-4472-868C-3BD7444477FE}">
      <dgm:prSet/>
      <dgm:spPr/>
      <dgm:t>
        <a:bodyPr/>
        <a:lstStyle/>
        <a:p>
          <a:endParaRPr lang="en-US"/>
        </a:p>
      </dgm:t>
    </dgm:pt>
    <dgm:pt modelId="{C0D2A03E-CE6B-42C1-A9AA-FE6B96C4A486}">
      <dgm:prSet/>
      <dgm:spPr/>
      <dgm:t>
        <a:bodyPr/>
        <a:lstStyle/>
        <a:p>
          <a:r>
            <a:rPr lang="en-GB" dirty="0">
              <a:solidFill>
                <a:schemeClr val="tx1"/>
              </a:solidFill>
            </a:rPr>
            <a:t>They arise during the developmental period </a:t>
          </a:r>
          <a:endParaRPr lang="en-US" dirty="0">
            <a:solidFill>
              <a:schemeClr val="tx1"/>
            </a:solidFill>
          </a:endParaRPr>
        </a:p>
      </dgm:t>
    </dgm:pt>
    <dgm:pt modelId="{A8267446-2E36-4D15-BB69-D38F4C6B27F2}" type="parTrans" cxnId="{495EF78D-70F5-40D4-AEF9-27344B5A1564}">
      <dgm:prSet/>
      <dgm:spPr/>
      <dgm:t>
        <a:bodyPr/>
        <a:lstStyle/>
        <a:p>
          <a:endParaRPr lang="en-US"/>
        </a:p>
      </dgm:t>
    </dgm:pt>
    <dgm:pt modelId="{12AEDA45-CA54-4BC6-B13B-CE392FD26238}" type="sibTrans" cxnId="{495EF78D-70F5-40D4-AEF9-27344B5A1564}">
      <dgm:prSet/>
      <dgm:spPr/>
      <dgm:t>
        <a:bodyPr/>
        <a:lstStyle/>
        <a:p>
          <a:endParaRPr lang="en-US"/>
        </a:p>
      </dgm:t>
    </dgm:pt>
    <dgm:pt modelId="{498B7EA2-9C82-4F8C-AD5C-1CA975B8A456}">
      <dgm:prSet/>
      <dgm:spPr/>
      <dgm:t>
        <a:bodyPr/>
        <a:lstStyle/>
        <a:p>
          <a:r>
            <a:rPr lang="en-GB" dirty="0">
              <a:solidFill>
                <a:schemeClr val="tx1"/>
              </a:solidFill>
            </a:rPr>
            <a:t>Involve the development of the CNS (or injury, disease, or other insult to the central nervous system, when this occurs during the developmental period)</a:t>
          </a:r>
          <a:endParaRPr lang="en-US" dirty="0">
            <a:solidFill>
              <a:schemeClr val="tx1"/>
            </a:solidFill>
          </a:endParaRPr>
        </a:p>
      </dgm:t>
    </dgm:pt>
    <dgm:pt modelId="{BD1EDB99-A1F3-46FD-AB90-3B401ADBEF18}" type="parTrans" cxnId="{068A161A-3104-42D6-BC33-01A4A6B6FF9E}">
      <dgm:prSet/>
      <dgm:spPr/>
      <dgm:t>
        <a:bodyPr/>
        <a:lstStyle/>
        <a:p>
          <a:endParaRPr lang="en-US"/>
        </a:p>
      </dgm:t>
    </dgm:pt>
    <dgm:pt modelId="{B11C0929-040A-4B6D-854D-CAFB2A000430}" type="sibTrans" cxnId="{068A161A-3104-42D6-BC33-01A4A6B6FF9E}">
      <dgm:prSet/>
      <dgm:spPr/>
      <dgm:t>
        <a:bodyPr/>
        <a:lstStyle/>
        <a:p>
          <a:endParaRPr lang="en-US"/>
        </a:p>
      </dgm:t>
    </dgm:pt>
    <dgm:pt modelId="{5DFC0849-3426-4F70-A07A-D0D21B364B45}" type="pres">
      <dgm:prSet presAssocID="{6A13DF03-F03A-48C8-BA9F-F7FF2EC8B5E5}" presName="vert0" presStyleCnt="0">
        <dgm:presLayoutVars>
          <dgm:dir/>
          <dgm:animOne val="branch"/>
          <dgm:animLvl val="lvl"/>
        </dgm:presLayoutVars>
      </dgm:prSet>
      <dgm:spPr/>
    </dgm:pt>
    <dgm:pt modelId="{C4688D0F-7D63-4934-ADAC-2876873A3C77}" type="pres">
      <dgm:prSet presAssocID="{7BD991B3-7C5A-485E-AABA-DC349D544BDC}" presName="thickLine" presStyleLbl="alignNode1" presStyleIdx="0" presStyleCnt="4"/>
      <dgm:spPr/>
    </dgm:pt>
    <dgm:pt modelId="{AF2AED27-A38B-4221-9D89-6B058E9110D7}" type="pres">
      <dgm:prSet presAssocID="{7BD991B3-7C5A-485E-AABA-DC349D544BDC}" presName="horz1" presStyleCnt="0"/>
      <dgm:spPr/>
    </dgm:pt>
    <dgm:pt modelId="{EA1C1129-9D4B-4C8A-9D77-D5CF8420BB6E}" type="pres">
      <dgm:prSet presAssocID="{7BD991B3-7C5A-485E-AABA-DC349D544BDC}" presName="tx1" presStyleLbl="revTx" presStyleIdx="0" presStyleCnt="4"/>
      <dgm:spPr/>
    </dgm:pt>
    <dgm:pt modelId="{C3C9BB33-54AD-44A3-8F2B-5B439DFE2E06}" type="pres">
      <dgm:prSet presAssocID="{7BD991B3-7C5A-485E-AABA-DC349D544BDC}" presName="vert1" presStyleCnt="0"/>
      <dgm:spPr/>
    </dgm:pt>
    <dgm:pt modelId="{AECFD0A7-E147-4907-97BE-E9E8F3C582BB}" type="pres">
      <dgm:prSet presAssocID="{3FA2C87D-BAAF-4F26-A9A8-5F5E0CCD2D9E}" presName="thickLine" presStyleLbl="alignNode1" presStyleIdx="1" presStyleCnt="4"/>
      <dgm:spPr/>
    </dgm:pt>
    <dgm:pt modelId="{4FC9B6E4-8471-4B95-A4C4-FA78A3C9BE58}" type="pres">
      <dgm:prSet presAssocID="{3FA2C87D-BAAF-4F26-A9A8-5F5E0CCD2D9E}" presName="horz1" presStyleCnt="0"/>
      <dgm:spPr/>
    </dgm:pt>
    <dgm:pt modelId="{E1AAB524-F029-4426-9524-DD7BA86E7954}" type="pres">
      <dgm:prSet presAssocID="{3FA2C87D-BAAF-4F26-A9A8-5F5E0CCD2D9E}" presName="tx1" presStyleLbl="revTx" presStyleIdx="1" presStyleCnt="4"/>
      <dgm:spPr/>
    </dgm:pt>
    <dgm:pt modelId="{DDC8488A-C460-4CDD-AD7B-0E9F53CB4696}" type="pres">
      <dgm:prSet presAssocID="{3FA2C87D-BAAF-4F26-A9A8-5F5E0CCD2D9E}" presName="vert1" presStyleCnt="0"/>
      <dgm:spPr/>
    </dgm:pt>
    <dgm:pt modelId="{C4611395-1516-4E1D-986B-F65CF7FEC0CF}" type="pres">
      <dgm:prSet presAssocID="{C0D2A03E-CE6B-42C1-A9AA-FE6B96C4A486}" presName="thickLine" presStyleLbl="alignNode1" presStyleIdx="2" presStyleCnt="4"/>
      <dgm:spPr/>
    </dgm:pt>
    <dgm:pt modelId="{05C7A6D1-F962-4060-98ED-789C8CB7A29B}" type="pres">
      <dgm:prSet presAssocID="{C0D2A03E-CE6B-42C1-A9AA-FE6B96C4A486}" presName="horz1" presStyleCnt="0"/>
      <dgm:spPr/>
    </dgm:pt>
    <dgm:pt modelId="{B5C49B89-DA3B-4AB6-AD45-810824370B9C}" type="pres">
      <dgm:prSet presAssocID="{C0D2A03E-CE6B-42C1-A9AA-FE6B96C4A486}" presName="tx1" presStyleLbl="revTx" presStyleIdx="2" presStyleCnt="4"/>
      <dgm:spPr/>
    </dgm:pt>
    <dgm:pt modelId="{4BF5B629-867D-45BD-A538-A07CEEBF5114}" type="pres">
      <dgm:prSet presAssocID="{C0D2A03E-CE6B-42C1-A9AA-FE6B96C4A486}" presName="vert1" presStyleCnt="0"/>
      <dgm:spPr/>
    </dgm:pt>
    <dgm:pt modelId="{CC04FFA0-6D4B-4354-958B-4D46AFDD555F}" type="pres">
      <dgm:prSet presAssocID="{498B7EA2-9C82-4F8C-AD5C-1CA975B8A456}" presName="thickLine" presStyleLbl="alignNode1" presStyleIdx="3" presStyleCnt="4"/>
      <dgm:spPr/>
    </dgm:pt>
    <dgm:pt modelId="{9198C509-BF00-42F2-A3EB-7011093B9061}" type="pres">
      <dgm:prSet presAssocID="{498B7EA2-9C82-4F8C-AD5C-1CA975B8A456}" presName="horz1" presStyleCnt="0"/>
      <dgm:spPr/>
    </dgm:pt>
    <dgm:pt modelId="{4EE8021C-921C-4380-AA39-A5B3B178A785}" type="pres">
      <dgm:prSet presAssocID="{498B7EA2-9C82-4F8C-AD5C-1CA975B8A456}" presName="tx1" presStyleLbl="revTx" presStyleIdx="3" presStyleCnt="4"/>
      <dgm:spPr/>
    </dgm:pt>
    <dgm:pt modelId="{51A1631D-0B84-49FB-A083-695418638330}" type="pres">
      <dgm:prSet presAssocID="{498B7EA2-9C82-4F8C-AD5C-1CA975B8A456}" presName="vert1" presStyleCnt="0"/>
      <dgm:spPr/>
    </dgm:pt>
  </dgm:ptLst>
  <dgm:cxnLst>
    <dgm:cxn modelId="{068A161A-3104-42D6-BC33-01A4A6B6FF9E}" srcId="{6A13DF03-F03A-48C8-BA9F-F7FF2EC8B5E5}" destId="{498B7EA2-9C82-4F8C-AD5C-1CA975B8A456}" srcOrd="3" destOrd="0" parTransId="{BD1EDB99-A1F3-46FD-AB90-3B401ADBEF18}" sibTransId="{B11C0929-040A-4B6D-854D-CAFB2A000430}"/>
    <dgm:cxn modelId="{B26AC62A-E77C-41A7-AC1D-4A0A8ACD6E31}" type="presOf" srcId="{498B7EA2-9C82-4F8C-AD5C-1CA975B8A456}" destId="{4EE8021C-921C-4380-AA39-A5B3B178A785}" srcOrd="0" destOrd="0" presId="urn:microsoft.com/office/officeart/2008/layout/LinedList"/>
    <dgm:cxn modelId="{8A47ED70-183A-4962-823F-C9C4E4E1FF14}" srcId="{6A13DF03-F03A-48C8-BA9F-F7FF2EC8B5E5}" destId="{7BD991B3-7C5A-485E-AABA-DC349D544BDC}" srcOrd="0" destOrd="0" parTransId="{21CE273C-B38E-41A6-88A3-92C820669005}" sibTransId="{4917625C-F5C0-414A-8ACD-69C67553EDD6}"/>
    <dgm:cxn modelId="{495EF78D-70F5-40D4-AEF9-27344B5A1564}" srcId="{6A13DF03-F03A-48C8-BA9F-F7FF2EC8B5E5}" destId="{C0D2A03E-CE6B-42C1-A9AA-FE6B96C4A486}" srcOrd="2" destOrd="0" parTransId="{A8267446-2E36-4D15-BB69-D38F4C6B27F2}" sibTransId="{12AEDA45-CA54-4BC6-B13B-CE392FD26238}"/>
    <dgm:cxn modelId="{F85D7099-91B1-4BCB-B887-D4152B774C27}" type="presOf" srcId="{7BD991B3-7C5A-485E-AABA-DC349D544BDC}" destId="{EA1C1129-9D4B-4C8A-9D77-D5CF8420BB6E}" srcOrd="0" destOrd="0" presId="urn:microsoft.com/office/officeart/2008/layout/LinedList"/>
    <dgm:cxn modelId="{BF998699-82BA-4157-81D0-9DF07AEAE165}" type="presOf" srcId="{C0D2A03E-CE6B-42C1-A9AA-FE6B96C4A486}" destId="{B5C49B89-DA3B-4AB6-AD45-810824370B9C}" srcOrd="0" destOrd="0" presId="urn:microsoft.com/office/officeart/2008/layout/LinedList"/>
    <dgm:cxn modelId="{766F33A6-35F1-4438-BD4B-5DBF167DCEEE}" type="presOf" srcId="{6A13DF03-F03A-48C8-BA9F-F7FF2EC8B5E5}" destId="{5DFC0849-3426-4F70-A07A-D0D21B364B45}" srcOrd="0" destOrd="0" presId="urn:microsoft.com/office/officeart/2008/layout/LinedList"/>
    <dgm:cxn modelId="{F25F8DC8-80E5-4472-868C-3BD7444477FE}" srcId="{6A13DF03-F03A-48C8-BA9F-F7FF2EC8B5E5}" destId="{3FA2C87D-BAAF-4F26-A9A8-5F5E0CCD2D9E}" srcOrd="1" destOrd="0" parTransId="{B1270B2E-CDBF-41EA-8B83-D32810E5EFA8}" sibTransId="{9903F81F-8E3A-4186-96E8-2CE333CD9C25}"/>
    <dgm:cxn modelId="{BDA05AEB-1963-4166-BF6C-73526BB516A7}" type="presOf" srcId="{3FA2C87D-BAAF-4F26-A9A8-5F5E0CCD2D9E}" destId="{E1AAB524-F029-4426-9524-DD7BA86E7954}" srcOrd="0" destOrd="0" presId="urn:microsoft.com/office/officeart/2008/layout/LinedList"/>
    <dgm:cxn modelId="{721BCF9E-BD66-41FB-93D7-2BA9E405931F}" type="presParOf" srcId="{5DFC0849-3426-4F70-A07A-D0D21B364B45}" destId="{C4688D0F-7D63-4934-ADAC-2876873A3C77}" srcOrd="0" destOrd="0" presId="urn:microsoft.com/office/officeart/2008/layout/LinedList"/>
    <dgm:cxn modelId="{53B9A788-2813-4DE2-BB00-687A743FC041}" type="presParOf" srcId="{5DFC0849-3426-4F70-A07A-D0D21B364B45}" destId="{AF2AED27-A38B-4221-9D89-6B058E9110D7}" srcOrd="1" destOrd="0" presId="urn:microsoft.com/office/officeart/2008/layout/LinedList"/>
    <dgm:cxn modelId="{131E7269-4F06-4C62-803A-B81626914FCF}" type="presParOf" srcId="{AF2AED27-A38B-4221-9D89-6B058E9110D7}" destId="{EA1C1129-9D4B-4C8A-9D77-D5CF8420BB6E}" srcOrd="0" destOrd="0" presId="urn:microsoft.com/office/officeart/2008/layout/LinedList"/>
    <dgm:cxn modelId="{447BD057-B47F-4763-B2AE-9EB5FC543730}" type="presParOf" srcId="{AF2AED27-A38B-4221-9D89-6B058E9110D7}" destId="{C3C9BB33-54AD-44A3-8F2B-5B439DFE2E06}" srcOrd="1" destOrd="0" presId="urn:microsoft.com/office/officeart/2008/layout/LinedList"/>
    <dgm:cxn modelId="{2D326E74-3FF5-4658-AED8-B8540C900EBC}" type="presParOf" srcId="{5DFC0849-3426-4F70-A07A-D0D21B364B45}" destId="{AECFD0A7-E147-4907-97BE-E9E8F3C582BB}" srcOrd="2" destOrd="0" presId="urn:microsoft.com/office/officeart/2008/layout/LinedList"/>
    <dgm:cxn modelId="{0676FA7C-8F0E-4476-B870-3C4FA15BEBBE}" type="presParOf" srcId="{5DFC0849-3426-4F70-A07A-D0D21B364B45}" destId="{4FC9B6E4-8471-4B95-A4C4-FA78A3C9BE58}" srcOrd="3" destOrd="0" presId="urn:microsoft.com/office/officeart/2008/layout/LinedList"/>
    <dgm:cxn modelId="{7F8C46D3-14FC-412C-B93D-16588C2EBABA}" type="presParOf" srcId="{4FC9B6E4-8471-4B95-A4C4-FA78A3C9BE58}" destId="{E1AAB524-F029-4426-9524-DD7BA86E7954}" srcOrd="0" destOrd="0" presId="urn:microsoft.com/office/officeart/2008/layout/LinedList"/>
    <dgm:cxn modelId="{55416147-9779-4168-AE71-63CFD14EDAA5}" type="presParOf" srcId="{4FC9B6E4-8471-4B95-A4C4-FA78A3C9BE58}" destId="{DDC8488A-C460-4CDD-AD7B-0E9F53CB4696}" srcOrd="1" destOrd="0" presId="urn:microsoft.com/office/officeart/2008/layout/LinedList"/>
    <dgm:cxn modelId="{2D1F61FE-0258-44EC-91B9-FD70B42F6940}" type="presParOf" srcId="{5DFC0849-3426-4F70-A07A-D0D21B364B45}" destId="{C4611395-1516-4E1D-986B-F65CF7FEC0CF}" srcOrd="4" destOrd="0" presId="urn:microsoft.com/office/officeart/2008/layout/LinedList"/>
    <dgm:cxn modelId="{23D1FA3E-EDF7-4CE7-9872-04B66E378BAE}" type="presParOf" srcId="{5DFC0849-3426-4F70-A07A-D0D21B364B45}" destId="{05C7A6D1-F962-4060-98ED-789C8CB7A29B}" srcOrd="5" destOrd="0" presId="urn:microsoft.com/office/officeart/2008/layout/LinedList"/>
    <dgm:cxn modelId="{36CEFC89-8272-46B7-9600-8A7CA32776FA}" type="presParOf" srcId="{05C7A6D1-F962-4060-98ED-789C8CB7A29B}" destId="{B5C49B89-DA3B-4AB6-AD45-810824370B9C}" srcOrd="0" destOrd="0" presId="urn:microsoft.com/office/officeart/2008/layout/LinedList"/>
    <dgm:cxn modelId="{5C9F672B-3857-4439-9BC6-DC257D1D29C8}" type="presParOf" srcId="{05C7A6D1-F962-4060-98ED-789C8CB7A29B}" destId="{4BF5B629-867D-45BD-A538-A07CEEBF5114}" srcOrd="1" destOrd="0" presId="urn:microsoft.com/office/officeart/2008/layout/LinedList"/>
    <dgm:cxn modelId="{1017047A-996F-4A37-A3AC-27ACEA1B56FF}" type="presParOf" srcId="{5DFC0849-3426-4F70-A07A-D0D21B364B45}" destId="{CC04FFA0-6D4B-4354-958B-4D46AFDD555F}" srcOrd="6" destOrd="0" presId="urn:microsoft.com/office/officeart/2008/layout/LinedList"/>
    <dgm:cxn modelId="{F9311DE6-8EC4-4B0C-9460-78134D4943E8}" type="presParOf" srcId="{5DFC0849-3426-4F70-A07A-D0D21B364B45}" destId="{9198C509-BF00-42F2-A3EB-7011093B9061}" srcOrd="7" destOrd="0" presId="urn:microsoft.com/office/officeart/2008/layout/LinedList"/>
    <dgm:cxn modelId="{91C4928F-85B5-47DD-966B-EB1964D80489}" type="presParOf" srcId="{9198C509-BF00-42F2-A3EB-7011093B9061}" destId="{4EE8021C-921C-4380-AA39-A5B3B178A785}" srcOrd="0" destOrd="0" presId="urn:microsoft.com/office/officeart/2008/layout/LinedList"/>
    <dgm:cxn modelId="{7AD8620C-CA35-458D-B1D9-8A95FC8F8365}" type="presParOf" srcId="{9198C509-BF00-42F2-A3EB-7011093B9061}" destId="{51A1631D-0B84-49FB-A083-69541863833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858DA00-EB2B-45D4-9192-DAEB3C8B365E}"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81884C29-6ECA-481A-9442-FE787DECAAC1}">
      <dgm:prSet/>
      <dgm:spPr/>
      <dgm:t>
        <a:bodyPr/>
        <a:lstStyle/>
        <a:p>
          <a:r>
            <a:rPr lang="en-GB"/>
            <a:t>6A00 Disorders of Intellectual Development</a:t>
          </a:r>
          <a:endParaRPr lang="en-US"/>
        </a:p>
      </dgm:t>
    </dgm:pt>
    <dgm:pt modelId="{3222B4A8-84A7-49E6-BA7B-09F7E7463C3E}" type="parTrans" cxnId="{2A02F3C4-E098-4087-AD80-4FF7AA90457B}">
      <dgm:prSet/>
      <dgm:spPr/>
      <dgm:t>
        <a:bodyPr/>
        <a:lstStyle/>
        <a:p>
          <a:endParaRPr lang="en-US"/>
        </a:p>
      </dgm:t>
    </dgm:pt>
    <dgm:pt modelId="{0114D5A4-251A-4FFB-BB08-02A966B9FE99}" type="sibTrans" cxnId="{2A02F3C4-E098-4087-AD80-4FF7AA90457B}">
      <dgm:prSet/>
      <dgm:spPr/>
      <dgm:t>
        <a:bodyPr/>
        <a:lstStyle/>
        <a:p>
          <a:endParaRPr lang="en-US"/>
        </a:p>
      </dgm:t>
    </dgm:pt>
    <dgm:pt modelId="{34986560-B054-44B9-89D3-C80176E12B7C}">
      <dgm:prSet/>
      <dgm:spPr/>
      <dgm:t>
        <a:bodyPr/>
        <a:lstStyle/>
        <a:p>
          <a:r>
            <a:rPr lang="en-GB"/>
            <a:t>6A01 Developmental Speech or Language Disorders </a:t>
          </a:r>
          <a:endParaRPr lang="en-US"/>
        </a:p>
      </dgm:t>
    </dgm:pt>
    <dgm:pt modelId="{4B142C27-59DB-4C41-AF0E-F20518F26ED2}" type="parTrans" cxnId="{A7419700-9823-46E1-8EFC-7EFE820080E4}">
      <dgm:prSet/>
      <dgm:spPr/>
      <dgm:t>
        <a:bodyPr/>
        <a:lstStyle/>
        <a:p>
          <a:endParaRPr lang="en-US"/>
        </a:p>
      </dgm:t>
    </dgm:pt>
    <dgm:pt modelId="{6DADF8C8-BF6F-4981-94B9-8BCC99736FA6}" type="sibTrans" cxnId="{A7419700-9823-46E1-8EFC-7EFE820080E4}">
      <dgm:prSet/>
      <dgm:spPr/>
      <dgm:t>
        <a:bodyPr/>
        <a:lstStyle/>
        <a:p>
          <a:endParaRPr lang="en-US"/>
        </a:p>
      </dgm:t>
    </dgm:pt>
    <dgm:pt modelId="{31149002-432A-4475-BDF9-2A4A8082FE41}">
      <dgm:prSet/>
      <dgm:spPr/>
      <dgm:t>
        <a:bodyPr/>
        <a:lstStyle/>
        <a:p>
          <a:r>
            <a:rPr lang="en-GB"/>
            <a:t>–6A01.0 Developmental Speech Sound Disorder </a:t>
          </a:r>
          <a:endParaRPr lang="en-US"/>
        </a:p>
      </dgm:t>
    </dgm:pt>
    <dgm:pt modelId="{AFFAC21A-ACE8-4A25-8DA1-208C2980F2BF}" type="parTrans" cxnId="{DC5BC3A4-8932-4AD0-8D80-32BE506B1740}">
      <dgm:prSet/>
      <dgm:spPr/>
      <dgm:t>
        <a:bodyPr/>
        <a:lstStyle/>
        <a:p>
          <a:endParaRPr lang="en-US"/>
        </a:p>
      </dgm:t>
    </dgm:pt>
    <dgm:pt modelId="{51E2DF33-170D-43A0-8CB7-C794334A038F}" type="sibTrans" cxnId="{DC5BC3A4-8932-4AD0-8D80-32BE506B1740}">
      <dgm:prSet/>
      <dgm:spPr/>
      <dgm:t>
        <a:bodyPr/>
        <a:lstStyle/>
        <a:p>
          <a:endParaRPr lang="en-US"/>
        </a:p>
      </dgm:t>
    </dgm:pt>
    <dgm:pt modelId="{7988D621-D1B7-41E3-8D2D-8EEB587F40FA}">
      <dgm:prSet/>
      <dgm:spPr/>
      <dgm:t>
        <a:bodyPr/>
        <a:lstStyle/>
        <a:p>
          <a:r>
            <a:rPr lang="en-GB"/>
            <a:t>– 6A01.1 Developmental Speech Fluency Disorder </a:t>
          </a:r>
          <a:endParaRPr lang="en-US"/>
        </a:p>
      </dgm:t>
    </dgm:pt>
    <dgm:pt modelId="{F8D9FA5F-66B0-4B82-BD96-A165A26178A7}" type="parTrans" cxnId="{EF53D9ED-6D7B-4103-B4F7-AEA01D6FD997}">
      <dgm:prSet/>
      <dgm:spPr/>
      <dgm:t>
        <a:bodyPr/>
        <a:lstStyle/>
        <a:p>
          <a:endParaRPr lang="en-US"/>
        </a:p>
      </dgm:t>
    </dgm:pt>
    <dgm:pt modelId="{EC2BF9CA-8E3B-48F7-9188-18D5FA8140D6}" type="sibTrans" cxnId="{EF53D9ED-6D7B-4103-B4F7-AEA01D6FD997}">
      <dgm:prSet/>
      <dgm:spPr/>
      <dgm:t>
        <a:bodyPr/>
        <a:lstStyle/>
        <a:p>
          <a:endParaRPr lang="en-US"/>
        </a:p>
      </dgm:t>
    </dgm:pt>
    <dgm:pt modelId="{8F307C6A-1ED4-40A8-9D47-568E1200CAE6}">
      <dgm:prSet/>
      <dgm:spPr/>
      <dgm:t>
        <a:bodyPr/>
        <a:lstStyle/>
        <a:p>
          <a:r>
            <a:rPr lang="en-GB"/>
            <a:t>– 6A01.2 Developmental Language Disorder </a:t>
          </a:r>
          <a:endParaRPr lang="en-US"/>
        </a:p>
      </dgm:t>
    </dgm:pt>
    <dgm:pt modelId="{7FB654EE-F312-4613-8FD4-BED6811B261F}" type="parTrans" cxnId="{844D788F-6099-447A-8E49-E07CBFA0A5AE}">
      <dgm:prSet/>
      <dgm:spPr/>
      <dgm:t>
        <a:bodyPr/>
        <a:lstStyle/>
        <a:p>
          <a:endParaRPr lang="en-US"/>
        </a:p>
      </dgm:t>
    </dgm:pt>
    <dgm:pt modelId="{DD5F3B32-CB6A-4728-9192-A75A9B133A83}" type="sibTrans" cxnId="{844D788F-6099-447A-8E49-E07CBFA0A5AE}">
      <dgm:prSet/>
      <dgm:spPr/>
      <dgm:t>
        <a:bodyPr/>
        <a:lstStyle/>
        <a:p>
          <a:endParaRPr lang="en-US"/>
        </a:p>
      </dgm:t>
    </dgm:pt>
    <dgm:pt modelId="{3B8863CB-61DE-4494-B4E6-2E515678F5BD}">
      <dgm:prSet/>
      <dgm:spPr/>
      <dgm:t>
        <a:bodyPr/>
        <a:lstStyle/>
        <a:p>
          <a:r>
            <a:rPr lang="en-GB"/>
            <a:t>6A02 Autism Spectrum Disorder</a:t>
          </a:r>
          <a:endParaRPr lang="en-US"/>
        </a:p>
      </dgm:t>
    </dgm:pt>
    <dgm:pt modelId="{1253B98E-D368-49B1-BC8A-01BF5793FB58}" type="parTrans" cxnId="{54D9052D-2C83-4EF9-9092-C422201A2294}">
      <dgm:prSet/>
      <dgm:spPr/>
      <dgm:t>
        <a:bodyPr/>
        <a:lstStyle/>
        <a:p>
          <a:endParaRPr lang="en-US"/>
        </a:p>
      </dgm:t>
    </dgm:pt>
    <dgm:pt modelId="{1C701FD3-5C9B-4796-9410-D5F73D250B30}" type="sibTrans" cxnId="{54D9052D-2C83-4EF9-9092-C422201A2294}">
      <dgm:prSet/>
      <dgm:spPr/>
      <dgm:t>
        <a:bodyPr/>
        <a:lstStyle/>
        <a:p>
          <a:endParaRPr lang="en-US"/>
        </a:p>
      </dgm:t>
    </dgm:pt>
    <dgm:pt modelId="{803AC18E-C072-4748-BAC6-E0D94B1783B9}">
      <dgm:prSet/>
      <dgm:spPr/>
      <dgm:t>
        <a:bodyPr/>
        <a:lstStyle/>
        <a:p>
          <a:r>
            <a:rPr lang="en-GB"/>
            <a:t>6A03 Developmental Learning Disorder</a:t>
          </a:r>
          <a:endParaRPr lang="en-US"/>
        </a:p>
      </dgm:t>
    </dgm:pt>
    <dgm:pt modelId="{AD56252C-522C-44BD-9D96-ECE287B7F6FE}" type="parTrans" cxnId="{278BC9F6-7154-4670-8143-CB521889BCF7}">
      <dgm:prSet/>
      <dgm:spPr/>
      <dgm:t>
        <a:bodyPr/>
        <a:lstStyle/>
        <a:p>
          <a:endParaRPr lang="en-US"/>
        </a:p>
      </dgm:t>
    </dgm:pt>
    <dgm:pt modelId="{7E005E35-1D71-4033-A492-FD4E794754DB}" type="sibTrans" cxnId="{278BC9F6-7154-4670-8143-CB521889BCF7}">
      <dgm:prSet/>
      <dgm:spPr/>
      <dgm:t>
        <a:bodyPr/>
        <a:lstStyle/>
        <a:p>
          <a:endParaRPr lang="en-US"/>
        </a:p>
      </dgm:t>
    </dgm:pt>
    <dgm:pt modelId="{7687C95D-EAEA-4308-9D99-2ED083FE1D89}">
      <dgm:prSet/>
      <dgm:spPr/>
      <dgm:t>
        <a:bodyPr/>
        <a:lstStyle/>
        <a:p>
          <a:r>
            <a:rPr lang="en-GB"/>
            <a:t>6A04 Developmental Motor Coordination Disorder</a:t>
          </a:r>
          <a:endParaRPr lang="en-US"/>
        </a:p>
      </dgm:t>
    </dgm:pt>
    <dgm:pt modelId="{AD39F281-26C0-4303-B471-49ACACEF11E2}" type="parTrans" cxnId="{E8E8EEAA-51FE-4D7F-AA0F-BA6FEA482F06}">
      <dgm:prSet/>
      <dgm:spPr/>
      <dgm:t>
        <a:bodyPr/>
        <a:lstStyle/>
        <a:p>
          <a:endParaRPr lang="en-US"/>
        </a:p>
      </dgm:t>
    </dgm:pt>
    <dgm:pt modelId="{F4FA2407-F7D2-4DDA-8198-543267FB3822}" type="sibTrans" cxnId="{E8E8EEAA-51FE-4D7F-AA0F-BA6FEA482F06}">
      <dgm:prSet/>
      <dgm:spPr/>
      <dgm:t>
        <a:bodyPr/>
        <a:lstStyle/>
        <a:p>
          <a:endParaRPr lang="en-US"/>
        </a:p>
      </dgm:t>
    </dgm:pt>
    <dgm:pt modelId="{CAD1BE66-C672-4D54-9B61-0433C652331B}">
      <dgm:prSet/>
      <dgm:spPr/>
      <dgm:t>
        <a:bodyPr/>
        <a:lstStyle/>
        <a:p>
          <a:r>
            <a:rPr lang="en-GB"/>
            <a:t>6A05 Attention Deficit Hyperactivity Disorder </a:t>
          </a:r>
          <a:endParaRPr lang="en-US"/>
        </a:p>
      </dgm:t>
    </dgm:pt>
    <dgm:pt modelId="{A0A7956F-3B1C-4DD3-A05C-B92F5934A4E7}" type="parTrans" cxnId="{37210CE9-E01C-4705-A7EC-B9FFC8B8BFA9}">
      <dgm:prSet/>
      <dgm:spPr/>
      <dgm:t>
        <a:bodyPr/>
        <a:lstStyle/>
        <a:p>
          <a:endParaRPr lang="en-US"/>
        </a:p>
      </dgm:t>
    </dgm:pt>
    <dgm:pt modelId="{AF3C3E9A-6B70-4916-A522-67083DD2B2E1}" type="sibTrans" cxnId="{37210CE9-E01C-4705-A7EC-B9FFC8B8BFA9}">
      <dgm:prSet/>
      <dgm:spPr/>
      <dgm:t>
        <a:bodyPr/>
        <a:lstStyle/>
        <a:p>
          <a:endParaRPr lang="en-US"/>
        </a:p>
      </dgm:t>
    </dgm:pt>
    <dgm:pt modelId="{FF90B35C-89FD-40FC-A85D-8F40F5D438A7}">
      <dgm:prSet/>
      <dgm:spPr/>
      <dgm:t>
        <a:bodyPr/>
        <a:lstStyle/>
        <a:p>
          <a:r>
            <a:rPr lang="en-GB"/>
            <a:t>6A06 Stereotyped Movement Disorder</a:t>
          </a:r>
          <a:endParaRPr lang="en-US"/>
        </a:p>
      </dgm:t>
    </dgm:pt>
    <dgm:pt modelId="{0F223837-618C-40D1-B0DB-28FA33DB6FD2}" type="parTrans" cxnId="{926A6F20-BA34-49AA-94F7-57B95F7F95F7}">
      <dgm:prSet/>
      <dgm:spPr/>
      <dgm:t>
        <a:bodyPr/>
        <a:lstStyle/>
        <a:p>
          <a:endParaRPr lang="en-US"/>
        </a:p>
      </dgm:t>
    </dgm:pt>
    <dgm:pt modelId="{7F9B49A7-57F6-4DC4-8A13-BC3103FF4F6B}" type="sibTrans" cxnId="{926A6F20-BA34-49AA-94F7-57B95F7F95F7}">
      <dgm:prSet/>
      <dgm:spPr/>
      <dgm:t>
        <a:bodyPr/>
        <a:lstStyle/>
        <a:p>
          <a:endParaRPr lang="en-US"/>
        </a:p>
      </dgm:t>
    </dgm:pt>
    <dgm:pt modelId="{93788079-1ADE-44E5-87F1-ADBBA1CCE34F}">
      <dgm:prSet/>
      <dgm:spPr/>
      <dgm:t>
        <a:bodyPr/>
        <a:lstStyle/>
        <a:p>
          <a:r>
            <a:rPr lang="en-GB"/>
            <a:t>6A0Y Other Specified Neurodevelopmental Disorders</a:t>
          </a:r>
          <a:endParaRPr lang="en-US"/>
        </a:p>
      </dgm:t>
    </dgm:pt>
    <dgm:pt modelId="{8A394F62-D9C9-4D53-80E6-091FF84DFC48}" type="parTrans" cxnId="{E665E01B-265A-4776-BA91-7EE446C31103}">
      <dgm:prSet/>
      <dgm:spPr/>
      <dgm:t>
        <a:bodyPr/>
        <a:lstStyle/>
        <a:p>
          <a:endParaRPr lang="en-US"/>
        </a:p>
      </dgm:t>
    </dgm:pt>
    <dgm:pt modelId="{2927ADC1-545F-4FC4-AEC6-17294E621E4A}" type="sibTrans" cxnId="{E665E01B-265A-4776-BA91-7EE446C31103}">
      <dgm:prSet/>
      <dgm:spPr/>
      <dgm:t>
        <a:bodyPr/>
        <a:lstStyle/>
        <a:p>
          <a:endParaRPr lang="en-US"/>
        </a:p>
      </dgm:t>
    </dgm:pt>
    <dgm:pt modelId="{69025E9A-C341-4CC7-9A47-36C762DBBC10}" type="pres">
      <dgm:prSet presAssocID="{F858DA00-EB2B-45D4-9192-DAEB3C8B365E}" presName="vert0" presStyleCnt="0">
        <dgm:presLayoutVars>
          <dgm:dir/>
          <dgm:animOne val="branch"/>
          <dgm:animLvl val="lvl"/>
        </dgm:presLayoutVars>
      </dgm:prSet>
      <dgm:spPr/>
    </dgm:pt>
    <dgm:pt modelId="{F55ACBC8-B01F-403E-BD39-452EC90936C7}" type="pres">
      <dgm:prSet presAssocID="{81884C29-6ECA-481A-9442-FE787DECAAC1}" presName="thickLine" presStyleLbl="alignNode1" presStyleIdx="0" presStyleCnt="11"/>
      <dgm:spPr/>
    </dgm:pt>
    <dgm:pt modelId="{C044F915-9A6B-4989-841C-D3843B4F4F63}" type="pres">
      <dgm:prSet presAssocID="{81884C29-6ECA-481A-9442-FE787DECAAC1}" presName="horz1" presStyleCnt="0"/>
      <dgm:spPr/>
    </dgm:pt>
    <dgm:pt modelId="{B9A85706-A887-44E1-9773-0AB045B56533}" type="pres">
      <dgm:prSet presAssocID="{81884C29-6ECA-481A-9442-FE787DECAAC1}" presName="tx1" presStyleLbl="revTx" presStyleIdx="0" presStyleCnt="11"/>
      <dgm:spPr/>
    </dgm:pt>
    <dgm:pt modelId="{3E2444EA-DAA0-4B04-92CD-502BB931474C}" type="pres">
      <dgm:prSet presAssocID="{81884C29-6ECA-481A-9442-FE787DECAAC1}" presName="vert1" presStyleCnt="0"/>
      <dgm:spPr/>
    </dgm:pt>
    <dgm:pt modelId="{A438F994-721B-4EEE-85E9-7E3E4D338C9A}" type="pres">
      <dgm:prSet presAssocID="{34986560-B054-44B9-89D3-C80176E12B7C}" presName="thickLine" presStyleLbl="alignNode1" presStyleIdx="1" presStyleCnt="11"/>
      <dgm:spPr/>
    </dgm:pt>
    <dgm:pt modelId="{EFE6190B-209B-44A1-A2F3-BFBC83685E61}" type="pres">
      <dgm:prSet presAssocID="{34986560-B054-44B9-89D3-C80176E12B7C}" presName="horz1" presStyleCnt="0"/>
      <dgm:spPr/>
    </dgm:pt>
    <dgm:pt modelId="{D12B891B-03AD-48AC-871B-8D7DF02BEF79}" type="pres">
      <dgm:prSet presAssocID="{34986560-B054-44B9-89D3-C80176E12B7C}" presName="tx1" presStyleLbl="revTx" presStyleIdx="1" presStyleCnt="11"/>
      <dgm:spPr/>
    </dgm:pt>
    <dgm:pt modelId="{7AE12947-54D4-4622-987F-5CB1B6F8529B}" type="pres">
      <dgm:prSet presAssocID="{34986560-B054-44B9-89D3-C80176E12B7C}" presName="vert1" presStyleCnt="0"/>
      <dgm:spPr/>
    </dgm:pt>
    <dgm:pt modelId="{8BC5BB4A-C1D7-4D3F-8A8D-5AE7B5DE6129}" type="pres">
      <dgm:prSet presAssocID="{31149002-432A-4475-BDF9-2A4A8082FE41}" presName="thickLine" presStyleLbl="alignNode1" presStyleIdx="2" presStyleCnt="11"/>
      <dgm:spPr/>
    </dgm:pt>
    <dgm:pt modelId="{D9BC6A13-9A5B-4DBE-84F3-24F53F7EE2B0}" type="pres">
      <dgm:prSet presAssocID="{31149002-432A-4475-BDF9-2A4A8082FE41}" presName="horz1" presStyleCnt="0"/>
      <dgm:spPr/>
    </dgm:pt>
    <dgm:pt modelId="{19F98AB5-3773-4E53-AAC4-EDDC075895B8}" type="pres">
      <dgm:prSet presAssocID="{31149002-432A-4475-BDF9-2A4A8082FE41}" presName="tx1" presStyleLbl="revTx" presStyleIdx="2" presStyleCnt="11"/>
      <dgm:spPr/>
    </dgm:pt>
    <dgm:pt modelId="{BC53FB71-6EF1-421F-AE62-FA50B8B6E650}" type="pres">
      <dgm:prSet presAssocID="{31149002-432A-4475-BDF9-2A4A8082FE41}" presName="vert1" presStyleCnt="0"/>
      <dgm:spPr/>
    </dgm:pt>
    <dgm:pt modelId="{51034769-D2BC-44CE-8970-F1DB728AC6F0}" type="pres">
      <dgm:prSet presAssocID="{7988D621-D1B7-41E3-8D2D-8EEB587F40FA}" presName="thickLine" presStyleLbl="alignNode1" presStyleIdx="3" presStyleCnt="11"/>
      <dgm:spPr/>
    </dgm:pt>
    <dgm:pt modelId="{46C777A1-B96B-4E1E-8A09-E99AAFD0EADF}" type="pres">
      <dgm:prSet presAssocID="{7988D621-D1B7-41E3-8D2D-8EEB587F40FA}" presName="horz1" presStyleCnt="0"/>
      <dgm:spPr/>
    </dgm:pt>
    <dgm:pt modelId="{4DC9399A-5BE4-4846-BD44-4EC4A90966A3}" type="pres">
      <dgm:prSet presAssocID="{7988D621-D1B7-41E3-8D2D-8EEB587F40FA}" presName="tx1" presStyleLbl="revTx" presStyleIdx="3" presStyleCnt="11"/>
      <dgm:spPr/>
    </dgm:pt>
    <dgm:pt modelId="{363AFE64-6E36-4D4A-BA32-8A7B3BC9DA7D}" type="pres">
      <dgm:prSet presAssocID="{7988D621-D1B7-41E3-8D2D-8EEB587F40FA}" presName="vert1" presStyleCnt="0"/>
      <dgm:spPr/>
    </dgm:pt>
    <dgm:pt modelId="{643DC8F8-5494-4097-A709-DA2C2C4A43DC}" type="pres">
      <dgm:prSet presAssocID="{8F307C6A-1ED4-40A8-9D47-568E1200CAE6}" presName="thickLine" presStyleLbl="alignNode1" presStyleIdx="4" presStyleCnt="11"/>
      <dgm:spPr/>
    </dgm:pt>
    <dgm:pt modelId="{538DC936-A614-43A6-8C1C-1A3D20B97099}" type="pres">
      <dgm:prSet presAssocID="{8F307C6A-1ED4-40A8-9D47-568E1200CAE6}" presName="horz1" presStyleCnt="0"/>
      <dgm:spPr/>
    </dgm:pt>
    <dgm:pt modelId="{C6E09F8C-A5DE-4CA7-8E28-B651EE3B8852}" type="pres">
      <dgm:prSet presAssocID="{8F307C6A-1ED4-40A8-9D47-568E1200CAE6}" presName="tx1" presStyleLbl="revTx" presStyleIdx="4" presStyleCnt="11"/>
      <dgm:spPr/>
    </dgm:pt>
    <dgm:pt modelId="{9F8F508F-94AE-4C1B-AA1B-88751F978261}" type="pres">
      <dgm:prSet presAssocID="{8F307C6A-1ED4-40A8-9D47-568E1200CAE6}" presName="vert1" presStyleCnt="0"/>
      <dgm:spPr/>
    </dgm:pt>
    <dgm:pt modelId="{185A1B3B-2D6F-4ADD-A7B1-BC02F418BD02}" type="pres">
      <dgm:prSet presAssocID="{3B8863CB-61DE-4494-B4E6-2E515678F5BD}" presName="thickLine" presStyleLbl="alignNode1" presStyleIdx="5" presStyleCnt="11"/>
      <dgm:spPr/>
    </dgm:pt>
    <dgm:pt modelId="{3323F43E-76F5-4887-A46C-12E4C9235465}" type="pres">
      <dgm:prSet presAssocID="{3B8863CB-61DE-4494-B4E6-2E515678F5BD}" presName="horz1" presStyleCnt="0"/>
      <dgm:spPr/>
    </dgm:pt>
    <dgm:pt modelId="{307E3A32-1EAA-4EA6-BB89-EAE284D59E86}" type="pres">
      <dgm:prSet presAssocID="{3B8863CB-61DE-4494-B4E6-2E515678F5BD}" presName="tx1" presStyleLbl="revTx" presStyleIdx="5" presStyleCnt="11"/>
      <dgm:spPr/>
    </dgm:pt>
    <dgm:pt modelId="{AD323327-E3EB-4048-966E-946F1B0804CD}" type="pres">
      <dgm:prSet presAssocID="{3B8863CB-61DE-4494-B4E6-2E515678F5BD}" presName="vert1" presStyleCnt="0"/>
      <dgm:spPr/>
    </dgm:pt>
    <dgm:pt modelId="{9E370631-7B2C-4757-BF69-EE00E7823186}" type="pres">
      <dgm:prSet presAssocID="{803AC18E-C072-4748-BAC6-E0D94B1783B9}" presName="thickLine" presStyleLbl="alignNode1" presStyleIdx="6" presStyleCnt="11"/>
      <dgm:spPr/>
    </dgm:pt>
    <dgm:pt modelId="{D69CB221-E1AC-465E-807F-7E164302EF4E}" type="pres">
      <dgm:prSet presAssocID="{803AC18E-C072-4748-BAC6-E0D94B1783B9}" presName="horz1" presStyleCnt="0"/>
      <dgm:spPr/>
    </dgm:pt>
    <dgm:pt modelId="{3DEB437A-F2B1-4717-A7EC-A5BD2BCA2CAB}" type="pres">
      <dgm:prSet presAssocID="{803AC18E-C072-4748-BAC6-E0D94B1783B9}" presName="tx1" presStyleLbl="revTx" presStyleIdx="6" presStyleCnt="11"/>
      <dgm:spPr/>
    </dgm:pt>
    <dgm:pt modelId="{D227E0F3-6101-4F86-A74A-B3FF6058D881}" type="pres">
      <dgm:prSet presAssocID="{803AC18E-C072-4748-BAC6-E0D94B1783B9}" presName="vert1" presStyleCnt="0"/>
      <dgm:spPr/>
    </dgm:pt>
    <dgm:pt modelId="{67CE93D1-D726-45BB-BF87-F685B37F316B}" type="pres">
      <dgm:prSet presAssocID="{7687C95D-EAEA-4308-9D99-2ED083FE1D89}" presName="thickLine" presStyleLbl="alignNode1" presStyleIdx="7" presStyleCnt="11"/>
      <dgm:spPr/>
    </dgm:pt>
    <dgm:pt modelId="{AA77628E-3D48-4D31-A3EF-CB78C34A6D6F}" type="pres">
      <dgm:prSet presAssocID="{7687C95D-EAEA-4308-9D99-2ED083FE1D89}" presName="horz1" presStyleCnt="0"/>
      <dgm:spPr/>
    </dgm:pt>
    <dgm:pt modelId="{8D8E0B41-619E-4AF4-8163-E5BFDA5AD050}" type="pres">
      <dgm:prSet presAssocID="{7687C95D-EAEA-4308-9D99-2ED083FE1D89}" presName="tx1" presStyleLbl="revTx" presStyleIdx="7" presStyleCnt="11"/>
      <dgm:spPr/>
    </dgm:pt>
    <dgm:pt modelId="{D74B0504-26FF-48CD-8F2E-D6758083EC5B}" type="pres">
      <dgm:prSet presAssocID="{7687C95D-EAEA-4308-9D99-2ED083FE1D89}" presName="vert1" presStyleCnt="0"/>
      <dgm:spPr/>
    </dgm:pt>
    <dgm:pt modelId="{CE249F7E-960E-4B56-8583-32C87EBD9EE2}" type="pres">
      <dgm:prSet presAssocID="{CAD1BE66-C672-4D54-9B61-0433C652331B}" presName="thickLine" presStyleLbl="alignNode1" presStyleIdx="8" presStyleCnt="11"/>
      <dgm:spPr/>
    </dgm:pt>
    <dgm:pt modelId="{9767F8F9-CB30-453D-920B-E758B843170E}" type="pres">
      <dgm:prSet presAssocID="{CAD1BE66-C672-4D54-9B61-0433C652331B}" presName="horz1" presStyleCnt="0"/>
      <dgm:spPr/>
    </dgm:pt>
    <dgm:pt modelId="{089B935A-7F52-400A-AD77-719EFF64D1E6}" type="pres">
      <dgm:prSet presAssocID="{CAD1BE66-C672-4D54-9B61-0433C652331B}" presName="tx1" presStyleLbl="revTx" presStyleIdx="8" presStyleCnt="11"/>
      <dgm:spPr/>
    </dgm:pt>
    <dgm:pt modelId="{A90BA21F-6128-416A-B834-E7097B768B9F}" type="pres">
      <dgm:prSet presAssocID="{CAD1BE66-C672-4D54-9B61-0433C652331B}" presName="vert1" presStyleCnt="0"/>
      <dgm:spPr/>
    </dgm:pt>
    <dgm:pt modelId="{3571C9EF-4843-4200-8A9A-92A9423342C0}" type="pres">
      <dgm:prSet presAssocID="{FF90B35C-89FD-40FC-A85D-8F40F5D438A7}" presName="thickLine" presStyleLbl="alignNode1" presStyleIdx="9" presStyleCnt="11"/>
      <dgm:spPr/>
    </dgm:pt>
    <dgm:pt modelId="{624FB266-D881-4054-9FF4-6F6CE616FA1A}" type="pres">
      <dgm:prSet presAssocID="{FF90B35C-89FD-40FC-A85D-8F40F5D438A7}" presName="horz1" presStyleCnt="0"/>
      <dgm:spPr/>
    </dgm:pt>
    <dgm:pt modelId="{941519D2-2C59-4563-930D-02DC9581CF65}" type="pres">
      <dgm:prSet presAssocID="{FF90B35C-89FD-40FC-A85D-8F40F5D438A7}" presName="tx1" presStyleLbl="revTx" presStyleIdx="9" presStyleCnt="11"/>
      <dgm:spPr/>
    </dgm:pt>
    <dgm:pt modelId="{D99F4F56-81F6-4E2A-ADB7-BA92CD1E49FF}" type="pres">
      <dgm:prSet presAssocID="{FF90B35C-89FD-40FC-A85D-8F40F5D438A7}" presName="vert1" presStyleCnt="0"/>
      <dgm:spPr/>
    </dgm:pt>
    <dgm:pt modelId="{336D4B38-7580-4C01-9028-42769791F500}" type="pres">
      <dgm:prSet presAssocID="{93788079-1ADE-44E5-87F1-ADBBA1CCE34F}" presName="thickLine" presStyleLbl="alignNode1" presStyleIdx="10" presStyleCnt="11"/>
      <dgm:spPr/>
    </dgm:pt>
    <dgm:pt modelId="{43AFBEA7-23D8-4889-9795-E7253C0A8CC2}" type="pres">
      <dgm:prSet presAssocID="{93788079-1ADE-44E5-87F1-ADBBA1CCE34F}" presName="horz1" presStyleCnt="0"/>
      <dgm:spPr/>
    </dgm:pt>
    <dgm:pt modelId="{46EFD68B-F943-432C-BDE3-507696B507B4}" type="pres">
      <dgm:prSet presAssocID="{93788079-1ADE-44E5-87F1-ADBBA1CCE34F}" presName="tx1" presStyleLbl="revTx" presStyleIdx="10" presStyleCnt="11"/>
      <dgm:spPr/>
    </dgm:pt>
    <dgm:pt modelId="{631E02F5-FDE0-44DB-A289-E52D636EEE8E}" type="pres">
      <dgm:prSet presAssocID="{93788079-1ADE-44E5-87F1-ADBBA1CCE34F}" presName="vert1" presStyleCnt="0"/>
      <dgm:spPr/>
    </dgm:pt>
  </dgm:ptLst>
  <dgm:cxnLst>
    <dgm:cxn modelId="{A7419700-9823-46E1-8EFC-7EFE820080E4}" srcId="{F858DA00-EB2B-45D4-9192-DAEB3C8B365E}" destId="{34986560-B054-44B9-89D3-C80176E12B7C}" srcOrd="1" destOrd="0" parTransId="{4B142C27-59DB-4C41-AF0E-F20518F26ED2}" sibTransId="{6DADF8C8-BF6F-4981-94B9-8BCC99736FA6}"/>
    <dgm:cxn modelId="{D181B105-4C5D-42A8-8460-EB654E9E7346}" type="presOf" srcId="{CAD1BE66-C672-4D54-9B61-0433C652331B}" destId="{089B935A-7F52-400A-AD77-719EFF64D1E6}" srcOrd="0" destOrd="0" presId="urn:microsoft.com/office/officeart/2008/layout/LinedList"/>
    <dgm:cxn modelId="{42E3600F-A7B5-4684-8727-3466374A1BEB}" type="presOf" srcId="{803AC18E-C072-4748-BAC6-E0D94B1783B9}" destId="{3DEB437A-F2B1-4717-A7EC-A5BD2BCA2CAB}" srcOrd="0" destOrd="0" presId="urn:microsoft.com/office/officeart/2008/layout/LinedList"/>
    <dgm:cxn modelId="{E665E01B-265A-4776-BA91-7EE446C31103}" srcId="{F858DA00-EB2B-45D4-9192-DAEB3C8B365E}" destId="{93788079-1ADE-44E5-87F1-ADBBA1CCE34F}" srcOrd="10" destOrd="0" parTransId="{8A394F62-D9C9-4D53-80E6-091FF84DFC48}" sibTransId="{2927ADC1-545F-4FC4-AEC6-17294E621E4A}"/>
    <dgm:cxn modelId="{926A6F20-BA34-49AA-94F7-57B95F7F95F7}" srcId="{F858DA00-EB2B-45D4-9192-DAEB3C8B365E}" destId="{FF90B35C-89FD-40FC-A85D-8F40F5D438A7}" srcOrd="9" destOrd="0" parTransId="{0F223837-618C-40D1-B0DB-28FA33DB6FD2}" sibTransId="{7F9B49A7-57F6-4DC4-8A13-BC3103FF4F6B}"/>
    <dgm:cxn modelId="{01744224-1287-47B8-ABBD-24850C27906E}" type="presOf" srcId="{F858DA00-EB2B-45D4-9192-DAEB3C8B365E}" destId="{69025E9A-C341-4CC7-9A47-36C762DBBC10}" srcOrd="0" destOrd="0" presId="urn:microsoft.com/office/officeart/2008/layout/LinedList"/>
    <dgm:cxn modelId="{54D9052D-2C83-4EF9-9092-C422201A2294}" srcId="{F858DA00-EB2B-45D4-9192-DAEB3C8B365E}" destId="{3B8863CB-61DE-4494-B4E6-2E515678F5BD}" srcOrd="5" destOrd="0" parTransId="{1253B98E-D368-49B1-BC8A-01BF5793FB58}" sibTransId="{1C701FD3-5C9B-4796-9410-D5F73D250B30}"/>
    <dgm:cxn modelId="{68B0BC66-A1E6-4048-BA21-A710225D18BE}" type="presOf" srcId="{8F307C6A-1ED4-40A8-9D47-568E1200CAE6}" destId="{C6E09F8C-A5DE-4CA7-8E28-B651EE3B8852}" srcOrd="0" destOrd="0" presId="urn:microsoft.com/office/officeart/2008/layout/LinedList"/>
    <dgm:cxn modelId="{5E86164B-C0C1-41A6-B4B7-F3323CDD4438}" type="presOf" srcId="{3B8863CB-61DE-4494-B4E6-2E515678F5BD}" destId="{307E3A32-1EAA-4EA6-BB89-EAE284D59E86}" srcOrd="0" destOrd="0" presId="urn:microsoft.com/office/officeart/2008/layout/LinedList"/>
    <dgm:cxn modelId="{A561BF6E-8524-4A76-9210-022512EA0469}" type="presOf" srcId="{7988D621-D1B7-41E3-8D2D-8EEB587F40FA}" destId="{4DC9399A-5BE4-4846-BD44-4EC4A90966A3}" srcOrd="0" destOrd="0" presId="urn:microsoft.com/office/officeart/2008/layout/LinedList"/>
    <dgm:cxn modelId="{92DD0478-3079-46C2-972E-60F450991BD4}" type="presOf" srcId="{34986560-B054-44B9-89D3-C80176E12B7C}" destId="{D12B891B-03AD-48AC-871B-8D7DF02BEF79}" srcOrd="0" destOrd="0" presId="urn:microsoft.com/office/officeart/2008/layout/LinedList"/>
    <dgm:cxn modelId="{AA6DC983-4925-4D60-9508-6D9EF8B41435}" type="presOf" srcId="{31149002-432A-4475-BDF9-2A4A8082FE41}" destId="{19F98AB5-3773-4E53-AAC4-EDDC075895B8}" srcOrd="0" destOrd="0" presId="urn:microsoft.com/office/officeart/2008/layout/LinedList"/>
    <dgm:cxn modelId="{844D788F-6099-447A-8E49-E07CBFA0A5AE}" srcId="{F858DA00-EB2B-45D4-9192-DAEB3C8B365E}" destId="{8F307C6A-1ED4-40A8-9D47-568E1200CAE6}" srcOrd="4" destOrd="0" parTransId="{7FB654EE-F312-4613-8FD4-BED6811B261F}" sibTransId="{DD5F3B32-CB6A-4728-9192-A75A9B133A83}"/>
    <dgm:cxn modelId="{1D3D6AA1-91A8-4A7C-842C-473D4DAA7249}" type="presOf" srcId="{FF90B35C-89FD-40FC-A85D-8F40F5D438A7}" destId="{941519D2-2C59-4563-930D-02DC9581CF65}" srcOrd="0" destOrd="0" presId="urn:microsoft.com/office/officeart/2008/layout/LinedList"/>
    <dgm:cxn modelId="{DC5BC3A4-8932-4AD0-8D80-32BE506B1740}" srcId="{F858DA00-EB2B-45D4-9192-DAEB3C8B365E}" destId="{31149002-432A-4475-BDF9-2A4A8082FE41}" srcOrd="2" destOrd="0" parTransId="{AFFAC21A-ACE8-4A25-8DA1-208C2980F2BF}" sibTransId="{51E2DF33-170D-43A0-8CB7-C794334A038F}"/>
    <dgm:cxn modelId="{E8E8EEAA-51FE-4D7F-AA0F-BA6FEA482F06}" srcId="{F858DA00-EB2B-45D4-9192-DAEB3C8B365E}" destId="{7687C95D-EAEA-4308-9D99-2ED083FE1D89}" srcOrd="7" destOrd="0" parTransId="{AD39F281-26C0-4303-B471-49ACACEF11E2}" sibTransId="{F4FA2407-F7D2-4DDA-8198-543267FB3822}"/>
    <dgm:cxn modelId="{3BD2EEB7-BF97-4C72-B520-EA5867AB4AE0}" type="presOf" srcId="{7687C95D-EAEA-4308-9D99-2ED083FE1D89}" destId="{8D8E0B41-619E-4AF4-8163-E5BFDA5AD050}" srcOrd="0" destOrd="0" presId="urn:microsoft.com/office/officeart/2008/layout/LinedList"/>
    <dgm:cxn modelId="{2A02F3C4-E098-4087-AD80-4FF7AA90457B}" srcId="{F858DA00-EB2B-45D4-9192-DAEB3C8B365E}" destId="{81884C29-6ECA-481A-9442-FE787DECAAC1}" srcOrd="0" destOrd="0" parTransId="{3222B4A8-84A7-49E6-BA7B-09F7E7463C3E}" sibTransId="{0114D5A4-251A-4FFB-BB08-02A966B9FE99}"/>
    <dgm:cxn modelId="{37210CE9-E01C-4705-A7EC-B9FFC8B8BFA9}" srcId="{F858DA00-EB2B-45D4-9192-DAEB3C8B365E}" destId="{CAD1BE66-C672-4D54-9B61-0433C652331B}" srcOrd="8" destOrd="0" parTransId="{A0A7956F-3B1C-4DD3-A05C-B92F5934A4E7}" sibTransId="{AF3C3E9A-6B70-4916-A522-67083DD2B2E1}"/>
    <dgm:cxn modelId="{EF53D9ED-6D7B-4103-B4F7-AEA01D6FD997}" srcId="{F858DA00-EB2B-45D4-9192-DAEB3C8B365E}" destId="{7988D621-D1B7-41E3-8D2D-8EEB587F40FA}" srcOrd="3" destOrd="0" parTransId="{F8D9FA5F-66B0-4B82-BD96-A165A26178A7}" sibTransId="{EC2BF9CA-8E3B-48F7-9188-18D5FA8140D6}"/>
    <dgm:cxn modelId="{FAF232F5-FC2E-4C5C-854C-4CB9D5D4AE39}" type="presOf" srcId="{81884C29-6ECA-481A-9442-FE787DECAAC1}" destId="{B9A85706-A887-44E1-9773-0AB045B56533}" srcOrd="0" destOrd="0" presId="urn:microsoft.com/office/officeart/2008/layout/LinedList"/>
    <dgm:cxn modelId="{278BC9F6-7154-4670-8143-CB521889BCF7}" srcId="{F858DA00-EB2B-45D4-9192-DAEB3C8B365E}" destId="{803AC18E-C072-4748-BAC6-E0D94B1783B9}" srcOrd="6" destOrd="0" parTransId="{AD56252C-522C-44BD-9D96-ECE287B7F6FE}" sibTransId="{7E005E35-1D71-4033-A492-FD4E794754DB}"/>
    <dgm:cxn modelId="{144FBEFA-849E-4060-A68F-DD980369E6DE}" type="presOf" srcId="{93788079-1ADE-44E5-87F1-ADBBA1CCE34F}" destId="{46EFD68B-F943-432C-BDE3-507696B507B4}" srcOrd="0" destOrd="0" presId="urn:microsoft.com/office/officeart/2008/layout/LinedList"/>
    <dgm:cxn modelId="{DFD1CC90-1010-4265-AE26-CC31D1D72BD1}" type="presParOf" srcId="{69025E9A-C341-4CC7-9A47-36C762DBBC10}" destId="{F55ACBC8-B01F-403E-BD39-452EC90936C7}" srcOrd="0" destOrd="0" presId="urn:microsoft.com/office/officeart/2008/layout/LinedList"/>
    <dgm:cxn modelId="{41681E2F-B01E-4028-973F-413DFF8B8CBA}" type="presParOf" srcId="{69025E9A-C341-4CC7-9A47-36C762DBBC10}" destId="{C044F915-9A6B-4989-841C-D3843B4F4F63}" srcOrd="1" destOrd="0" presId="urn:microsoft.com/office/officeart/2008/layout/LinedList"/>
    <dgm:cxn modelId="{6387B6B3-B55D-450F-A69B-B4DDC5DCFE07}" type="presParOf" srcId="{C044F915-9A6B-4989-841C-D3843B4F4F63}" destId="{B9A85706-A887-44E1-9773-0AB045B56533}" srcOrd="0" destOrd="0" presId="urn:microsoft.com/office/officeart/2008/layout/LinedList"/>
    <dgm:cxn modelId="{55E2E32D-A1E2-4BC8-B4B8-5978289EA267}" type="presParOf" srcId="{C044F915-9A6B-4989-841C-D3843B4F4F63}" destId="{3E2444EA-DAA0-4B04-92CD-502BB931474C}" srcOrd="1" destOrd="0" presId="urn:microsoft.com/office/officeart/2008/layout/LinedList"/>
    <dgm:cxn modelId="{55AD0BDE-EC1D-4D2F-972E-DBD07DF4A640}" type="presParOf" srcId="{69025E9A-C341-4CC7-9A47-36C762DBBC10}" destId="{A438F994-721B-4EEE-85E9-7E3E4D338C9A}" srcOrd="2" destOrd="0" presId="urn:microsoft.com/office/officeart/2008/layout/LinedList"/>
    <dgm:cxn modelId="{E6F3CB9E-C19C-4B25-9180-F3F8C3C3A6D4}" type="presParOf" srcId="{69025E9A-C341-4CC7-9A47-36C762DBBC10}" destId="{EFE6190B-209B-44A1-A2F3-BFBC83685E61}" srcOrd="3" destOrd="0" presId="urn:microsoft.com/office/officeart/2008/layout/LinedList"/>
    <dgm:cxn modelId="{70B90BCF-8896-42C2-B273-E87CBAD375F8}" type="presParOf" srcId="{EFE6190B-209B-44A1-A2F3-BFBC83685E61}" destId="{D12B891B-03AD-48AC-871B-8D7DF02BEF79}" srcOrd="0" destOrd="0" presId="urn:microsoft.com/office/officeart/2008/layout/LinedList"/>
    <dgm:cxn modelId="{84F0F625-5BAD-4772-9B04-F14A495FFEC1}" type="presParOf" srcId="{EFE6190B-209B-44A1-A2F3-BFBC83685E61}" destId="{7AE12947-54D4-4622-987F-5CB1B6F8529B}" srcOrd="1" destOrd="0" presId="urn:microsoft.com/office/officeart/2008/layout/LinedList"/>
    <dgm:cxn modelId="{50790713-D260-4557-8739-ADB991F3A654}" type="presParOf" srcId="{69025E9A-C341-4CC7-9A47-36C762DBBC10}" destId="{8BC5BB4A-C1D7-4D3F-8A8D-5AE7B5DE6129}" srcOrd="4" destOrd="0" presId="urn:microsoft.com/office/officeart/2008/layout/LinedList"/>
    <dgm:cxn modelId="{E66394EB-DC37-41A0-954D-67623DB1DACA}" type="presParOf" srcId="{69025E9A-C341-4CC7-9A47-36C762DBBC10}" destId="{D9BC6A13-9A5B-4DBE-84F3-24F53F7EE2B0}" srcOrd="5" destOrd="0" presId="urn:microsoft.com/office/officeart/2008/layout/LinedList"/>
    <dgm:cxn modelId="{C6712C42-A7C3-4024-B998-A8D4F555BBD8}" type="presParOf" srcId="{D9BC6A13-9A5B-4DBE-84F3-24F53F7EE2B0}" destId="{19F98AB5-3773-4E53-AAC4-EDDC075895B8}" srcOrd="0" destOrd="0" presId="urn:microsoft.com/office/officeart/2008/layout/LinedList"/>
    <dgm:cxn modelId="{EC08C6A0-FC7F-4E00-9C99-1F7F8EAC1F58}" type="presParOf" srcId="{D9BC6A13-9A5B-4DBE-84F3-24F53F7EE2B0}" destId="{BC53FB71-6EF1-421F-AE62-FA50B8B6E650}" srcOrd="1" destOrd="0" presId="urn:microsoft.com/office/officeart/2008/layout/LinedList"/>
    <dgm:cxn modelId="{FB996D0F-F312-4084-B76A-28272F7361E2}" type="presParOf" srcId="{69025E9A-C341-4CC7-9A47-36C762DBBC10}" destId="{51034769-D2BC-44CE-8970-F1DB728AC6F0}" srcOrd="6" destOrd="0" presId="urn:microsoft.com/office/officeart/2008/layout/LinedList"/>
    <dgm:cxn modelId="{DCDF0F0C-18F2-4798-B617-25EE1F1409CF}" type="presParOf" srcId="{69025E9A-C341-4CC7-9A47-36C762DBBC10}" destId="{46C777A1-B96B-4E1E-8A09-E99AAFD0EADF}" srcOrd="7" destOrd="0" presId="urn:microsoft.com/office/officeart/2008/layout/LinedList"/>
    <dgm:cxn modelId="{ECC45639-D0CF-4C24-9D5B-38B64FD764AB}" type="presParOf" srcId="{46C777A1-B96B-4E1E-8A09-E99AAFD0EADF}" destId="{4DC9399A-5BE4-4846-BD44-4EC4A90966A3}" srcOrd="0" destOrd="0" presId="urn:microsoft.com/office/officeart/2008/layout/LinedList"/>
    <dgm:cxn modelId="{57B85918-149D-4692-B3C1-B6909994A23F}" type="presParOf" srcId="{46C777A1-B96B-4E1E-8A09-E99AAFD0EADF}" destId="{363AFE64-6E36-4D4A-BA32-8A7B3BC9DA7D}" srcOrd="1" destOrd="0" presId="urn:microsoft.com/office/officeart/2008/layout/LinedList"/>
    <dgm:cxn modelId="{5C66E7E1-53FE-433F-B9F7-8EADF0A9139D}" type="presParOf" srcId="{69025E9A-C341-4CC7-9A47-36C762DBBC10}" destId="{643DC8F8-5494-4097-A709-DA2C2C4A43DC}" srcOrd="8" destOrd="0" presId="urn:microsoft.com/office/officeart/2008/layout/LinedList"/>
    <dgm:cxn modelId="{4933BF3A-D439-49B5-8EFC-06AC26E10462}" type="presParOf" srcId="{69025E9A-C341-4CC7-9A47-36C762DBBC10}" destId="{538DC936-A614-43A6-8C1C-1A3D20B97099}" srcOrd="9" destOrd="0" presId="urn:microsoft.com/office/officeart/2008/layout/LinedList"/>
    <dgm:cxn modelId="{BDB22E23-D827-4F82-A64D-9C1C9262A497}" type="presParOf" srcId="{538DC936-A614-43A6-8C1C-1A3D20B97099}" destId="{C6E09F8C-A5DE-4CA7-8E28-B651EE3B8852}" srcOrd="0" destOrd="0" presId="urn:microsoft.com/office/officeart/2008/layout/LinedList"/>
    <dgm:cxn modelId="{394E9D70-3934-44D8-8226-FB68E57047DF}" type="presParOf" srcId="{538DC936-A614-43A6-8C1C-1A3D20B97099}" destId="{9F8F508F-94AE-4C1B-AA1B-88751F978261}" srcOrd="1" destOrd="0" presId="urn:microsoft.com/office/officeart/2008/layout/LinedList"/>
    <dgm:cxn modelId="{1EF7CD42-BAE8-42F0-A512-4FA66DCF4D80}" type="presParOf" srcId="{69025E9A-C341-4CC7-9A47-36C762DBBC10}" destId="{185A1B3B-2D6F-4ADD-A7B1-BC02F418BD02}" srcOrd="10" destOrd="0" presId="urn:microsoft.com/office/officeart/2008/layout/LinedList"/>
    <dgm:cxn modelId="{4A960679-413E-441C-B280-0FB7E0A44711}" type="presParOf" srcId="{69025E9A-C341-4CC7-9A47-36C762DBBC10}" destId="{3323F43E-76F5-4887-A46C-12E4C9235465}" srcOrd="11" destOrd="0" presId="urn:microsoft.com/office/officeart/2008/layout/LinedList"/>
    <dgm:cxn modelId="{064E5E0F-1B5B-4F27-B9B5-6901FF535645}" type="presParOf" srcId="{3323F43E-76F5-4887-A46C-12E4C9235465}" destId="{307E3A32-1EAA-4EA6-BB89-EAE284D59E86}" srcOrd="0" destOrd="0" presId="urn:microsoft.com/office/officeart/2008/layout/LinedList"/>
    <dgm:cxn modelId="{5B15B4CF-8DAD-4DB2-97EF-8AFE6CEFCDE6}" type="presParOf" srcId="{3323F43E-76F5-4887-A46C-12E4C9235465}" destId="{AD323327-E3EB-4048-966E-946F1B0804CD}" srcOrd="1" destOrd="0" presId="urn:microsoft.com/office/officeart/2008/layout/LinedList"/>
    <dgm:cxn modelId="{EB11C48D-0B76-4242-90D3-C61BB892F85C}" type="presParOf" srcId="{69025E9A-C341-4CC7-9A47-36C762DBBC10}" destId="{9E370631-7B2C-4757-BF69-EE00E7823186}" srcOrd="12" destOrd="0" presId="urn:microsoft.com/office/officeart/2008/layout/LinedList"/>
    <dgm:cxn modelId="{E8F3DD1C-15B4-4392-8FEF-E05933F7C6A5}" type="presParOf" srcId="{69025E9A-C341-4CC7-9A47-36C762DBBC10}" destId="{D69CB221-E1AC-465E-807F-7E164302EF4E}" srcOrd="13" destOrd="0" presId="urn:microsoft.com/office/officeart/2008/layout/LinedList"/>
    <dgm:cxn modelId="{15C33479-2174-404B-BBA1-4D4CD1F16692}" type="presParOf" srcId="{D69CB221-E1AC-465E-807F-7E164302EF4E}" destId="{3DEB437A-F2B1-4717-A7EC-A5BD2BCA2CAB}" srcOrd="0" destOrd="0" presId="urn:microsoft.com/office/officeart/2008/layout/LinedList"/>
    <dgm:cxn modelId="{603A7D3B-9B65-4165-98C0-59B0A60D5CE1}" type="presParOf" srcId="{D69CB221-E1AC-465E-807F-7E164302EF4E}" destId="{D227E0F3-6101-4F86-A74A-B3FF6058D881}" srcOrd="1" destOrd="0" presId="urn:microsoft.com/office/officeart/2008/layout/LinedList"/>
    <dgm:cxn modelId="{6D750D52-FFBE-4319-A58E-42EEC2199F10}" type="presParOf" srcId="{69025E9A-C341-4CC7-9A47-36C762DBBC10}" destId="{67CE93D1-D726-45BB-BF87-F685B37F316B}" srcOrd="14" destOrd="0" presId="urn:microsoft.com/office/officeart/2008/layout/LinedList"/>
    <dgm:cxn modelId="{2E814D2C-935E-404D-A435-D96D00DCD53A}" type="presParOf" srcId="{69025E9A-C341-4CC7-9A47-36C762DBBC10}" destId="{AA77628E-3D48-4D31-A3EF-CB78C34A6D6F}" srcOrd="15" destOrd="0" presId="urn:microsoft.com/office/officeart/2008/layout/LinedList"/>
    <dgm:cxn modelId="{5AC57408-0D9E-48EF-ABAD-1B57494B7F24}" type="presParOf" srcId="{AA77628E-3D48-4D31-A3EF-CB78C34A6D6F}" destId="{8D8E0B41-619E-4AF4-8163-E5BFDA5AD050}" srcOrd="0" destOrd="0" presId="urn:microsoft.com/office/officeart/2008/layout/LinedList"/>
    <dgm:cxn modelId="{CCF100BB-615A-46A4-BE7E-B59F4A6A0264}" type="presParOf" srcId="{AA77628E-3D48-4D31-A3EF-CB78C34A6D6F}" destId="{D74B0504-26FF-48CD-8F2E-D6758083EC5B}" srcOrd="1" destOrd="0" presId="urn:microsoft.com/office/officeart/2008/layout/LinedList"/>
    <dgm:cxn modelId="{8F5771EB-BA29-42A0-BD37-F4295532BCEB}" type="presParOf" srcId="{69025E9A-C341-4CC7-9A47-36C762DBBC10}" destId="{CE249F7E-960E-4B56-8583-32C87EBD9EE2}" srcOrd="16" destOrd="0" presId="urn:microsoft.com/office/officeart/2008/layout/LinedList"/>
    <dgm:cxn modelId="{4DC3C314-38DE-42F7-95A3-911F2C5AB079}" type="presParOf" srcId="{69025E9A-C341-4CC7-9A47-36C762DBBC10}" destId="{9767F8F9-CB30-453D-920B-E758B843170E}" srcOrd="17" destOrd="0" presId="urn:microsoft.com/office/officeart/2008/layout/LinedList"/>
    <dgm:cxn modelId="{1A20D5BC-90DD-48C9-BC29-1016F6C4A9D1}" type="presParOf" srcId="{9767F8F9-CB30-453D-920B-E758B843170E}" destId="{089B935A-7F52-400A-AD77-719EFF64D1E6}" srcOrd="0" destOrd="0" presId="urn:microsoft.com/office/officeart/2008/layout/LinedList"/>
    <dgm:cxn modelId="{E3580847-4C84-473F-9A94-04785A09E579}" type="presParOf" srcId="{9767F8F9-CB30-453D-920B-E758B843170E}" destId="{A90BA21F-6128-416A-B834-E7097B768B9F}" srcOrd="1" destOrd="0" presId="urn:microsoft.com/office/officeart/2008/layout/LinedList"/>
    <dgm:cxn modelId="{EE2514FD-9657-4EEE-995E-1AFCBA098677}" type="presParOf" srcId="{69025E9A-C341-4CC7-9A47-36C762DBBC10}" destId="{3571C9EF-4843-4200-8A9A-92A9423342C0}" srcOrd="18" destOrd="0" presId="urn:microsoft.com/office/officeart/2008/layout/LinedList"/>
    <dgm:cxn modelId="{7DE72472-DC88-4A8D-A808-14452ACC0AAC}" type="presParOf" srcId="{69025E9A-C341-4CC7-9A47-36C762DBBC10}" destId="{624FB266-D881-4054-9FF4-6F6CE616FA1A}" srcOrd="19" destOrd="0" presId="urn:microsoft.com/office/officeart/2008/layout/LinedList"/>
    <dgm:cxn modelId="{81D1C99E-42F4-4856-AF9D-F9415BBFF066}" type="presParOf" srcId="{624FB266-D881-4054-9FF4-6F6CE616FA1A}" destId="{941519D2-2C59-4563-930D-02DC9581CF65}" srcOrd="0" destOrd="0" presId="urn:microsoft.com/office/officeart/2008/layout/LinedList"/>
    <dgm:cxn modelId="{9E58EC97-0783-4272-B4E7-111AE3BE0DE7}" type="presParOf" srcId="{624FB266-D881-4054-9FF4-6F6CE616FA1A}" destId="{D99F4F56-81F6-4E2A-ADB7-BA92CD1E49FF}" srcOrd="1" destOrd="0" presId="urn:microsoft.com/office/officeart/2008/layout/LinedList"/>
    <dgm:cxn modelId="{9CF6178D-AFBE-4E41-BF04-C1DA81CC96DC}" type="presParOf" srcId="{69025E9A-C341-4CC7-9A47-36C762DBBC10}" destId="{336D4B38-7580-4C01-9028-42769791F500}" srcOrd="20" destOrd="0" presId="urn:microsoft.com/office/officeart/2008/layout/LinedList"/>
    <dgm:cxn modelId="{042D7703-766C-4C5D-8726-E71696F2C490}" type="presParOf" srcId="{69025E9A-C341-4CC7-9A47-36C762DBBC10}" destId="{43AFBEA7-23D8-4889-9795-E7253C0A8CC2}" srcOrd="21" destOrd="0" presId="urn:microsoft.com/office/officeart/2008/layout/LinedList"/>
    <dgm:cxn modelId="{242F5FE1-80F3-4BFD-B927-5C835C546894}" type="presParOf" srcId="{43AFBEA7-23D8-4889-9795-E7253C0A8CC2}" destId="{46EFD68B-F943-432C-BDE3-507696B507B4}" srcOrd="0" destOrd="0" presId="urn:microsoft.com/office/officeart/2008/layout/LinedList"/>
    <dgm:cxn modelId="{8BE1F3F9-4C5F-4CAD-BA61-CBE42387CD31}" type="presParOf" srcId="{43AFBEA7-23D8-4889-9795-E7253C0A8CC2}" destId="{631E02F5-FDE0-44DB-A289-E52D636EEE8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3D836E-FE4E-4826-847B-1DB8EB890BBF}"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C772BAEF-04F9-49F5-B4EA-9FAFD33E2A18}">
      <dgm:prSet/>
      <dgm:spPr/>
      <dgm:t>
        <a:bodyPr/>
        <a:lstStyle/>
        <a:p>
          <a:r>
            <a:rPr lang="en-US"/>
            <a:t>8A05.00 Tourette Syndrome</a:t>
          </a:r>
        </a:p>
      </dgm:t>
    </dgm:pt>
    <dgm:pt modelId="{5E1045F1-2C61-4D0F-8C12-3B9B74C5EBC4}" type="parTrans" cxnId="{523B147A-F237-497F-BAF9-1E64DA3DF409}">
      <dgm:prSet/>
      <dgm:spPr/>
      <dgm:t>
        <a:bodyPr/>
        <a:lstStyle/>
        <a:p>
          <a:endParaRPr lang="en-US"/>
        </a:p>
      </dgm:t>
    </dgm:pt>
    <dgm:pt modelId="{F95E3597-A932-4ECD-8D09-6E85F2B1EB85}" type="sibTrans" cxnId="{523B147A-F237-497F-BAF9-1E64DA3DF409}">
      <dgm:prSet/>
      <dgm:spPr/>
      <dgm:t>
        <a:bodyPr/>
        <a:lstStyle/>
        <a:p>
          <a:endParaRPr lang="en-US"/>
        </a:p>
      </dgm:t>
    </dgm:pt>
    <dgm:pt modelId="{10C1BF8A-8FF2-4863-8B9F-57B734CEB93C}">
      <dgm:prSet/>
      <dgm:spPr/>
      <dgm:t>
        <a:bodyPr/>
        <a:lstStyle/>
        <a:p>
          <a:r>
            <a:rPr lang="en-US"/>
            <a:t>8A05.01 Chronic Motor Tic Disorder</a:t>
          </a:r>
        </a:p>
      </dgm:t>
    </dgm:pt>
    <dgm:pt modelId="{27B8AB1A-AF9F-4038-ADA5-FD4A3EFB0EC4}" type="parTrans" cxnId="{D65B54DF-55B4-4884-A4DC-22C463947891}">
      <dgm:prSet/>
      <dgm:spPr/>
      <dgm:t>
        <a:bodyPr/>
        <a:lstStyle/>
        <a:p>
          <a:endParaRPr lang="en-US"/>
        </a:p>
      </dgm:t>
    </dgm:pt>
    <dgm:pt modelId="{35DCAAFF-084C-4A48-9541-FD39D1D3EF55}" type="sibTrans" cxnId="{D65B54DF-55B4-4884-A4DC-22C463947891}">
      <dgm:prSet/>
      <dgm:spPr/>
      <dgm:t>
        <a:bodyPr/>
        <a:lstStyle/>
        <a:p>
          <a:endParaRPr lang="en-US"/>
        </a:p>
      </dgm:t>
    </dgm:pt>
    <dgm:pt modelId="{7EBFED13-26D3-4B3D-877B-C2C86C44A5A0}">
      <dgm:prSet/>
      <dgm:spPr/>
      <dgm:t>
        <a:bodyPr/>
        <a:lstStyle/>
        <a:p>
          <a:r>
            <a:rPr lang="en-US"/>
            <a:t>8A05.02 Chronic Phonic Tic Disorder</a:t>
          </a:r>
        </a:p>
      </dgm:t>
    </dgm:pt>
    <dgm:pt modelId="{DC2C851B-86A9-4894-B053-7DEF1C94C113}" type="parTrans" cxnId="{6DBCD919-F1E4-4553-AF13-88F231856195}">
      <dgm:prSet/>
      <dgm:spPr/>
      <dgm:t>
        <a:bodyPr/>
        <a:lstStyle/>
        <a:p>
          <a:endParaRPr lang="en-US"/>
        </a:p>
      </dgm:t>
    </dgm:pt>
    <dgm:pt modelId="{84D05AA9-3DFA-4DE2-BBF4-97A55D2EE542}" type="sibTrans" cxnId="{6DBCD919-F1E4-4553-AF13-88F231856195}">
      <dgm:prSet/>
      <dgm:spPr/>
      <dgm:t>
        <a:bodyPr/>
        <a:lstStyle/>
        <a:p>
          <a:endParaRPr lang="en-US"/>
        </a:p>
      </dgm:t>
    </dgm:pt>
    <dgm:pt modelId="{D08AA7C5-8F98-4344-A39A-74F570E78FD4}">
      <dgm:prSet/>
      <dgm:spPr/>
      <dgm:t>
        <a:bodyPr/>
        <a:lstStyle/>
        <a:p>
          <a:r>
            <a:rPr lang="en-US"/>
            <a:t>FASD  (Other specified neurodevelopmental disorders)</a:t>
          </a:r>
        </a:p>
      </dgm:t>
    </dgm:pt>
    <dgm:pt modelId="{F2D20584-94F3-4832-B410-7F87C01F732F}" type="parTrans" cxnId="{4B9CE23E-991B-455A-8154-5D52955BD980}">
      <dgm:prSet/>
      <dgm:spPr/>
      <dgm:t>
        <a:bodyPr/>
        <a:lstStyle/>
        <a:p>
          <a:endParaRPr lang="en-US"/>
        </a:p>
      </dgm:t>
    </dgm:pt>
    <dgm:pt modelId="{C511A6A1-7D07-4595-8618-6E8371C5B5F3}" type="sibTrans" cxnId="{4B9CE23E-991B-455A-8154-5D52955BD980}">
      <dgm:prSet/>
      <dgm:spPr/>
      <dgm:t>
        <a:bodyPr/>
        <a:lstStyle/>
        <a:p>
          <a:endParaRPr lang="en-US"/>
        </a:p>
      </dgm:t>
    </dgm:pt>
    <dgm:pt modelId="{E4AB4E4E-5D2B-493A-9795-94B384D696D9}" type="pres">
      <dgm:prSet presAssocID="{DB3D836E-FE4E-4826-847B-1DB8EB890BBF}" presName="hierChild1" presStyleCnt="0">
        <dgm:presLayoutVars>
          <dgm:chPref val="1"/>
          <dgm:dir/>
          <dgm:animOne val="branch"/>
          <dgm:animLvl val="lvl"/>
          <dgm:resizeHandles/>
        </dgm:presLayoutVars>
      </dgm:prSet>
      <dgm:spPr/>
    </dgm:pt>
    <dgm:pt modelId="{ED2DD95D-0BE4-475B-951E-41B5C1DD3771}" type="pres">
      <dgm:prSet presAssocID="{C772BAEF-04F9-49F5-B4EA-9FAFD33E2A18}" presName="hierRoot1" presStyleCnt="0"/>
      <dgm:spPr/>
    </dgm:pt>
    <dgm:pt modelId="{734491BA-2081-4EE3-90C3-2AC3B7D99676}" type="pres">
      <dgm:prSet presAssocID="{C772BAEF-04F9-49F5-B4EA-9FAFD33E2A18}" presName="composite" presStyleCnt="0"/>
      <dgm:spPr/>
    </dgm:pt>
    <dgm:pt modelId="{1CCCFC77-A0A7-4174-AD47-72C01E12E1C3}" type="pres">
      <dgm:prSet presAssocID="{C772BAEF-04F9-49F5-B4EA-9FAFD33E2A18}" presName="background" presStyleLbl="node0" presStyleIdx="0" presStyleCnt="4"/>
      <dgm:spPr/>
    </dgm:pt>
    <dgm:pt modelId="{1D58CB0E-D5FF-403B-ABFD-E4B04BF1080A}" type="pres">
      <dgm:prSet presAssocID="{C772BAEF-04F9-49F5-B4EA-9FAFD33E2A18}" presName="text" presStyleLbl="fgAcc0" presStyleIdx="0" presStyleCnt="4">
        <dgm:presLayoutVars>
          <dgm:chPref val="3"/>
        </dgm:presLayoutVars>
      </dgm:prSet>
      <dgm:spPr/>
    </dgm:pt>
    <dgm:pt modelId="{98697B43-25DD-4A22-B89D-839F42369FE6}" type="pres">
      <dgm:prSet presAssocID="{C772BAEF-04F9-49F5-B4EA-9FAFD33E2A18}" presName="hierChild2" presStyleCnt="0"/>
      <dgm:spPr/>
    </dgm:pt>
    <dgm:pt modelId="{624ED55C-054D-456D-9164-4C71248243A4}" type="pres">
      <dgm:prSet presAssocID="{10C1BF8A-8FF2-4863-8B9F-57B734CEB93C}" presName="hierRoot1" presStyleCnt="0"/>
      <dgm:spPr/>
    </dgm:pt>
    <dgm:pt modelId="{055B4CEA-7D52-4FAC-80AD-CFFBCBB74274}" type="pres">
      <dgm:prSet presAssocID="{10C1BF8A-8FF2-4863-8B9F-57B734CEB93C}" presName="composite" presStyleCnt="0"/>
      <dgm:spPr/>
    </dgm:pt>
    <dgm:pt modelId="{3A209B17-4037-4656-8DBC-89DA11D607BB}" type="pres">
      <dgm:prSet presAssocID="{10C1BF8A-8FF2-4863-8B9F-57B734CEB93C}" presName="background" presStyleLbl="node0" presStyleIdx="1" presStyleCnt="4"/>
      <dgm:spPr/>
    </dgm:pt>
    <dgm:pt modelId="{4E3FF523-D189-4671-AE3B-F2CC9C6CAAE3}" type="pres">
      <dgm:prSet presAssocID="{10C1BF8A-8FF2-4863-8B9F-57B734CEB93C}" presName="text" presStyleLbl="fgAcc0" presStyleIdx="1" presStyleCnt="4">
        <dgm:presLayoutVars>
          <dgm:chPref val="3"/>
        </dgm:presLayoutVars>
      </dgm:prSet>
      <dgm:spPr/>
    </dgm:pt>
    <dgm:pt modelId="{A14FA025-2A2E-465F-82B9-431BE6D67FF7}" type="pres">
      <dgm:prSet presAssocID="{10C1BF8A-8FF2-4863-8B9F-57B734CEB93C}" presName="hierChild2" presStyleCnt="0"/>
      <dgm:spPr/>
    </dgm:pt>
    <dgm:pt modelId="{D4643200-32A4-4184-9708-5ABC571309E9}" type="pres">
      <dgm:prSet presAssocID="{7EBFED13-26D3-4B3D-877B-C2C86C44A5A0}" presName="hierRoot1" presStyleCnt="0"/>
      <dgm:spPr/>
    </dgm:pt>
    <dgm:pt modelId="{515B53E4-7CF0-455B-9B67-E5CE750879A6}" type="pres">
      <dgm:prSet presAssocID="{7EBFED13-26D3-4B3D-877B-C2C86C44A5A0}" presName="composite" presStyleCnt="0"/>
      <dgm:spPr/>
    </dgm:pt>
    <dgm:pt modelId="{2226D842-2EFB-4404-8F36-0D47AD8FB422}" type="pres">
      <dgm:prSet presAssocID="{7EBFED13-26D3-4B3D-877B-C2C86C44A5A0}" presName="background" presStyleLbl="node0" presStyleIdx="2" presStyleCnt="4"/>
      <dgm:spPr/>
    </dgm:pt>
    <dgm:pt modelId="{FCBC82E7-13CD-4CB5-8E2C-2C0B298AC03F}" type="pres">
      <dgm:prSet presAssocID="{7EBFED13-26D3-4B3D-877B-C2C86C44A5A0}" presName="text" presStyleLbl="fgAcc0" presStyleIdx="2" presStyleCnt="4">
        <dgm:presLayoutVars>
          <dgm:chPref val="3"/>
        </dgm:presLayoutVars>
      </dgm:prSet>
      <dgm:spPr/>
    </dgm:pt>
    <dgm:pt modelId="{9B5DA61C-043C-4672-A62E-CCAFA62D2760}" type="pres">
      <dgm:prSet presAssocID="{7EBFED13-26D3-4B3D-877B-C2C86C44A5A0}" presName="hierChild2" presStyleCnt="0"/>
      <dgm:spPr/>
    </dgm:pt>
    <dgm:pt modelId="{4F422BFF-1727-4464-9405-0ABE936E1C53}" type="pres">
      <dgm:prSet presAssocID="{D08AA7C5-8F98-4344-A39A-74F570E78FD4}" presName="hierRoot1" presStyleCnt="0"/>
      <dgm:spPr/>
    </dgm:pt>
    <dgm:pt modelId="{9423A048-B7FF-4FB1-8478-1A77BFEB66C2}" type="pres">
      <dgm:prSet presAssocID="{D08AA7C5-8F98-4344-A39A-74F570E78FD4}" presName="composite" presStyleCnt="0"/>
      <dgm:spPr/>
    </dgm:pt>
    <dgm:pt modelId="{FACB5409-FE9D-499E-BBEF-0176A45C890D}" type="pres">
      <dgm:prSet presAssocID="{D08AA7C5-8F98-4344-A39A-74F570E78FD4}" presName="background" presStyleLbl="node0" presStyleIdx="3" presStyleCnt="4"/>
      <dgm:spPr/>
    </dgm:pt>
    <dgm:pt modelId="{4D24F8FD-F252-4014-AA47-FED679006870}" type="pres">
      <dgm:prSet presAssocID="{D08AA7C5-8F98-4344-A39A-74F570E78FD4}" presName="text" presStyleLbl="fgAcc0" presStyleIdx="3" presStyleCnt="4">
        <dgm:presLayoutVars>
          <dgm:chPref val="3"/>
        </dgm:presLayoutVars>
      </dgm:prSet>
      <dgm:spPr/>
    </dgm:pt>
    <dgm:pt modelId="{1309246D-3072-4709-914A-F3D14BF439D7}" type="pres">
      <dgm:prSet presAssocID="{D08AA7C5-8F98-4344-A39A-74F570E78FD4}" presName="hierChild2" presStyleCnt="0"/>
      <dgm:spPr/>
    </dgm:pt>
  </dgm:ptLst>
  <dgm:cxnLst>
    <dgm:cxn modelId="{7936C519-049D-438D-9F77-F0DB4D0E3A67}" type="presOf" srcId="{DB3D836E-FE4E-4826-847B-1DB8EB890BBF}" destId="{E4AB4E4E-5D2B-493A-9795-94B384D696D9}" srcOrd="0" destOrd="0" presId="urn:microsoft.com/office/officeart/2005/8/layout/hierarchy1"/>
    <dgm:cxn modelId="{6DBCD919-F1E4-4553-AF13-88F231856195}" srcId="{DB3D836E-FE4E-4826-847B-1DB8EB890BBF}" destId="{7EBFED13-26D3-4B3D-877B-C2C86C44A5A0}" srcOrd="2" destOrd="0" parTransId="{DC2C851B-86A9-4894-B053-7DEF1C94C113}" sibTransId="{84D05AA9-3DFA-4DE2-BBF4-97A55D2EE542}"/>
    <dgm:cxn modelId="{23CBC81C-7A0F-48B1-8F79-5502F7A7A372}" type="presOf" srcId="{D08AA7C5-8F98-4344-A39A-74F570E78FD4}" destId="{4D24F8FD-F252-4014-AA47-FED679006870}" srcOrd="0" destOrd="0" presId="urn:microsoft.com/office/officeart/2005/8/layout/hierarchy1"/>
    <dgm:cxn modelId="{02BD3627-EF30-4D96-A16B-CB051F5B69BC}" type="presOf" srcId="{7EBFED13-26D3-4B3D-877B-C2C86C44A5A0}" destId="{FCBC82E7-13CD-4CB5-8E2C-2C0B298AC03F}" srcOrd="0" destOrd="0" presId="urn:microsoft.com/office/officeart/2005/8/layout/hierarchy1"/>
    <dgm:cxn modelId="{4B9CE23E-991B-455A-8154-5D52955BD980}" srcId="{DB3D836E-FE4E-4826-847B-1DB8EB890BBF}" destId="{D08AA7C5-8F98-4344-A39A-74F570E78FD4}" srcOrd="3" destOrd="0" parTransId="{F2D20584-94F3-4832-B410-7F87C01F732F}" sibTransId="{C511A6A1-7D07-4595-8618-6E8371C5B5F3}"/>
    <dgm:cxn modelId="{080BFA45-A15B-4711-BC3D-F8711C24A76C}" type="presOf" srcId="{C772BAEF-04F9-49F5-B4EA-9FAFD33E2A18}" destId="{1D58CB0E-D5FF-403B-ABFD-E4B04BF1080A}" srcOrd="0" destOrd="0" presId="urn:microsoft.com/office/officeart/2005/8/layout/hierarchy1"/>
    <dgm:cxn modelId="{523B147A-F237-497F-BAF9-1E64DA3DF409}" srcId="{DB3D836E-FE4E-4826-847B-1DB8EB890BBF}" destId="{C772BAEF-04F9-49F5-B4EA-9FAFD33E2A18}" srcOrd="0" destOrd="0" parTransId="{5E1045F1-2C61-4D0F-8C12-3B9B74C5EBC4}" sibTransId="{F95E3597-A932-4ECD-8D09-6E85F2B1EB85}"/>
    <dgm:cxn modelId="{90D2AEA0-8A3F-4F60-BCD6-608FC9375BD5}" type="presOf" srcId="{10C1BF8A-8FF2-4863-8B9F-57B734CEB93C}" destId="{4E3FF523-D189-4671-AE3B-F2CC9C6CAAE3}" srcOrd="0" destOrd="0" presId="urn:microsoft.com/office/officeart/2005/8/layout/hierarchy1"/>
    <dgm:cxn modelId="{D65B54DF-55B4-4884-A4DC-22C463947891}" srcId="{DB3D836E-FE4E-4826-847B-1DB8EB890BBF}" destId="{10C1BF8A-8FF2-4863-8B9F-57B734CEB93C}" srcOrd="1" destOrd="0" parTransId="{27B8AB1A-AF9F-4038-ADA5-FD4A3EFB0EC4}" sibTransId="{35DCAAFF-084C-4A48-9541-FD39D1D3EF55}"/>
    <dgm:cxn modelId="{C8E07923-41CC-4C08-BB6C-B60979BC1743}" type="presParOf" srcId="{E4AB4E4E-5D2B-493A-9795-94B384D696D9}" destId="{ED2DD95D-0BE4-475B-951E-41B5C1DD3771}" srcOrd="0" destOrd="0" presId="urn:microsoft.com/office/officeart/2005/8/layout/hierarchy1"/>
    <dgm:cxn modelId="{9421F6A6-67DF-4403-A2CB-B49E76ABB27C}" type="presParOf" srcId="{ED2DD95D-0BE4-475B-951E-41B5C1DD3771}" destId="{734491BA-2081-4EE3-90C3-2AC3B7D99676}" srcOrd="0" destOrd="0" presId="urn:microsoft.com/office/officeart/2005/8/layout/hierarchy1"/>
    <dgm:cxn modelId="{A4C4A989-337C-4D44-9DAA-ACE3C8AEB77F}" type="presParOf" srcId="{734491BA-2081-4EE3-90C3-2AC3B7D99676}" destId="{1CCCFC77-A0A7-4174-AD47-72C01E12E1C3}" srcOrd="0" destOrd="0" presId="urn:microsoft.com/office/officeart/2005/8/layout/hierarchy1"/>
    <dgm:cxn modelId="{16635337-2053-4BAB-A8BB-97B793E52779}" type="presParOf" srcId="{734491BA-2081-4EE3-90C3-2AC3B7D99676}" destId="{1D58CB0E-D5FF-403B-ABFD-E4B04BF1080A}" srcOrd="1" destOrd="0" presId="urn:microsoft.com/office/officeart/2005/8/layout/hierarchy1"/>
    <dgm:cxn modelId="{B09BB35B-0077-43DE-8390-D0D921D7F820}" type="presParOf" srcId="{ED2DD95D-0BE4-475B-951E-41B5C1DD3771}" destId="{98697B43-25DD-4A22-B89D-839F42369FE6}" srcOrd="1" destOrd="0" presId="urn:microsoft.com/office/officeart/2005/8/layout/hierarchy1"/>
    <dgm:cxn modelId="{ADA8B018-8C65-43AA-8834-C62C76DAFEDD}" type="presParOf" srcId="{E4AB4E4E-5D2B-493A-9795-94B384D696D9}" destId="{624ED55C-054D-456D-9164-4C71248243A4}" srcOrd="1" destOrd="0" presId="urn:microsoft.com/office/officeart/2005/8/layout/hierarchy1"/>
    <dgm:cxn modelId="{E908B2D4-699E-466C-ABB9-AA849FFE67E2}" type="presParOf" srcId="{624ED55C-054D-456D-9164-4C71248243A4}" destId="{055B4CEA-7D52-4FAC-80AD-CFFBCBB74274}" srcOrd="0" destOrd="0" presId="urn:microsoft.com/office/officeart/2005/8/layout/hierarchy1"/>
    <dgm:cxn modelId="{4690FCAA-1C9B-4A75-AF32-9BD2AB8D0980}" type="presParOf" srcId="{055B4CEA-7D52-4FAC-80AD-CFFBCBB74274}" destId="{3A209B17-4037-4656-8DBC-89DA11D607BB}" srcOrd="0" destOrd="0" presId="urn:microsoft.com/office/officeart/2005/8/layout/hierarchy1"/>
    <dgm:cxn modelId="{1DA178F9-EC03-49D6-9258-09B510005E31}" type="presParOf" srcId="{055B4CEA-7D52-4FAC-80AD-CFFBCBB74274}" destId="{4E3FF523-D189-4671-AE3B-F2CC9C6CAAE3}" srcOrd="1" destOrd="0" presId="urn:microsoft.com/office/officeart/2005/8/layout/hierarchy1"/>
    <dgm:cxn modelId="{A324DE52-4DCF-49D5-9BBB-A1E902E704EF}" type="presParOf" srcId="{624ED55C-054D-456D-9164-4C71248243A4}" destId="{A14FA025-2A2E-465F-82B9-431BE6D67FF7}" srcOrd="1" destOrd="0" presId="urn:microsoft.com/office/officeart/2005/8/layout/hierarchy1"/>
    <dgm:cxn modelId="{DF377138-5013-424F-9BAC-803678D85B14}" type="presParOf" srcId="{E4AB4E4E-5D2B-493A-9795-94B384D696D9}" destId="{D4643200-32A4-4184-9708-5ABC571309E9}" srcOrd="2" destOrd="0" presId="urn:microsoft.com/office/officeart/2005/8/layout/hierarchy1"/>
    <dgm:cxn modelId="{7A4BB94D-F3F1-433C-A5C7-4E343E1DA09F}" type="presParOf" srcId="{D4643200-32A4-4184-9708-5ABC571309E9}" destId="{515B53E4-7CF0-455B-9B67-E5CE750879A6}" srcOrd="0" destOrd="0" presId="urn:microsoft.com/office/officeart/2005/8/layout/hierarchy1"/>
    <dgm:cxn modelId="{41AE615F-7F8F-4296-BD4D-DEED7D1ED6BA}" type="presParOf" srcId="{515B53E4-7CF0-455B-9B67-E5CE750879A6}" destId="{2226D842-2EFB-4404-8F36-0D47AD8FB422}" srcOrd="0" destOrd="0" presId="urn:microsoft.com/office/officeart/2005/8/layout/hierarchy1"/>
    <dgm:cxn modelId="{A6ACF1DE-B787-4CAB-A03A-16B2A172F023}" type="presParOf" srcId="{515B53E4-7CF0-455B-9B67-E5CE750879A6}" destId="{FCBC82E7-13CD-4CB5-8E2C-2C0B298AC03F}" srcOrd="1" destOrd="0" presId="urn:microsoft.com/office/officeart/2005/8/layout/hierarchy1"/>
    <dgm:cxn modelId="{2811DC42-2D38-4361-A5D6-0055A055F3BE}" type="presParOf" srcId="{D4643200-32A4-4184-9708-5ABC571309E9}" destId="{9B5DA61C-043C-4672-A62E-CCAFA62D2760}" srcOrd="1" destOrd="0" presId="urn:microsoft.com/office/officeart/2005/8/layout/hierarchy1"/>
    <dgm:cxn modelId="{60E138EE-04B7-4BF3-A5C1-B5FB8A626E39}" type="presParOf" srcId="{E4AB4E4E-5D2B-493A-9795-94B384D696D9}" destId="{4F422BFF-1727-4464-9405-0ABE936E1C53}" srcOrd="3" destOrd="0" presId="urn:microsoft.com/office/officeart/2005/8/layout/hierarchy1"/>
    <dgm:cxn modelId="{A1622302-74F8-42D1-938F-85188B9F73E2}" type="presParOf" srcId="{4F422BFF-1727-4464-9405-0ABE936E1C53}" destId="{9423A048-B7FF-4FB1-8478-1A77BFEB66C2}" srcOrd="0" destOrd="0" presId="urn:microsoft.com/office/officeart/2005/8/layout/hierarchy1"/>
    <dgm:cxn modelId="{5B6369F4-4871-4B05-8CF4-F0E7F56AEC9C}" type="presParOf" srcId="{9423A048-B7FF-4FB1-8478-1A77BFEB66C2}" destId="{FACB5409-FE9D-499E-BBEF-0176A45C890D}" srcOrd="0" destOrd="0" presId="urn:microsoft.com/office/officeart/2005/8/layout/hierarchy1"/>
    <dgm:cxn modelId="{FF7C3C60-1FA7-4B18-9EDB-C7D55DA40832}" type="presParOf" srcId="{9423A048-B7FF-4FB1-8478-1A77BFEB66C2}" destId="{4D24F8FD-F252-4014-AA47-FED679006870}" srcOrd="1" destOrd="0" presId="urn:microsoft.com/office/officeart/2005/8/layout/hierarchy1"/>
    <dgm:cxn modelId="{CFD83301-B657-4971-9504-11A808735DC2}" type="presParOf" srcId="{4F422BFF-1727-4464-9405-0ABE936E1C53}" destId="{1309246D-3072-4709-914A-F3D14BF439D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735D9CC-0641-4016-A8AC-358EF5E000D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B1C3C89-7A68-4E88-8CEA-C6299AB7612E}">
      <dgm:prSet/>
      <dgm:spPr/>
      <dgm:t>
        <a:bodyPr/>
        <a:lstStyle/>
        <a:p>
          <a:r>
            <a:rPr lang="en-GB"/>
            <a:t>Neurodevelopmental disorders </a:t>
          </a:r>
          <a:endParaRPr lang="en-US"/>
        </a:p>
      </dgm:t>
    </dgm:pt>
    <dgm:pt modelId="{CEE3A8EB-2ACC-4B4F-B34F-DB65F8830D83}" type="parTrans" cxnId="{8126221E-89F0-4006-BA88-7F14A9482284}">
      <dgm:prSet/>
      <dgm:spPr/>
      <dgm:t>
        <a:bodyPr/>
        <a:lstStyle/>
        <a:p>
          <a:endParaRPr lang="en-US"/>
        </a:p>
      </dgm:t>
    </dgm:pt>
    <dgm:pt modelId="{85743381-1382-495E-A11F-E8CEFDF531AB}" type="sibTrans" cxnId="{8126221E-89F0-4006-BA88-7F14A9482284}">
      <dgm:prSet/>
      <dgm:spPr/>
      <dgm:t>
        <a:bodyPr/>
        <a:lstStyle/>
        <a:p>
          <a:endParaRPr lang="en-US"/>
        </a:p>
      </dgm:t>
    </dgm:pt>
    <dgm:pt modelId="{47975EA0-C445-4C31-A2CD-113A34A38230}">
      <dgm:prSet/>
      <dgm:spPr/>
      <dgm:t>
        <a:bodyPr/>
        <a:lstStyle/>
        <a:p>
          <a:r>
            <a:rPr lang="en-GB" dirty="0"/>
            <a:t>Co occur more frequently than would be expected by chance due to : </a:t>
          </a:r>
          <a:endParaRPr lang="en-US" dirty="0"/>
        </a:p>
      </dgm:t>
    </dgm:pt>
    <dgm:pt modelId="{387D0A9F-83DB-4A8F-AE78-E4499FD2C70A}" type="parTrans" cxnId="{1C5543CA-5274-4752-AE05-3767C8952FAD}">
      <dgm:prSet/>
      <dgm:spPr/>
      <dgm:t>
        <a:bodyPr/>
        <a:lstStyle/>
        <a:p>
          <a:endParaRPr lang="en-US"/>
        </a:p>
      </dgm:t>
    </dgm:pt>
    <dgm:pt modelId="{62A602ED-D889-4781-B364-F58DE881D084}" type="sibTrans" cxnId="{1C5543CA-5274-4752-AE05-3767C8952FAD}">
      <dgm:prSet/>
      <dgm:spPr/>
      <dgm:t>
        <a:bodyPr/>
        <a:lstStyle/>
        <a:p>
          <a:endParaRPr lang="en-US"/>
        </a:p>
      </dgm:t>
    </dgm:pt>
    <dgm:pt modelId="{00949034-BD2D-41DD-B117-9DF1CD8ECAEA}">
      <dgm:prSet/>
      <dgm:spPr/>
      <dgm:t>
        <a:bodyPr/>
        <a:lstStyle/>
        <a:p>
          <a:r>
            <a:rPr lang="en-GB"/>
            <a:t>genetic, </a:t>
          </a:r>
          <a:endParaRPr lang="en-US"/>
        </a:p>
      </dgm:t>
    </dgm:pt>
    <dgm:pt modelId="{331B6CF5-A661-462F-BD5D-F30B65AC06BB}" type="parTrans" cxnId="{9F3B5A04-A857-4ED4-8EC8-4BB7C5AF1764}">
      <dgm:prSet/>
      <dgm:spPr/>
      <dgm:t>
        <a:bodyPr/>
        <a:lstStyle/>
        <a:p>
          <a:endParaRPr lang="en-US"/>
        </a:p>
      </dgm:t>
    </dgm:pt>
    <dgm:pt modelId="{A716383B-3B47-4171-98DB-061AEF3D08F2}" type="sibTrans" cxnId="{9F3B5A04-A857-4ED4-8EC8-4BB7C5AF1764}">
      <dgm:prSet/>
      <dgm:spPr/>
      <dgm:t>
        <a:bodyPr/>
        <a:lstStyle/>
        <a:p>
          <a:endParaRPr lang="en-US"/>
        </a:p>
      </dgm:t>
    </dgm:pt>
    <dgm:pt modelId="{0C2E582A-B8CA-4740-9F58-A00FAF2F072D}">
      <dgm:prSet/>
      <dgm:spPr/>
      <dgm:t>
        <a:bodyPr/>
        <a:lstStyle/>
        <a:p>
          <a:r>
            <a:rPr lang="en-GB"/>
            <a:t>Epigenetic</a:t>
          </a:r>
          <a:endParaRPr lang="en-US"/>
        </a:p>
      </dgm:t>
    </dgm:pt>
    <dgm:pt modelId="{F1C22574-5573-4877-B380-D30B43562F48}" type="parTrans" cxnId="{CEFFD33E-C396-45B2-8C54-DF8B9FB1E350}">
      <dgm:prSet/>
      <dgm:spPr/>
      <dgm:t>
        <a:bodyPr/>
        <a:lstStyle/>
        <a:p>
          <a:endParaRPr lang="en-US"/>
        </a:p>
      </dgm:t>
    </dgm:pt>
    <dgm:pt modelId="{29B52D82-40FD-413C-A9FF-BDEB9C22F70D}" type="sibTrans" cxnId="{CEFFD33E-C396-45B2-8C54-DF8B9FB1E350}">
      <dgm:prSet/>
      <dgm:spPr/>
      <dgm:t>
        <a:bodyPr/>
        <a:lstStyle/>
        <a:p>
          <a:endParaRPr lang="en-US"/>
        </a:p>
      </dgm:t>
    </dgm:pt>
    <dgm:pt modelId="{C3B106AD-00C2-4BF0-9A35-122C450F7802}">
      <dgm:prSet/>
      <dgm:spPr/>
      <dgm:t>
        <a:bodyPr/>
        <a:lstStyle/>
        <a:p>
          <a:r>
            <a:rPr lang="en-GB"/>
            <a:t>Neurobiological</a:t>
          </a:r>
          <a:endParaRPr lang="en-US"/>
        </a:p>
      </dgm:t>
    </dgm:pt>
    <dgm:pt modelId="{97E216B0-53DD-4D17-93B2-31E0BDE01271}" type="parTrans" cxnId="{656C699E-56F7-4741-8D3E-63E627499584}">
      <dgm:prSet/>
      <dgm:spPr/>
      <dgm:t>
        <a:bodyPr/>
        <a:lstStyle/>
        <a:p>
          <a:endParaRPr lang="en-US"/>
        </a:p>
      </dgm:t>
    </dgm:pt>
    <dgm:pt modelId="{189CD29B-1587-4E44-A34C-DA06F7E638B7}" type="sibTrans" cxnId="{656C699E-56F7-4741-8D3E-63E627499584}">
      <dgm:prSet/>
      <dgm:spPr/>
      <dgm:t>
        <a:bodyPr/>
        <a:lstStyle/>
        <a:p>
          <a:endParaRPr lang="en-US"/>
        </a:p>
      </dgm:t>
    </dgm:pt>
    <dgm:pt modelId="{EF214D4E-03ED-49CD-ACFA-1E5B855CA420}">
      <dgm:prSet/>
      <dgm:spPr/>
      <dgm:t>
        <a:bodyPr/>
        <a:lstStyle/>
        <a:p>
          <a:r>
            <a:rPr lang="en-GB"/>
            <a:t>environmental.</a:t>
          </a:r>
          <a:endParaRPr lang="en-US"/>
        </a:p>
      </dgm:t>
    </dgm:pt>
    <dgm:pt modelId="{9E30104E-239C-4288-891D-B97213E44698}" type="parTrans" cxnId="{53F18705-004B-4B2F-86B8-BDB619163A37}">
      <dgm:prSet/>
      <dgm:spPr/>
      <dgm:t>
        <a:bodyPr/>
        <a:lstStyle/>
        <a:p>
          <a:endParaRPr lang="en-US"/>
        </a:p>
      </dgm:t>
    </dgm:pt>
    <dgm:pt modelId="{3866C749-136B-41DD-B6A5-E279E51508F7}" type="sibTrans" cxnId="{53F18705-004B-4B2F-86B8-BDB619163A37}">
      <dgm:prSet/>
      <dgm:spPr/>
      <dgm:t>
        <a:bodyPr/>
        <a:lstStyle/>
        <a:p>
          <a:endParaRPr lang="en-US"/>
        </a:p>
      </dgm:t>
    </dgm:pt>
    <dgm:pt modelId="{0DF3577D-27E7-41A5-8C47-995710F2B6C0}" type="pres">
      <dgm:prSet presAssocID="{1735D9CC-0641-4016-A8AC-358EF5E000DB}" presName="linear" presStyleCnt="0">
        <dgm:presLayoutVars>
          <dgm:animLvl val="lvl"/>
          <dgm:resizeHandles val="exact"/>
        </dgm:presLayoutVars>
      </dgm:prSet>
      <dgm:spPr/>
    </dgm:pt>
    <dgm:pt modelId="{17F640D0-D8BD-4724-AF61-35529808F27D}" type="pres">
      <dgm:prSet presAssocID="{0B1C3C89-7A68-4E88-8CEA-C6299AB7612E}" presName="parentText" presStyleLbl="node1" presStyleIdx="0" presStyleCnt="2">
        <dgm:presLayoutVars>
          <dgm:chMax val="0"/>
          <dgm:bulletEnabled val="1"/>
        </dgm:presLayoutVars>
      </dgm:prSet>
      <dgm:spPr/>
    </dgm:pt>
    <dgm:pt modelId="{8878CE19-1B32-40EB-BFD2-3D93AF2F58A8}" type="pres">
      <dgm:prSet presAssocID="{85743381-1382-495E-A11F-E8CEFDF531AB}" presName="spacer" presStyleCnt="0"/>
      <dgm:spPr/>
    </dgm:pt>
    <dgm:pt modelId="{0E87494B-B855-4940-8189-5B9B25C243A4}" type="pres">
      <dgm:prSet presAssocID="{47975EA0-C445-4C31-A2CD-113A34A38230}" presName="parentText" presStyleLbl="node1" presStyleIdx="1" presStyleCnt="2">
        <dgm:presLayoutVars>
          <dgm:chMax val="0"/>
          <dgm:bulletEnabled val="1"/>
        </dgm:presLayoutVars>
      </dgm:prSet>
      <dgm:spPr/>
    </dgm:pt>
    <dgm:pt modelId="{8C8547FF-5535-4D51-889B-223805154D16}" type="pres">
      <dgm:prSet presAssocID="{47975EA0-C445-4C31-A2CD-113A34A38230}" presName="childText" presStyleLbl="revTx" presStyleIdx="0" presStyleCnt="1">
        <dgm:presLayoutVars>
          <dgm:bulletEnabled val="1"/>
        </dgm:presLayoutVars>
      </dgm:prSet>
      <dgm:spPr/>
    </dgm:pt>
  </dgm:ptLst>
  <dgm:cxnLst>
    <dgm:cxn modelId="{9F3B5A04-A857-4ED4-8EC8-4BB7C5AF1764}" srcId="{47975EA0-C445-4C31-A2CD-113A34A38230}" destId="{00949034-BD2D-41DD-B117-9DF1CD8ECAEA}" srcOrd="0" destOrd="0" parTransId="{331B6CF5-A661-462F-BD5D-F30B65AC06BB}" sibTransId="{A716383B-3B47-4171-98DB-061AEF3D08F2}"/>
    <dgm:cxn modelId="{53F18705-004B-4B2F-86B8-BDB619163A37}" srcId="{47975EA0-C445-4C31-A2CD-113A34A38230}" destId="{EF214D4E-03ED-49CD-ACFA-1E5B855CA420}" srcOrd="3" destOrd="0" parTransId="{9E30104E-239C-4288-891D-B97213E44698}" sibTransId="{3866C749-136B-41DD-B6A5-E279E51508F7}"/>
    <dgm:cxn modelId="{62B3F708-6E98-430C-B1FB-075F1DDA69D7}" type="presOf" srcId="{47975EA0-C445-4C31-A2CD-113A34A38230}" destId="{0E87494B-B855-4940-8189-5B9B25C243A4}" srcOrd="0" destOrd="0" presId="urn:microsoft.com/office/officeart/2005/8/layout/vList2"/>
    <dgm:cxn modelId="{8126221E-89F0-4006-BA88-7F14A9482284}" srcId="{1735D9CC-0641-4016-A8AC-358EF5E000DB}" destId="{0B1C3C89-7A68-4E88-8CEA-C6299AB7612E}" srcOrd="0" destOrd="0" parTransId="{CEE3A8EB-2ACC-4B4F-B34F-DB65F8830D83}" sibTransId="{85743381-1382-495E-A11F-E8CEFDF531AB}"/>
    <dgm:cxn modelId="{CEFFD33E-C396-45B2-8C54-DF8B9FB1E350}" srcId="{47975EA0-C445-4C31-A2CD-113A34A38230}" destId="{0C2E582A-B8CA-4740-9F58-A00FAF2F072D}" srcOrd="1" destOrd="0" parTransId="{F1C22574-5573-4877-B380-D30B43562F48}" sibTransId="{29B52D82-40FD-413C-A9FF-BDEB9C22F70D}"/>
    <dgm:cxn modelId="{04B6BE65-0163-473E-8410-CE800DA21330}" type="presOf" srcId="{00949034-BD2D-41DD-B117-9DF1CD8ECAEA}" destId="{8C8547FF-5535-4D51-889B-223805154D16}" srcOrd="0" destOrd="0" presId="urn:microsoft.com/office/officeart/2005/8/layout/vList2"/>
    <dgm:cxn modelId="{45F76948-9778-4019-B15F-22C320557A62}" type="presOf" srcId="{1735D9CC-0641-4016-A8AC-358EF5E000DB}" destId="{0DF3577D-27E7-41A5-8C47-995710F2B6C0}" srcOrd="0" destOrd="0" presId="urn:microsoft.com/office/officeart/2005/8/layout/vList2"/>
    <dgm:cxn modelId="{D7B02B72-7914-4790-AF60-3B1DDA3E80DA}" type="presOf" srcId="{0B1C3C89-7A68-4E88-8CEA-C6299AB7612E}" destId="{17F640D0-D8BD-4724-AF61-35529808F27D}" srcOrd="0" destOrd="0" presId="urn:microsoft.com/office/officeart/2005/8/layout/vList2"/>
    <dgm:cxn modelId="{DD2EE786-1B1A-4482-B840-809E1E6DB6CE}" type="presOf" srcId="{0C2E582A-B8CA-4740-9F58-A00FAF2F072D}" destId="{8C8547FF-5535-4D51-889B-223805154D16}" srcOrd="0" destOrd="1" presId="urn:microsoft.com/office/officeart/2005/8/layout/vList2"/>
    <dgm:cxn modelId="{656C699E-56F7-4741-8D3E-63E627499584}" srcId="{47975EA0-C445-4C31-A2CD-113A34A38230}" destId="{C3B106AD-00C2-4BF0-9A35-122C450F7802}" srcOrd="2" destOrd="0" parTransId="{97E216B0-53DD-4D17-93B2-31E0BDE01271}" sibTransId="{189CD29B-1587-4E44-A34C-DA06F7E638B7}"/>
    <dgm:cxn modelId="{2103AEB4-1787-4C6E-B929-72F33AA2C3A9}" type="presOf" srcId="{C3B106AD-00C2-4BF0-9A35-122C450F7802}" destId="{8C8547FF-5535-4D51-889B-223805154D16}" srcOrd="0" destOrd="2" presId="urn:microsoft.com/office/officeart/2005/8/layout/vList2"/>
    <dgm:cxn modelId="{CE3922B8-7955-453D-82F2-AF5F5853C214}" type="presOf" srcId="{EF214D4E-03ED-49CD-ACFA-1E5B855CA420}" destId="{8C8547FF-5535-4D51-889B-223805154D16}" srcOrd="0" destOrd="3" presId="urn:microsoft.com/office/officeart/2005/8/layout/vList2"/>
    <dgm:cxn modelId="{1C5543CA-5274-4752-AE05-3767C8952FAD}" srcId="{1735D9CC-0641-4016-A8AC-358EF5E000DB}" destId="{47975EA0-C445-4C31-A2CD-113A34A38230}" srcOrd="1" destOrd="0" parTransId="{387D0A9F-83DB-4A8F-AE78-E4499FD2C70A}" sibTransId="{62A602ED-D889-4781-B364-F58DE881D084}"/>
    <dgm:cxn modelId="{5166597A-0B85-4A14-9171-7EE401584083}" type="presParOf" srcId="{0DF3577D-27E7-41A5-8C47-995710F2B6C0}" destId="{17F640D0-D8BD-4724-AF61-35529808F27D}" srcOrd="0" destOrd="0" presId="urn:microsoft.com/office/officeart/2005/8/layout/vList2"/>
    <dgm:cxn modelId="{6A00085F-1C69-48EF-876F-AB354F3FD2EC}" type="presParOf" srcId="{0DF3577D-27E7-41A5-8C47-995710F2B6C0}" destId="{8878CE19-1B32-40EB-BFD2-3D93AF2F58A8}" srcOrd="1" destOrd="0" presId="urn:microsoft.com/office/officeart/2005/8/layout/vList2"/>
    <dgm:cxn modelId="{311AD072-0B34-4988-B10A-C44E534C4CDE}" type="presParOf" srcId="{0DF3577D-27E7-41A5-8C47-995710F2B6C0}" destId="{0E87494B-B855-4940-8189-5B9B25C243A4}" srcOrd="2" destOrd="0" presId="urn:microsoft.com/office/officeart/2005/8/layout/vList2"/>
    <dgm:cxn modelId="{E301CB60-AFB1-4299-A681-DADB8B43C68A}" type="presParOf" srcId="{0DF3577D-27E7-41A5-8C47-995710F2B6C0}" destId="{8C8547FF-5535-4D51-889B-223805154D1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8D43A-E870-4C65-AA66-592EB05C63AF}">
      <dsp:nvSpPr>
        <dsp:cNvPr id="0" name=""/>
        <dsp:cNvSpPr/>
      </dsp:nvSpPr>
      <dsp:spPr>
        <a:xfrm>
          <a:off x="3080" y="464830"/>
          <a:ext cx="2444055" cy="34216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844550">
            <a:lnSpc>
              <a:spcPct val="90000"/>
            </a:lnSpc>
            <a:spcBef>
              <a:spcPct val="0"/>
            </a:spcBef>
            <a:spcAft>
              <a:spcPct val="35000"/>
            </a:spcAft>
            <a:buNone/>
          </a:pPr>
          <a:r>
            <a:rPr lang="en-GB" sz="1900" kern="1200" dirty="0"/>
            <a:t>Identity first language preferred– autistic person , a deaf person.</a:t>
          </a:r>
          <a:endParaRPr lang="en-US" sz="1900" kern="1200" dirty="0"/>
        </a:p>
      </dsp:txBody>
      <dsp:txXfrm>
        <a:off x="3080" y="1765067"/>
        <a:ext cx="2444055" cy="2053006"/>
      </dsp:txXfrm>
    </dsp:sp>
    <dsp:sp modelId="{2D0E48BC-8BCD-407F-96D5-AA557A7C857B}">
      <dsp:nvSpPr>
        <dsp:cNvPr id="0" name=""/>
        <dsp:cNvSpPr/>
      </dsp:nvSpPr>
      <dsp:spPr>
        <a:xfrm>
          <a:off x="711856" y="806997"/>
          <a:ext cx="1026503" cy="102650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889000">
            <a:lnSpc>
              <a:spcPct val="90000"/>
            </a:lnSpc>
            <a:spcBef>
              <a:spcPct val="0"/>
            </a:spcBef>
            <a:spcAft>
              <a:spcPct val="35000"/>
            </a:spcAft>
            <a:buNone/>
          </a:pPr>
          <a:r>
            <a:rPr lang="en-US" sz="2000" kern="1200"/>
            <a:t>1</a:t>
          </a:r>
        </a:p>
      </dsp:txBody>
      <dsp:txXfrm>
        <a:off x="862184" y="957325"/>
        <a:ext cx="725847" cy="725847"/>
      </dsp:txXfrm>
    </dsp:sp>
    <dsp:sp modelId="{99FF1CB0-950E-4374-8C03-540A83C2C86B}">
      <dsp:nvSpPr>
        <dsp:cNvPr id="0" name=""/>
        <dsp:cNvSpPr/>
      </dsp:nvSpPr>
      <dsp:spPr>
        <a:xfrm>
          <a:off x="3080" y="3886435"/>
          <a:ext cx="2444055"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B462847-5463-455C-89F5-E7470BDFD74A}">
      <dsp:nvSpPr>
        <dsp:cNvPr id="0" name=""/>
        <dsp:cNvSpPr/>
      </dsp:nvSpPr>
      <dsp:spPr>
        <a:xfrm>
          <a:off x="2691541" y="464830"/>
          <a:ext cx="2444055" cy="34216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844550">
            <a:lnSpc>
              <a:spcPct val="90000"/>
            </a:lnSpc>
            <a:spcBef>
              <a:spcPct val="0"/>
            </a:spcBef>
            <a:spcAft>
              <a:spcPct val="35000"/>
            </a:spcAft>
            <a:buNone/>
          </a:pPr>
          <a:r>
            <a:rPr lang="en-GB" sz="1900" kern="1200" dirty="0"/>
            <a:t>Person first – “Child with autism” used more by parents, professionals</a:t>
          </a:r>
          <a:endParaRPr lang="en-US" sz="1900" kern="1200" dirty="0"/>
        </a:p>
      </dsp:txBody>
      <dsp:txXfrm>
        <a:off x="2691541" y="1765067"/>
        <a:ext cx="2444055" cy="2053006"/>
      </dsp:txXfrm>
    </dsp:sp>
    <dsp:sp modelId="{5AE3F52E-C800-442B-A781-E69B69C5CCA6}">
      <dsp:nvSpPr>
        <dsp:cNvPr id="0" name=""/>
        <dsp:cNvSpPr/>
      </dsp:nvSpPr>
      <dsp:spPr>
        <a:xfrm>
          <a:off x="3400317" y="806997"/>
          <a:ext cx="1026503" cy="102650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889000">
            <a:lnSpc>
              <a:spcPct val="90000"/>
            </a:lnSpc>
            <a:spcBef>
              <a:spcPct val="0"/>
            </a:spcBef>
            <a:spcAft>
              <a:spcPct val="35000"/>
            </a:spcAft>
            <a:buNone/>
          </a:pPr>
          <a:r>
            <a:rPr lang="en-US" sz="2000" kern="1200"/>
            <a:t>2</a:t>
          </a:r>
        </a:p>
      </dsp:txBody>
      <dsp:txXfrm>
        <a:off x="3550645" y="957325"/>
        <a:ext cx="725847" cy="725847"/>
      </dsp:txXfrm>
    </dsp:sp>
    <dsp:sp modelId="{B4D2933E-E889-4B8A-A65F-F438399D5C77}">
      <dsp:nvSpPr>
        <dsp:cNvPr id="0" name=""/>
        <dsp:cNvSpPr/>
      </dsp:nvSpPr>
      <dsp:spPr>
        <a:xfrm>
          <a:off x="2691541" y="3886435"/>
          <a:ext cx="2444055"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DCE2332-C3CD-4D4E-A257-F91355257B5E}">
      <dsp:nvSpPr>
        <dsp:cNvPr id="0" name=""/>
        <dsp:cNvSpPr/>
      </dsp:nvSpPr>
      <dsp:spPr>
        <a:xfrm>
          <a:off x="5380002" y="464830"/>
          <a:ext cx="2444055" cy="34216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844550">
            <a:lnSpc>
              <a:spcPct val="90000"/>
            </a:lnSpc>
            <a:spcBef>
              <a:spcPct val="0"/>
            </a:spcBef>
            <a:spcAft>
              <a:spcPct val="35000"/>
            </a:spcAft>
            <a:buNone/>
          </a:pPr>
          <a:r>
            <a:rPr lang="en-US" sz="1900" kern="1200" dirty="0"/>
            <a:t>Person first language preferred – person with intellectual disability</a:t>
          </a:r>
        </a:p>
      </dsp:txBody>
      <dsp:txXfrm>
        <a:off x="5380002" y="1765067"/>
        <a:ext cx="2444055" cy="2053006"/>
      </dsp:txXfrm>
    </dsp:sp>
    <dsp:sp modelId="{F091EB0F-449B-4A93-BCA9-400CC080BB56}">
      <dsp:nvSpPr>
        <dsp:cNvPr id="0" name=""/>
        <dsp:cNvSpPr/>
      </dsp:nvSpPr>
      <dsp:spPr>
        <a:xfrm>
          <a:off x="6088778" y="806997"/>
          <a:ext cx="1026503" cy="102650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889000">
            <a:lnSpc>
              <a:spcPct val="90000"/>
            </a:lnSpc>
            <a:spcBef>
              <a:spcPct val="0"/>
            </a:spcBef>
            <a:spcAft>
              <a:spcPct val="35000"/>
            </a:spcAft>
            <a:buNone/>
          </a:pPr>
          <a:r>
            <a:rPr lang="en-GB" sz="2000" kern="1200"/>
            <a:t>3</a:t>
          </a:r>
        </a:p>
      </dsp:txBody>
      <dsp:txXfrm>
        <a:off x="6239106" y="957325"/>
        <a:ext cx="725847" cy="725847"/>
      </dsp:txXfrm>
    </dsp:sp>
    <dsp:sp modelId="{F88808B9-A566-49FA-BE25-D6D6E53CD075}">
      <dsp:nvSpPr>
        <dsp:cNvPr id="0" name=""/>
        <dsp:cNvSpPr/>
      </dsp:nvSpPr>
      <dsp:spPr>
        <a:xfrm>
          <a:off x="5380002" y="3886435"/>
          <a:ext cx="2444055"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A604F5F-D8FB-4455-A291-FE069695F919}">
      <dsp:nvSpPr>
        <dsp:cNvPr id="0" name=""/>
        <dsp:cNvSpPr/>
      </dsp:nvSpPr>
      <dsp:spPr>
        <a:xfrm>
          <a:off x="8068463" y="464830"/>
          <a:ext cx="2444055" cy="34216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844550">
            <a:lnSpc>
              <a:spcPct val="90000"/>
            </a:lnSpc>
            <a:spcBef>
              <a:spcPct val="0"/>
            </a:spcBef>
            <a:spcAft>
              <a:spcPct val="35000"/>
            </a:spcAft>
            <a:buNone/>
          </a:pPr>
          <a:r>
            <a:rPr lang="en-US" sz="1900" kern="1200" dirty="0"/>
            <a:t>Autism Spectrum Disorder – ICD 11 diagnostic criteria.</a:t>
          </a:r>
        </a:p>
      </dsp:txBody>
      <dsp:txXfrm>
        <a:off x="8068463" y="1765067"/>
        <a:ext cx="2444055" cy="2053006"/>
      </dsp:txXfrm>
    </dsp:sp>
    <dsp:sp modelId="{B988515A-D53F-44C9-AE93-D8D43D2A890B}">
      <dsp:nvSpPr>
        <dsp:cNvPr id="0" name=""/>
        <dsp:cNvSpPr/>
      </dsp:nvSpPr>
      <dsp:spPr>
        <a:xfrm>
          <a:off x="8777239" y="806997"/>
          <a:ext cx="1026503" cy="102650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889000">
            <a:lnSpc>
              <a:spcPct val="90000"/>
            </a:lnSpc>
            <a:spcBef>
              <a:spcPct val="0"/>
            </a:spcBef>
            <a:spcAft>
              <a:spcPct val="35000"/>
            </a:spcAft>
            <a:buNone/>
          </a:pPr>
          <a:r>
            <a:rPr lang="en-US" sz="2000" kern="1200"/>
            <a:t>4</a:t>
          </a:r>
        </a:p>
        <a:p>
          <a:pPr marL="0" lvl="0" indent="0" algn="ctr" defTabSz="889000">
            <a:lnSpc>
              <a:spcPct val="90000"/>
            </a:lnSpc>
            <a:spcBef>
              <a:spcPct val="0"/>
            </a:spcBef>
            <a:spcAft>
              <a:spcPct val="35000"/>
            </a:spcAft>
            <a:buNone/>
          </a:pPr>
          <a:endParaRPr lang="en-US" sz="2000" kern="1200"/>
        </a:p>
      </dsp:txBody>
      <dsp:txXfrm>
        <a:off x="8927567" y="957325"/>
        <a:ext cx="725847" cy="725847"/>
      </dsp:txXfrm>
    </dsp:sp>
    <dsp:sp modelId="{377634E9-F79D-40A1-9518-55C675AC17CD}">
      <dsp:nvSpPr>
        <dsp:cNvPr id="0" name=""/>
        <dsp:cNvSpPr/>
      </dsp:nvSpPr>
      <dsp:spPr>
        <a:xfrm>
          <a:off x="8068463" y="3886435"/>
          <a:ext cx="2444055"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E0048-BD43-4703-9991-029C6979221E}">
      <dsp:nvSpPr>
        <dsp:cNvPr id="0" name=""/>
        <dsp:cNvSpPr/>
      </dsp:nvSpPr>
      <dsp:spPr>
        <a:xfrm>
          <a:off x="1333" y="1316033"/>
          <a:ext cx="3121474" cy="156073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GB" sz="3100" kern="1200"/>
            <a:t>1% prevalence </a:t>
          </a:r>
          <a:endParaRPr lang="en-US" sz="3100" kern="1200"/>
        </a:p>
      </dsp:txBody>
      <dsp:txXfrm>
        <a:off x="47045" y="1361745"/>
        <a:ext cx="3030050" cy="1469313"/>
      </dsp:txXfrm>
    </dsp:sp>
    <dsp:sp modelId="{86D8999D-C397-4887-B961-5943B0EC3ED4}">
      <dsp:nvSpPr>
        <dsp:cNvPr id="0" name=""/>
        <dsp:cNvSpPr/>
      </dsp:nvSpPr>
      <dsp:spPr>
        <a:xfrm>
          <a:off x="3903177" y="1316033"/>
          <a:ext cx="3121474" cy="156073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GB" sz="3100" kern="1200"/>
            <a:t>1/54 in US </a:t>
          </a:r>
          <a:endParaRPr lang="en-US" sz="3100" kern="1200"/>
        </a:p>
      </dsp:txBody>
      <dsp:txXfrm>
        <a:off x="3948889" y="1361745"/>
        <a:ext cx="3030050" cy="1469313"/>
      </dsp:txXfrm>
    </dsp:sp>
    <dsp:sp modelId="{1B8B1DE8-2F34-475E-866E-211EE4C13F79}">
      <dsp:nvSpPr>
        <dsp:cNvPr id="0" name=""/>
        <dsp:cNvSpPr/>
      </dsp:nvSpPr>
      <dsp:spPr>
        <a:xfrm>
          <a:off x="7805020" y="1316033"/>
          <a:ext cx="3121474" cy="156073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GB" sz="3100" kern="1200"/>
            <a:t>Increasing prevalence for multiple reasons</a:t>
          </a:r>
          <a:endParaRPr lang="en-US" sz="3100" kern="1200"/>
        </a:p>
      </dsp:txBody>
      <dsp:txXfrm>
        <a:off x="7850732" y="1361745"/>
        <a:ext cx="3030050" cy="14693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1FC5E-C11D-446E-B062-99AF37DAA2F8}">
      <dsp:nvSpPr>
        <dsp:cNvPr id="0" name=""/>
        <dsp:cNvSpPr/>
      </dsp:nvSpPr>
      <dsp:spPr>
        <a:xfrm>
          <a:off x="0" y="5494"/>
          <a:ext cx="6666833" cy="104480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Often harder to recognise in females – you may miss clues from the person that they need your help in making reasonable adjustments.</a:t>
          </a:r>
        </a:p>
      </dsp:txBody>
      <dsp:txXfrm>
        <a:off x="51003" y="56497"/>
        <a:ext cx="6564827" cy="942803"/>
      </dsp:txXfrm>
    </dsp:sp>
    <dsp:sp modelId="{AF5F4204-0985-4570-AF0C-4CD622882B06}">
      <dsp:nvSpPr>
        <dsp:cNvPr id="0" name=""/>
        <dsp:cNvSpPr/>
      </dsp:nvSpPr>
      <dsp:spPr>
        <a:xfrm>
          <a:off x="0" y="1105024"/>
          <a:ext cx="6666833" cy="1044809"/>
        </a:xfrm>
        <a:prstGeom prst="round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Men and women may camouflage their differences – it is important to ask what would help, rather than assume.</a:t>
          </a:r>
        </a:p>
      </dsp:txBody>
      <dsp:txXfrm>
        <a:off x="51003" y="1156027"/>
        <a:ext cx="6564827" cy="942803"/>
      </dsp:txXfrm>
    </dsp:sp>
    <dsp:sp modelId="{1837540B-C610-4C20-B723-44F53C3D4A81}">
      <dsp:nvSpPr>
        <dsp:cNvPr id="0" name=""/>
        <dsp:cNvSpPr/>
      </dsp:nvSpPr>
      <dsp:spPr>
        <a:xfrm>
          <a:off x="0" y="2204555"/>
          <a:ext cx="6666833" cy="1044809"/>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Co-morbid ADHD / other NDC  can impact on presentation and description of traits/symptoms</a:t>
          </a:r>
        </a:p>
      </dsp:txBody>
      <dsp:txXfrm>
        <a:off x="51003" y="2255558"/>
        <a:ext cx="6564827" cy="942803"/>
      </dsp:txXfrm>
    </dsp:sp>
    <dsp:sp modelId="{3FEBFF21-9A84-4979-8BB9-A89DFD42FC44}">
      <dsp:nvSpPr>
        <dsp:cNvPr id="0" name=""/>
        <dsp:cNvSpPr/>
      </dsp:nvSpPr>
      <dsp:spPr>
        <a:xfrm>
          <a:off x="0" y="3304085"/>
          <a:ext cx="6666833" cy="1044809"/>
        </a:xfrm>
        <a:prstGeom prst="round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Communication differences – they may not explain their  problems easily. </a:t>
          </a:r>
        </a:p>
      </dsp:txBody>
      <dsp:txXfrm>
        <a:off x="51003" y="3355088"/>
        <a:ext cx="6564827" cy="942803"/>
      </dsp:txXfrm>
    </dsp:sp>
    <dsp:sp modelId="{C34F61B4-41E8-4714-9CA1-23F25C8F30FB}">
      <dsp:nvSpPr>
        <dsp:cNvPr id="0" name=""/>
        <dsp:cNvSpPr/>
      </dsp:nvSpPr>
      <dsp:spPr>
        <a:xfrm>
          <a:off x="0" y="4403614"/>
          <a:ext cx="6666833" cy="1044809"/>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Impact on mental/ physical  health ( in part due to access to health care) – leads to a significantly shorter average lifespan than non-autistic population</a:t>
          </a:r>
        </a:p>
      </dsp:txBody>
      <dsp:txXfrm>
        <a:off x="51003" y="4454617"/>
        <a:ext cx="6564827" cy="94280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5D511-D23C-4F5B-B1EB-6E1B327A2BDD}">
      <dsp:nvSpPr>
        <dsp:cNvPr id="0" name=""/>
        <dsp:cNvSpPr/>
      </dsp:nvSpPr>
      <dsp:spPr>
        <a:xfrm>
          <a:off x="0" y="665"/>
          <a:ext cx="6666833"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F9D196D-8C41-4134-ABAE-BD75057EE415}">
      <dsp:nvSpPr>
        <dsp:cNvPr id="0" name=""/>
        <dsp:cNvSpPr/>
      </dsp:nvSpPr>
      <dsp:spPr>
        <a:xfrm>
          <a:off x="0" y="665"/>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“Demand avoidance” – type of behaviour</a:t>
          </a:r>
        </a:p>
      </dsp:txBody>
      <dsp:txXfrm>
        <a:off x="0" y="665"/>
        <a:ext cx="6666833" cy="1090517"/>
      </dsp:txXfrm>
    </dsp:sp>
    <dsp:sp modelId="{7CD8C56B-4040-4E0C-9049-E9848DFCA572}">
      <dsp:nvSpPr>
        <dsp:cNvPr id="0" name=""/>
        <dsp:cNvSpPr/>
      </dsp:nvSpPr>
      <dsp:spPr>
        <a:xfrm>
          <a:off x="0" y="1091183"/>
          <a:ext cx="6666833"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493D4A1-6EEF-4483-AAE7-4A5F8B6E2737}">
      <dsp:nvSpPr>
        <dsp:cNvPr id="0" name=""/>
        <dsp:cNvSpPr/>
      </dsp:nvSpPr>
      <dsp:spPr>
        <a:xfrm>
          <a:off x="0" y="1091183"/>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“persistent and marked resistance to 'the demands of everyday life’, which may include essential demands such as eating and sleeping as well as expected demands such as going to school or work” </a:t>
          </a:r>
          <a:endParaRPr lang="en-US" sz="1700" kern="1200"/>
        </a:p>
      </dsp:txBody>
      <dsp:txXfrm>
        <a:off x="0" y="1091183"/>
        <a:ext cx="6666833" cy="1090517"/>
      </dsp:txXfrm>
    </dsp:sp>
    <dsp:sp modelId="{2FE2217B-B38A-4F82-B9E4-EB76973CC73F}">
      <dsp:nvSpPr>
        <dsp:cNvPr id="0" name=""/>
        <dsp:cNvSpPr/>
      </dsp:nvSpPr>
      <dsp:spPr>
        <a:xfrm>
          <a:off x="0" y="2181701"/>
          <a:ext cx="6666833"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231F79D-18D8-44DF-8AFB-04E29855E496}">
      <dsp:nvSpPr>
        <dsp:cNvPr id="0" name=""/>
        <dsp:cNvSpPr/>
      </dsp:nvSpPr>
      <dsp:spPr>
        <a:xfrm>
          <a:off x="0" y="2181701"/>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Seen in autistic people or people with Intellectual disability or other neuro-diversities.</a:t>
          </a:r>
          <a:endParaRPr lang="en-US" sz="1700" kern="1200"/>
        </a:p>
      </dsp:txBody>
      <dsp:txXfrm>
        <a:off x="0" y="2181701"/>
        <a:ext cx="6666833" cy="1090517"/>
      </dsp:txXfrm>
    </dsp:sp>
    <dsp:sp modelId="{EFA57FB9-D8FE-4435-BBB9-2B7EF60ABE33}">
      <dsp:nvSpPr>
        <dsp:cNvPr id="0" name=""/>
        <dsp:cNvSpPr/>
      </dsp:nvSpPr>
      <dsp:spPr>
        <a:xfrm>
          <a:off x="0" y="3272218"/>
          <a:ext cx="6666833"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F6B9D46-5324-4F10-8589-66FA3C2CD8DF}">
      <dsp:nvSpPr>
        <dsp:cNvPr id="0" name=""/>
        <dsp:cNvSpPr/>
      </dsp:nvSpPr>
      <dsp:spPr>
        <a:xfrm>
          <a:off x="0" y="3272218"/>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t>The Royal college of psychiatry (child psychiatry division) – define PDA as part of the autism spectrum and not as a separate diagnosis.</a:t>
          </a:r>
          <a:endParaRPr lang="en-US" sz="1700" kern="1200" dirty="0"/>
        </a:p>
      </dsp:txBody>
      <dsp:txXfrm>
        <a:off x="0" y="3272218"/>
        <a:ext cx="6666833" cy="1090517"/>
      </dsp:txXfrm>
    </dsp:sp>
    <dsp:sp modelId="{1D1547BD-4D9B-42EB-8EA5-9586E6135DC9}">
      <dsp:nvSpPr>
        <dsp:cNvPr id="0" name=""/>
        <dsp:cNvSpPr/>
      </dsp:nvSpPr>
      <dsp:spPr>
        <a:xfrm>
          <a:off x="0" y="4362736"/>
          <a:ext cx="6666833"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9EF0119-9491-4048-8288-6542CE86979F}">
      <dsp:nvSpPr>
        <dsp:cNvPr id="0" name=""/>
        <dsp:cNvSpPr/>
      </dsp:nvSpPr>
      <dsp:spPr>
        <a:xfrm>
          <a:off x="0" y="4362736"/>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t>Reflecting the different ways autism presents in each individual </a:t>
          </a:r>
          <a:endParaRPr lang="en-US" sz="1700" kern="1200" dirty="0"/>
        </a:p>
      </dsp:txBody>
      <dsp:txXfrm>
        <a:off x="0" y="4362736"/>
        <a:ext cx="6666833" cy="109051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19176-6258-420B-8BEF-91914D3E7F58}">
      <dsp:nvSpPr>
        <dsp:cNvPr id="0" name=""/>
        <dsp:cNvSpPr/>
      </dsp:nvSpPr>
      <dsp:spPr>
        <a:xfrm>
          <a:off x="930572" y="3032"/>
          <a:ext cx="2833338" cy="1700003"/>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b="0" i="0" kern="1200" baseline="0" dirty="0"/>
            <a:t>mild mood symptoms (dysphoria, mood lability, irritability, boredom)</a:t>
          </a:r>
          <a:endParaRPr lang="en-US" sz="2300" kern="1200" dirty="0"/>
        </a:p>
      </dsp:txBody>
      <dsp:txXfrm>
        <a:off x="930572" y="3032"/>
        <a:ext cx="2833338" cy="1700003"/>
      </dsp:txXfrm>
    </dsp:sp>
    <dsp:sp modelId="{8AC0BDE8-86D7-414E-95D6-A27F06092409}">
      <dsp:nvSpPr>
        <dsp:cNvPr id="0" name=""/>
        <dsp:cNvSpPr/>
      </dsp:nvSpPr>
      <dsp:spPr>
        <a:xfrm>
          <a:off x="4047245" y="3032"/>
          <a:ext cx="2833338" cy="1700003"/>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b="0" i="0" kern="1200" baseline="0" dirty="0"/>
            <a:t>difficulty with peer interactions</a:t>
          </a:r>
          <a:endParaRPr lang="en-US" sz="2300" kern="1200" dirty="0"/>
        </a:p>
      </dsp:txBody>
      <dsp:txXfrm>
        <a:off x="4047245" y="3032"/>
        <a:ext cx="2833338" cy="1700003"/>
      </dsp:txXfrm>
    </dsp:sp>
    <dsp:sp modelId="{43458AEB-69B6-4110-84F4-39D40F6FDA18}">
      <dsp:nvSpPr>
        <dsp:cNvPr id="0" name=""/>
        <dsp:cNvSpPr/>
      </dsp:nvSpPr>
      <dsp:spPr>
        <a:xfrm>
          <a:off x="7163917" y="3032"/>
          <a:ext cx="2833338" cy="1700003"/>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b="0" i="0" kern="1200" baseline="0" dirty="0"/>
            <a:t>low self-esteem</a:t>
          </a:r>
          <a:endParaRPr lang="en-US" sz="2300" kern="1200" dirty="0"/>
        </a:p>
      </dsp:txBody>
      <dsp:txXfrm>
        <a:off x="7163917" y="3032"/>
        <a:ext cx="2833338" cy="1700003"/>
      </dsp:txXfrm>
    </dsp:sp>
    <dsp:sp modelId="{95B19002-6138-45C2-8CE5-0B145E88C11B}">
      <dsp:nvSpPr>
        <dsp:cNvPr id="0" name=""/>
        <dsp:cNvSpPr/>
      </dsp:nvSpPr>
      <dsp:spPr>
        <a:xfrm>
          <a:off x="2488909" y="1986369"/>
          <a:ext cx="2833338" cy="1700003"/>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b="0" i="0" kern="1200" baseline="0" dirty="0"/>
            <a:t>working memory (i.e., short-term memory) impairment</a:t>
          </a:r>
          <a:endParaRPr lang="en-US" sz="2300" kern="1200" dirty="0"/>
        </a:p>
      </dsp:txBody>
      <dsp:txXfrm>
        <a:off x="2488909" y="1986369"/>
        <a:ext cx="2833338" cy="1700003"/>
      </dsp:txXfrm>
    </dsp:sp>
    <dsp:sp modelId="{5AD3718F-75CA-4ADD-A705-411BD94BC294}">
      <dsp:nvSpPr>
        <dsp:cNvPr id="0" name=""/>
        <dsp:cNvSpPr/>
      </dsp:nvSpPr>
      <dsp:spPr>
        <a:xfrm>
          <a:off x="5605581" y="1986369"/>
          <a:ext cx="2833338" cy="1700003"/>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b="0" i="0" kern="1200" baseline="0" dirty="0"/>
            <a:t>processing speed impairment (i.e., the rate at which information is dealt with)</a:t>
          </a:r>
          <a:endParaRPr lang="en-US" sz="2300" kern="1200" dirty="0"/>
        </a:p>
      </dsp:txBody>
      <dsp:txXfrm>
        <a:off x="5605581" y="1986369"/>
        <a:ext cx="2833338" cy="170000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E6B97-3C90-46F3-A90D-6E91DA123B1D}">
      <dsp:nvSpPr>
        <dsp:cNvPr id="0" name=""/>
        <dsp:cNvSpPr/>
      </dsp:nvSpPr>
      <dsp:spPr>
        <a:xfrm>
          <a:off x="0" y="492219"/>
          <a:ext cx="10515600" cy="7985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There are now national guidelines and agreement on FASD</a:t>
          </a:r>
          <a:endParaRPr lang="en-US" sz="2000" kern="1200"/>
        </a:p>
      </dsp:txBody>
      <dsp:txXfrm>
        <a:off x="38981" y="531200"/>
        <a:ext cx="10437638" cy="720563"/>
      </dsp:txXfrm>
    </dsp:sp>
    <dsp:sp modelId="{A791A00D-4006-4E23-8C21-D00CAB4D3965}">
      <dsp:nvSpPr>
        <dsp:cNvPr id="0" name=""/>
        <dsp:cNvSpPr/>
      </dsp:nvSpPr>
      <dsp:spPr>
        <a:xfrm>
          <a:off x="0" y="1348344"/>
          <a:ext cx="10515600" cy="7985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FASD is preventable and needs all professionals across all settings  to engage with women without stigma</a:t>
          </a:r>
          <a:endParaRPr lang="en-US" sz="2000" kern="1200"/>
        </a:p>
      </dsp:txBody>
      <dsp:txXfrm>
        <a:off x="38981" y="1387325"/>
        <a:ext cx="10437638" cy="720563"/>
      </dsp:txXfrm>
    </dsp:sp>
    <dsp:sp modelId="{E77E3599-43BD-4FA5-85FA-D97507CB3D7B}">
      <dsp:nvSpPr>
        <dsp:cNvPr id="0" name=""/>
        <dsp:cNvSpPr/>
      </dsp:nvSpPr>
      <dsp:spPr>
        <a:xfrm>
          <a:off x="0" y="2204469"/>
          <a:ext cx="10515600" cy="7985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3% of the population has FASD and there will be 1-2 in every school year group</a:t>
          </a:r>
          <a:endParaRPr lang="en-US" sz="2000" kern="1200"/>
        </a:p>
      </dsp:txBody>
      <dsp:txXfrm>
        <a:off x="38981" y="2243450"/>
        <a:ext cx="10437638" cy="720563"/>
      </dsp:txXfrm>
    </dsp:sp>
    <dsp:sp modelId="{F81C01FA-2AAC-4699-979D-EB7C7387EF1C}">
      <dsp:nvSpPr>
        <dsp:cNvPr id="0" name=""/>
        <dsp:cNvSpPr/>
      </dsp:nvSpPr>
      <dsp:spPr>
        <a:xfrm>
          <a:off x="0" y="3060594"/>
          <a:ext cx="10515600" cy="7985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FASD does not stop at 18 – support with employment, housing , social care, criminal justice, as well as repeating  assessments and mental capacity assessments may be needed</a:t>
          </a:r>
          <a:endParaRPr lang="en-US" sz="2000" kern="1200"/>
        </a:p>
      </dsp:txBody>
      <dsp:txXfrm>
        <a:off x="38981" y="3099575"/>
        <a:ext cx="10437638" cy="72056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8D7B4-D51E-4FBA-8EAA-2F6D93911489}">
      <dsp:nvSpPr>
        <dsp:cNvPr id="0" name=""/>
        <dsp:cNvSpPr/>
      </dsp:nvSpPr>
      <dsp:spPr>
        <a:xfrm>
          <a:off x="0" y="72008"/>
          <a:ext cx="10515600" cy="6388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Long term difficulties in being able to use and understand language. </a:t>
          </a:r>
        </a:p>
      </dsp:txBody>
      <dsp:txXfrm>
        <a:off x="31185" y="103193"/>
        <a:ext cx="10453230" cy="576450"/>
      </dsp:txXfrm>
    </dsp:sp>
    <dsp:sp modelId="{F78AFC37-1718-4E68-9BCE-6D0821D04206}">
      <dsp:nvSpPr>
        <dsp:cNvPr id="0" name=""/>
        <dsp:cNvSpPr/>
      </dsp:nvSpPr>
      <dsp:spPr>
        <a:xfrm>
          <a:off x="0" y="785709"/>
          <a:ext cx="10515600" cy="6388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If they speak more than one language, it will impact on all of these.</a:t>
          </a:r>
        </a:p>
      </dsp:txBody>
      <dsp:txXfrm>
        <a:off x="31185" y="816894"/>
        <a:ext cx="10453230" cy="576450"/>
      </dsp:txXfrm>
    </dsp:sp>
    <dsp:sp modelId="{ACE5355C-29A6-4F88-82E3-D853D890EFCD}">
      <dsp:nvSpPr>
        <dsp:cNvPr id="0" name=""/>
        <dsp:cNvSpPr/>
      </dsp:nvSpPr>
      <dsp:spPr>
        <a:xfrm>
          <a:off x="0" y="1499409"/>
          <a:ext cx="10515600" cy="6388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It may affect expressive language</a:t>
          </a:r>
        </a:p>
      </dsp:txBody>
      <dsp:txXfrm>
        <a:off x="31185" y="1530594"/>
        <a:ext cx="10453230" cy="576450"/>
      </dsp:txXfrm>
    </dsp:sp>
    <dsp:sp modelId="{9228C394-2A0E-4FD9-AE15-CEDC39FC1DEC}">
      <dsp:nvSpPr>
        <dsp:cNvPr id="0" name=""/>
        <dsp:cNvSpPr/>
      </dsp:nvSpPr>
      <dsp:spPr>
        <a:xfrm>
          <a:off x="0" y="2213109"/>
          <a:ext cx="10515600" cy="6388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Range of vocabulary.</a:t>
          </a:r>
        </a:p>
      </dsp:txBody>
      <dsp:txXfrm>
        <a:off x="31185" y="2244294"/>
        <a:ext cx="10453230" cy="576450"/>
      </dsp:txXfrm>
    </dsp:sp>
    <dsp:sp modelId="{9AC5E25E-3A60-4C2E-A316-8417BE7FA402}">
      <dsp:nvSpPr>
        <dsp:cNvPr id="0" name=""/>
        <dsp:cNvSpPr/>
      </dsp:nvSpPr>
      <dsp:spPr>
        <a:xfrm>
          <a:off x="0" y="2926809"/>
          <a:ext cx="10515600" cy="6388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Understanding and retaining information</a:t>
          </a:r>
        </a:p>
      </dsp:txBody>
      <dsp:txXfrm>
        <a:off x="31185" y="2957994"/>
        <a:ext cx="10453230" cy="576450"/>
      </dsp:txXfrm>
    </dsp:sp>
    <dsp:sp modelId="{E881EF36-9CAC-4CC2-A6EB-66F109D288E8}">
      <dsp:nvSpPr>
        <dsp:cNvPr id="0" name=""/>
        <dsp:cNvSpPr/>
      </dsp:nvSpPr>
      <dsp:spPr>
        <a:xfrm>
          <a:off x="0" y="3640509"/>
          <a:ext cx="10515600" cy="6388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Reading and writing.</a:t>
          </a:r>
        </a:p>
      </dsp:txBody>
      <dsp:txXfrm>
        <a:off x="31185" y="3671694"/>
        <a:ext cx="10453230" cy="57645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8455F-4A18-4B2B-A82D-22E2CCBB580F}">
      <dsp:nvSpPr>
        <dsp:cNvPr id="0" name=""/>
        <dsp:cNvSpPr/>
      </dsp:nvSpPr>
      <dsp:spPr>
        <a:xfrm>
          <a:off x="0" y="316400"/>
          <a:ext cx="6666833" cy="2077919"/>
        </a:xfrm>
        <a:prstGeom prst="roundRect">
          <a:avLst/>
        </a:prstGeom>
        <a:solidFill>
          <a:schemeClr val="tx2">
            <a:lumMod val="50000"/>
            <a:lumOff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a:t>
          </a:r>
          <a:r>
            <a:rPr lang="en-US" sz="2400" kern="1200" dirty="0"/>
            <a:t>Individuals with DLD  are usually able to initiate and respond appropriately to social and emotional cues and to share interests with others, and do not typically exhibit restricted, repetitive and stereotyped </a:t>
          </a:r>
          <a:r>
            <a:rPr lang="en-US" sz="2400" kern="1200" dirty="0" err="1"/>
            <a:t>behaviours</a:t>
          </a:r>
          <a:r>
            <a:rPr lang="en-US" sz="2400" kern="1200" dirty="0"/>
            <a:t>.</a:t>
          </a:r>
        </a:p>
      </dsp:txBody>
      <dsp:txXfrm>
        <a:off x="101436" y="417836"/>
        <a:ext cx="6463961" cy="1875047"/>
      </dsp:txXfrm>
    </dsp:sp>
    <dsp:sp modelId="{F2F0E110-A811-4E05-85DA-5367FADF8A18}">
      <dsp:nvSpPr>
        <dsp:cNvPr id="0" name=""/>
        <dsp:cNvSpPr/>
      </dsp:nvSpPr>
      <dsp:spPr>
        <a:xfrm>
          <a:off x="0" y="2463440"/>
          <a:ext cx="6666833" cy="2077919"/>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•If an autistic persons  language abilities are markedly below what would be expected on the basis of age and level of intellectual functioning, you can give a diagnosis of DLD in addition if:</a:t>
          </a:r>
        </a:p>
      </dsp:txBody>
      <dsp:txXfrm>
        <a:off x="101436" y="2564876"/>
        <a:ext cx="6463961" cy="1875047"/>
      </dsp:txXfrm>
    </dsp:sp>
    <dsp:sp modelId="{5007E85B-8090-411C-8C0D-976FB5C7489A}">
      <dsp:nvSpPr>
        <dsp:cNvPr id="0" name=""/>
        <dsp:cNvSpPr/>
      </dsp:nvSpPr>
      <dsp:spPr>
        <a:xfrm>
          <a:off x="0" y="4541359"/>
          <a:ext cx="6666833"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GB" sz="1900" kern="1200"/>
            <a:t>Impairment of "pragmatics" PLUS  impairment of receptive and/or expressive language.</a:t>
          </a:r>
          <a:endParaRPr lang="en-US" sz="1900" kern="1200"/>
        </a:p>
      </dsp:txBody>
      <dsp:txXfrm>
        <a:off x="0" y="4541359"/>
        <a:ext cx="6666833" cy="59616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132FF-8B48-4474-B11E-C682B069BE1B}">
      <dsp:nvSpPr>
        <dsp:cNvPr id="0" name=""/>
        <dsp:cNvSpPr/>
      </dsp:nvSpPr>
      <dsp:spPr>
        <a:xfrm>
          <a:off x="0" y="162409"/>
          <a:ext cx="6666833" cy="16309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A child is having difficulties with concentrating in class </a:t>
          </a:r>
          <a:endParaRPr lang="en-US" sz="4100" kern="1200"/>
        </a:p>
      </dsp:txBody>
      <dsp:txXfrm>
        <a:off x="79618" y="242027"/>
        <a:ext cx="6507597" cy="1471744"/>
      </dsp:txXfrm>
    </dsp:sp>
    <dsp:sp modelId="{3306345D-F49E-4D5D-88F6-19AC0CEB9038}">
      <dsp:nvSpPr>
        <dsp:cNvPr id="0" name=""/>
        <dsp:cNvSpPr/>
      </dsp:nvSpPr>
      <dsp:spPr>
        <a:xfrm>
          <a:off x="0" y="1911470"/>
          <a:ext cx="6666833" cy="1630980"/>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What else might you want to know?</a:t>
          </a:r>
          <a:endParaRPr lang="en-US" sz="4100" kern="1200"/>
        </a:p>
      </dsp:txBody>
      <dsp:txXfrm>
        <a:off x="79618" y="1991088"/>
        <a:ext cx="6507597" cy="1471744"/>
      </dsp:txXfrm>
    </dsp:sp>
    <dsp:sp modelId="{B29C3BFF-E7BB-4FE0-A57C-7CB50A6219B2}">
      <dsp:nvSpPr>
        <dsp:cNvPr id="0" name=""/>
        <dsp:cNvSpPr/>
      </dsp:nvSpPr>
      <dsp:spPr>
        <a:xfrm>
          <a:off x="0" y="3660530"/>
          <a:ext cx="6666833" cy="163098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What might be causing this?</a:t>
          </a:r>
          <a:endParaRPr lang="en-US" sz="4100" kern="1200"/>
        </a:p>
      </dsp:txBody>
      <dsp:txXfrm>
        <a:off x="79618" y="3740148"/>
        <a:ext cx="6507597" cy="147174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D0B17-25C9-492A-AE19-104A3391EE31}">
      <dsp:nvSpPr>
        <dsp:cNvPr id="0" name=""/>
        <dsp:cNvSpPr/>
      </dsp:nvSpPr>
      <dsp:spPr>
        <a:xfrm>
          <a:off x="0" y="665"/>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C98BFB1-4DE8-4245-8FA2-1EE693D434ED}">
      <dsp:nvSpPr>
        <dsp:cNvPr id="0" name=""/>
        <dsp:cNvSpPr/>
      </dsp:nvSpPr>
      <dsp:spPr>
        <a:xfrm>
          <a:off x="0" y="665"/>
          <a:ext cx="6666833"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Same symptoms can be caused by:</a:t>
          </a:r>
        </a:p>
      </dsp:txBody>
      <dsp:txXfrm>
        <a:off x="0" y="665"/>
        <a:ext cx="6666833" cy="778941"/>
      </dsp:txXfrm>
    </dsp:sp>
    <dsp:sp modelId="{51080E0C-6952-4FB2-A48C-EC81C5BE61D6}">
      <dsp:nvSpPr>
        <dsp:cNvPr id="0" name=""/>
        <dsp:cNvSpPr/>
      </dsp:nvSpPr>
      <dsp:spPr>
        <a:xfrm>
          <a:off x="0" y="779606"/>
          <a:ext cx="6666833" cy="0"/>
        </a:xfrm>
        <a:prstGeom prst="line">
          <a:avLst/>
        </a:prstGeom>
        <a:gradFill rotWithShape="0">
          <a:gsLst>
            <a:gs pos="0">
              <a:schemeClr val="accent2">
                <a:hueOff val="1073936"/>
                <a:satOff val="-3082"/>
                <a:lumOff val="-4935"/>
                <a:alphaOff val="0"/>
                <a:satMod val="103000"/>
                <a:lumMod val="102000"/>
                <a:tint val="94000"/>
              </a:schemeClr>
            </a:gs>
            <a:gs pos="50000">
              <a:schemeClr val="accent2">
                <a:hueOff val="1073936"/>
                <a:satOff val="-3082"/>
                <a:lumOff val="-4935"/>
                <a:alphaOff val="0"/>
                <a:satMod val="110000"/>
                <a:lumMod val="100000"/>
                <a:shade val="100000"/>
              </a:schemeClr>
            </a:gs>
            <a:gs pos="100000">
              <a:schemeClr val="accent2">
                <a:hueOff val="1073936"/>
                <a:satOff val="-3082"/>
                <a:lumOff val="-4935"/>
                <a:alphaOff val="0"/>
                <a:lumMod val="99000"/>
                <a:satMod val="120000"/>
                <a:shade val="78000"/>
              </a:schemeClr>
            </a:gs>
          </a:gsLst>
          <a:lin ang="5400000" scaled="0"/>
        </a:gradFill>
        <a:ln w="12700" cap="flat" cmpd="sng" algn="ctr">
          <a:solidFill>
            <a:schemeClr val="accent2">
              <a:hueOff val="1073936"/>
              <a:satOff val="-3082"/>
              <a:lumOff val="-493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0E384E7-08FA-4BF7-A173-33F3CA576B35}">
      <dsp:nvSpPr>
        <dsp:cNvPr id="0" name=""/>
        <dsp:cNvSpPr/>
      </dsp:nvSpPr>
      <dsp:spPr>
        <a:xfrm>
          <a:off x="0" y="779606"/>
          <a:ext cx="6666833"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Different neurodevelopmental conditions</a:t>
          </a:r>
        </a:p>
      </dsp:txBody>
      <dsp:txXfrm>
        <a:off x="0" y="779606"/>
        <a:ext cx="6666833" cy="778941"/>
      </dsp:txXfrm>
    </dsp:sp>
    <dsp:sp modelId="{77380786-82A4-4919-8BF8-AAD76B50265A}">
      <dsp:nvSpPr>
        <dsp:cNvPr id="0" name=""/>
        <dsp:cNvSpPr/>
      </dsp:nvSpPr>
      <dsp:spPr>
        <a:xfrm>
          <a:off x="0" y="1558548"/>
          <a:ext cx="6666833" cy="0"/>
        </a:xfrm>
        <a:prstGeom prst="line">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w="12700" cap="flat" cmpd="sng" algn="ctr">
          <a:solidFill>
            <a:schemeClr val="accent2">
              <a:hueOff val="2147871"/>
              <a:satOff val="-6164"/>
              <a:lumOff val="-987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0D8BB66-EC7A-4C9B-8F2D-99C943CF68AE}">
      <dsp:nvSpPr>
        <dsp:cNvPr id="0" name=""/>
        <dsp:cNvSpPr/>
      </dsp:nvSpPr>
      <dsp:spPr>
        <a:xfrm>
          <a:off x="0" y="1558548"/>
          <a:ext cx="6666833"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Different environmental issues </a:t>
          </a:r>
        </a:p>
      </dsp:txBody>
      <dsp:txXfrm>
        <a:off x="0" y="1558548"/>
        <a:ext cx="6666833" cy="778941"/>
      </dsp:txXfrm>
    </dsp:sp>
    <dsp:sp modelId="{3FD5BE3C-D244-4E2B-B8D8-B7436F4C733B}">
      <dsp:nvSpPr>
        <dsp:cNvPr id="0" name=""/>
        <dsp:cNvSpPr/>
      </dsp:nvSpPr>
      <dsp:spPr>
        <a:xfrm>
          <a:off x="0" y="2337489"/>
          <a:ext cx="6666833" cy="0"/>
        </a:xfrm>
        <a:prstGeom prst="line">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w="12700" cap="flat" cmpd="sng" algn="ctr">
          <a:solidFill>
            <a:schemeClr val="accent2">
              <a:hueOff val="3221807"/>
              <a:satOff val="-9246"/>
              <a:lumOff val="-1480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8785361-2728-4FCE-8DD7-5206334E035B}">
      <dsp:nvSpPr>
        <dsp:cNvPr id="0" name=""/>
        <dsp:cNvSpPr/>
      </dsp:nvSpPr>
      <dsp:spPr>
        <a:xfrm>
          <a:off x="0" y="2337489"/>
          <a:ext cx="6666833"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Issues – within the child , or in the greater system</a:t>
          </a:r>
        </a:p>
      </dsp:txBody>
      <dsp:txXfrm>
        <a:off x="0" y="2337489"/>
        <a:ext cx="6666833" cy="778941"/>
      </dsp:txXfrm>
    </dsp:sp>
    <dsp:sp modelId="{13F7C1E1-119A-49A8-ABD9-5FE701349434}">
      <dsp:nvSpPr>
        <dsp:cNvPr id="0" name=""/>
        <dsp:cNvSpPr/>
      </dsp:nvSpPr>
      <dsp:spPr>
        <a:xfrm>
          <a:off x="0" y="3116430"/>
          <a:ext cx="6666833" cy="0"/>
        </a:xfrm>
        <a:prstGeom prst="line">
          <a:avLst/>
        </a:prstGeom>
        <a:gradFill rotWithShape="0">
          <a:gsLst>
            <a:gs pos="0">
              <a:schemeClr val="accent2">
                <a:hueOff val="4295743"/>
                <a:satOff val="-12329"/>
                <a:lumOff val="-19739"/>
                <a:alphaOff val="0"/>
                <a:satMod val="103000"/>
                <a:lumMod val="102000"/>
                <a:tint val="94000"/>
              </a:schemeClr>
            </a:gs>
            <a:gs pos="50000">
              <a:schemeClr val="accent2">
                <a:hueOff val="4295743"/>
                <a:satOff val="-12329"/>
                <a:lumOff val="-19739"/>
                <a:alphaOff val="0"/>
                <a:satMod val="110000"/>
                <a:lumMod val="100000"/>
                <a:shade val="100000"/>
              </a:schemeClr>
            </a:gs>
            <a:gs pos="100000">
              <a:schemeClr val="accent2">
                <a:hueOff val="4295743"/>
                <a:satOff val="-12329"/>
                <a:lumOff val="-19739"/>
                <a:alphaOff val="0"/>
                <a:lumMod val="99000"/>
                <a:satMod val="120000"/>
                <a:shade val="78000"/>
              </a:schemeClr>
            </a:gs>
          </a:gsLst>
          <a:lin ang="5400000" scaled="0"/>
        </a:gradFill>
        <a:ln w="12700" cap="flat" cmpd="sng" algn="ctr">
          <a:solidFill>
            <a:schemeClr val="accent2">
              <a:hueOff val="4295743"/>
              <a:satOff val="-12329"/>
              <a:lumOff val="-1973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193CD9D-1C59-4C60-9108-C157B4E6A6FE}">
      <dsp:nvSpPr>
        <dsp:cNvPr id="0" name=""/>
        <dsp:cNvSpPr/>
      </dsp:nvSpPr>
      <dsp:spPr>
        <a:xfrm>
          <a:off x="0" y="3116430"/>
          <a:ext cx="6666833"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Developmental stage of the child.</a:t>
          </a:r>
        </a:p>
      </dsp:txBody>
      <dsp:txXfrm>
        <a:off x="0" y="3116430"/>
        <a:ext cx="6666833" cy="778941"/>
      </dsp:txXfrm>
    </dsp:sp>
    <dsp:sp modelId="{AF2402B9-9ECA-4C4C-AE7D-C8925D3B3DB9}">
      <dsp:nvSpPr>
        <dsp:cNvPr id="0" name=""/>
        <dsp:cNvSpPr/>
      </dsp:nvSpPr>
      <dsp:spPr>
        <a:xfrm>
          <a:off x="0" y="3895371"/>
          <a:ext cx="6666833" cy="0"/>
        </a:xfrm>
        <a:prstGeom prst="line">
          <a:avLst/>
        </a:prstGeom>
        <a:gradFill rotWithShape="0">
          <a:gsLst>
            <a:gs pos="0">
              <a:schemeClr val="accent2">
                <a:hueOff val="5369678"/>
                <a:satOff val="-15411"/>
                <a:lumOff val="-24674"/>
                <a:alphaOff val="0"/>
                <a:satMod val="103000"/>
                <a:lumMod val="102000"/>
                <a:tint val="94000"/>
              </a:schemeClr>
            </a:gs>
            <a:gs pos="50000">
              <a:schemeClr val="accent2">
                <a:hueOff val="5369678"/>
                <a:satOff val="-15411"/>
                <a:lumOff val="-24674"/>
                <a:alphaOff val="0"/>
                <a:satMod val="110000"/>
                <a:lumMod val="100000"/>
                <a:shade val="100000"/>
              </a:schemeClr>
            </a:gs>
            <a:gs pos="100000">
              <a:schemeClr val="accent2">
                <a:hueOff val="5369678"/>
                <a:satOff val="-15411"/>
                <a:lumOff val="-24674"/>
                <a:alphaOff val="0"/>
                <a:lumMod val="99000"/>
                <a:satMod val="120000"/>
                <a:shade val="78000"/>
              </a:schemeClr>
            </a:gs>
          </a:gsLst>
          <a:lin ang="5400000" scaled="0"/>
        </a:gradFill>
        <a:ln w="12700" cap="flat" cmpd="sng" algn="ctr">
          <a:solidFill>
            <a:schemeClr val="accent2">
              <a:hueOff val="5369678"/>
              <a:satOff val="-15411"/>
              <a:lumOff val="-2467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2A45DF4-852A-4555-A0E2-BB3FDA13ED86}">
      <dsp:nvSpPr>
        <dsp:cNvPr id="0" name=""/>
        <dsp:cNvSpPr/>
      </dsp:nvSpPr>
      <dsp:spPr>
        <a:xfrm>
          <a:off x="0" y="3895371"/>
          <a:ext cx="6666833"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Neurodevelopmental conditions can present differently in each child </a:t>
          </a:r>
        </a:p>
      </dsp:txBody>
      <dsp:txXfrm>
        <a:off x="0" y="3895371"/>
        <a:ext cx="6666833" cy="778941"/>
      </dsp:txXfrm>
    </dsp:sp>
    <dsp:sp modelId="{2B9BBBEF-0A31-4E89-8C9F-92584476506B}">
      <dsp:nvSpPr>
        <dsp:cNvPr id="0" name=""/>
        <dsp:cNvSpPr/>
      </dsp:nvSpPr>
      <dsp:spPr>
        <a:xfrm>
          <a:off x="0" y="4674313"/>
          <a:ext cx="6666833" cy="0"/>
        </a:xfrm>
        <a:prstGeom prst="line">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w="12700" cap="flat" cmpd="sng" algn="ctr">
          <a:solidFill>
            <a:schemeClr val="accent2">
              <a:hueOff val="6443614"/>
              <a:satOff val="-18493"/>
              <a:lumOff val="-2960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D4D65F6-9DC7-48DC-818B-0BD19AB12496}">
      <dsp:nvSpPr>
        <dsp:cNvPr id="0" name=""/>
        <dsp:cNvSpPr/>
      </dsp:nvSpPr>
      <dsp:spPr>
        <a:xfrm>
          <a:off x="0" y="4674313"/>
          <a:ext cx="6666833"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The way they present can be affected by the presence of other NDC or neurodiversities</a:t>
          </a:r>
        </a:p>
      </dsp:txBody>
      <dsp:txXfrm>
        <a:off x="0" y="4674313"/>
        <a:ext cx="6666833" cy="778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4D64A-0CE8-4B89-B965-357254187B60}">
      <dsp:nvSpPr>
        <dsp:cNvPr id="0" name=""/>
        <dsp:cNvSpPr/>
      </dsp:nvSpPr>
      <dsp:spPr>
        <a:xfrm>
          <a:off x="0" y="0"/>
          <a:ext cx="9288654" cy="188676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The term was first coined by Judy Singer (1998) in her thesis:</a:t>
          </a:r>
          <a:endParaRPr lang="en-US" sz="2400" kern="1200" dirty="0"/>
        </a:p>
      </dsp:txBody>
      <dsp:txXfrm>
        <a:off x="55261" y="55261"/>
        <a:ext cx="7338539" cy="1776240"/>
      </dsp:txXfrm>
    </dsp:sp>
    <dsp:sp modelId="{9BBF5CE4-0AC2-4666-9D93-6F27FEF4E9F3}">
      <dsp:nvSpPr>
        <dsp:cNvPr id="0" name=""/>
        <dsp:cNvSpPr/>
      </dsp:nvSpPr>
      <dsp:spPr>
        <a:xfrm>
          <a:off x="1639174" y="2306042"/>
          <a:ext cx="9288654" cy="1886762"/>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“A </a:t>
          </a:r>
          <a:r>
            <a:rPr lang="en-GB" sz="2400" b="1" kern="1200" dirty="0"/>
            <a:t>biological </a:t>
          </a:r>
          <a:r>
            <a:rPr lang="en-GB" sz="2400" kern="1200" dirty="0"/>
            <a:t>truism that refers to the </a:t>
          </a:r>
          <a:r>
            <a:rPr lang="en-GB" sz="2400" b="1" kern="1200" dirty="0"/>
            <a:t>limitless variability </a:t>
          </a:r>
          <a:r>
            <a:rPr lang="en-GB" sz="2400" kern="1200" dirty="0"/>
            <a:t>of human nervous systems on the planet, in which no two can ever be exactly alike due to the influence of environmental factors”</a:t>
          </a:r>
          <a:endParaRPr lang="en-US" sz="2400" kern="1200" dirty="0"/>
        </a:p>
      </dsp:txBody>
      <dsp:txXfrm>
        <a:off x="1694435" y="2361303"/>
        <a:ext cx="6312562" cy="1776240"/>
      </dsp:txXfrm>
    </dsp:sp>
    <dsp:sp modelId="{DD3E476B-A9BD-40EE-BA6E-B3EDDBCEF052}">
      <dsp:nvSpPr>
        <dsp:cNvPr id="0" name=""/>
        <dsp:cNvSpPr/>
      </dsp:nvSpPr>
      <dsp:spPr>
        <a:xfrm>
          <a:off x="8062259" y="1483204"/>
          <a:ext cx="1226395" cy="122639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38198" y="1483204"/>
        <a:ext cx="674517" cy="922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7C0C3-6CFF-417A-82EB-C9823439BFC1}">
      <dsp:nvSpPr>
        <dsp:cNvPr id="0" name=""/>
        <dsp:cNvSpPr/>
      </dsp:nvSpPr>
      <dsp:spPr>
        <a:xfrm>
          <a:off x="0" y="3866057"/>
          <a:ext cx="6000466" cy="126892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dirty="0"/>
            <a:t>Lack of accommodation in the environment leads to barriers and impacts</a:t>
          </a:r>
          <a:endParaRPr lang="en-US" sz="1600" kern="1200" dirty="0"/>
        </a:p>
      </dsp:txBody>
      <dsp:txXfrm>
        <a:off x="0" y="3866057"/>
        <a:ext cx="6000466" cy="685220"/>
      </dsp:txXfrm>
    </dsp:sp>
    <dsp:sp modelId="{BC71510C-BE89-45D7-ADE2-927B47CE43C2}">
      <dsp:nvSpPr>
        <dsp:cNvPr id="0" name=""/>
        <dsp:cNvSpPr/>
      </dsp:nvSpPr>
      <dsp:spPr>
        <a:xfrm>
          <a:off x="2929" y="4525899"/>
          <a:ext cx="1998202" cy="583706"/>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GB" sz="1700" kern="1200"/>
            <a:t>Education, mainstream schools</a:t>
          </a:r>
          <a:endParaRPr lang="en-US" sz="1700" kern="1200"/>
        </a:p>
      </dsp:txBody>
      <dsp:txXfrm>
        <a:off x="2929" y="4525899"/>
        <a:ext cx="1998202" cy="583706"/>
      </dsp:txXfrm>
    </dsp:sp>
    <dsp:sp modelId="{C9D9F508-F2DE-4FDE-B467-5B4374B99F95}">
      <dsp:nvSpPr>
        <dsp:cNvPr id="0" name=""/>
        <dsp:cNvSpPr/>
      </dsp:nvSpPr>
      <dsp:spPr>
        <a:xfrm>
          <a:off x="2001131" y="4525899"/>
          <a:ext cx="1998202" cy="583706"/>
        </a:xfrm>
        <a:prstGeom prst="rect">
          <a:avLst/>
        </a:prstGeom>
        <a:solidFill>
          <a:schemeClr val="accent2">
            <a:tint val="40000"/>
            <a:alpha val="90000"/>
            <a:hueOff val="-424613"/>
            <a:satOff val="-37673"/>
            <a:lumOff val="-385"/>
            <a:alphaOff val="0"/>
          </a:schemeClr>
        </a:solidFill>
        <a:ln w="6350" cap="flat" cmpd="sng" algn="ctr">
          <a:solidFill>
            <a:schemeClr val="accent2">
              <a:tint val="40000"/>
              <a:alpha val="90000"/>
              <a:hueOff val="-424613"/>
              <a:satOff val="-37673"/>
              <a:lumOff val="-38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GB" sz="1700" kern="1200"/>
            <a:t>Health – hospital environments</a:t>
          </a:r>
          <a:endParaRPr lang="en-US" sz="1700" kern="1200"/>
        </a:p>
      </dsp:txBody>
      <dsp:txXfrm>
        <a:off x="2001131" y="4525899"/>
        <a:ext cx="1998202" cy="583706"/>
      </dsp:txXfrm>
    </dsp:sp>
    <dsp:sp modelId="{A4D7608F-E0F4-4093-A235-B16F38819BFB}">
      <dsp:nvSpPr>
        <dsp:cNvPr id="0" name=""/>
        <dsp:cNvSpPr/>
      </dsp:nvSpPr>
      <dsp:spPr>
        <a:xfrm>
          <a:off x="3999334" y="4525899"/>
          <a:ext cx="1998202" cy="583706"/>
        </a:xfrm>
        <a:prstGeom prst="rect">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GB" sz="1700" kern="1200"/>
            <a:t>Mental health .</a:t>
          </a:r>
          <a:endParaRPr lang="en-US" sz="1700" kern="1200"/>
        </a:p>
      </dsp:txBody>
      <dsp:txXfrm>
        <a:off x="3999334" y="4525899"/>
        <a:ext cx="1998202" cy="583706"/>
      </dsp:txXfrm>
    </dsp:sp>
    <dsp:sp modelId="{8D634D7B-4B3B-484C-AFB0-4001A778762D}">
      <dsp:nvSpPr>
        <dsp:cNvPr id="0" name=""/>
        <dsp:cNvSpPr/>
      </dsp:nvSpPr>
      <dsp:spPr>
        <a:xfrm rot="10800000">
          <a:off x="0" y="1933482"/>
          <a:ext cx="6000466" cy="1951608"/>
        </a:xfrm>
        <a:prstGeom prst="upArrowCallou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a:t>Neurodiversity rejects the view that divergence from the norm is a flaw requiring correction. (Walker 2012)</a:t>
          </a:r>
          <a:endParaRPr lang="en-US" sz="1600" kern="1200"/>
        </a:p>
      </dsp:txBody>
      <dsp:txXfrm rot="10800000">
        <a:off x="0" y="1933482"/>
        <a:ext cx="6000466" cy="1268096"/>
      </dsp:txXfrm>
    </dsp:sp>
    <dsp:sp modelId="{3B3C67B9-62D9-4F76-BB15-C4F754754DA5}">
      <dsp:nvSpPr>
        <dsp:cNvPr id="0" name=""/>
        <dsp:cNvSpPr/>
      </dsp:nvSpPr>
      <dsp:spPr>
        <a:xfrm rot="10800000">
          <a:off x="0" y="907"/>
          <a:ext cx="6000466" cy="1951608"/>
        </a:xfrm>
        <a:prstGeom prst="upArrowCallou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a:t>Diversity not deficits</a:t>
          </a:r>
          <a:endParaRPr lang="en-US" sz="1600" kern="1200"/>
        </a:p>
      </dsp:txBody>
      <dsp:txXfrm rot="10800000">
        <a:off x="0" y="907"/>
        <a:ext cx="6000466" cy="12680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8E9B3-20E3-4BBC-B557-1E4ECF246253}">
      <dsp:nvSpPr>
        <dsp:cNvPr id="0" name=""/>
        <dsp:cNvSpPr/>
      </dsp:nvSpPr>
      <dsp:spPr>
        <a:xfrm>
          <a:off x="4802" y="416675"/>
          <a:ext cx="4199317" cy="3359453"/>
        </a:xfrm>
        <a:prstGeom prst="homePlate">
          <a:avLst>
            <a:gd name="adj" fmla="val 25000"/>
          </a:avLst>
        </a:prstGeom>
        <a:solidFill>
          <a:srgbClr val="0070C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143" tIns="45720" rIns="592570" bIns="45720" numCol="1" spcCol="1270" anchor="ctr" anchorCtr="0">
          <a:noAutofit/>
        </a:bodyPr>
        <a:lstStyle/>
        <a:p>
          <a:pPr marL="0" lvl="0" indent="0" algn="ctr" defTabSz="800100">
            <a:lnSpc>
              <a:spcPct val="90000"/>
            </a:lnSpc>
            <a:spcBef>
              <a:spcPct val="0"/>
            </a:spcBef>
            <a:spcAft>
              <a:spcPct val="35000"/>
            </a:spcAft>
            <a:buNone/>
          </a:pPr>
          <a:r>
            <a:rPr lang="en-US" sz="1800" kern="1200" dirty="0"/>
            <a:t>What is the difference between being neuro-divergent and having a neurodevelopmental diagnosis?</a:t>
          </a:r>
        </a:p>
      </dsp:txBody>
      <dsp:txXfrm>
        <a:off x="4802" y="416675"/>
        <a:ext cx="3779385" cy="3359453"/>
      </dsp:txXfrm>
    </dsp:sp>
    <dsp:sp modelId="{A327FEE2-C769-4AF8-BD4E-6A82C5A55954}">
      <dsp:nvSpPr>
        <dsp:cNvPr id="0" name=""/>
        <dsp:cNvSpPr/>
      </dsp:nvSpPr>
      <dsp:spPr>
        <a:xfrm>
          <a:off x="3364255" y="416675"/>
          <a:ext cx="4199317" cy="3359453"/>
        </a:xfrm>
        <a:prstGeom prst="chevron">
          <a:avLst>
            <a:gd name="adj" fmla="val 25000"/>
          </a:avLst>
        </a:prstGeom>
        <a:solidFill>
          <a:srgbClr val="0070C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143" tIns="45720" rIns="148143" bIns="45720" numCol="1" spcCol="1270" anchor="t" anchorCtr="0">
          <a:noAutofit/>
        </a:bodyPr>
        <a:lstStyle/>
        <a:p>
          <a:pPr marL="0" lvl="0" indent="0" algn="l" defTabSz="800100">
            <a:lnSpc>
              <a:spcPct val="90000"/>
            </a:lnSpc>
            <a:spcBef>
              <a:spcPct val="0"/>
            </a:spcBef>
            <a:spcAft>
              <a:spcPct val="35000"/>
            </a:spcAft>
            <a:buNone/>
          </a:pPr>
          <a:r>
            <a:rPr lang="en-US" sz="1800" kern="1200" dirty="0"/>
            <a:t>Neurodivergent </a:t>
          </a:r>
        </a:p>
        <a:p>
          <a:pPr marL="114300" lvl="1" indent="-114300" algn="l" defTabSz="622300">
            <a:lnSpc>
              <a:spcPct val="90000"/>
            </a:lnSpc>
            <a:spcBef>
              <a:spcPct val="0"/>
            </a:spcBef>
            <a:spcAft>
              <a:spcPct val="15000"/>
            </a:spcAft>
            <a:buChar char="•"/>
          </a:pPr>
          <a:r>
            <a:rPr lang="en-US" sz="1400" kern="1200" dirty="0"/>
            <a:t>Developmental trajectory or information processing is not typical ( different from the neurotypical population)</a:t>
          </a:r>
        </a:p>
        <a:p>
          <a:pPr marL="114300" lvl="1" indent="-114300" algn="l" defTabSz="622300">
            <a:lnSpc>
              <a:spcPct val="90000"/>
            </a:lnSpc>
            <a:spcBef>
              <a:spcPct val="0"/>
            </a:spcBef>
            <a:spcAft>
              <a:spcPct val="15000"/>
            </a:spcAft>
            <a:buChar char="•"/>
          </a:pPr>
          <a:r>
            <a:rPr lang="en-US" sz="1400" kern="1200" dirty="0"/>
            <a:t>Does not mean that symptoms reach diagnostic threshold for a “disorder”</a:t>
          </a:r>
        </a:p>
      </dsp:txBody>
      <dsp:txXfrm>
        <a:off x="4204118" y="416675"/>
        <a:ext cx="2519591" cy="3359453"/>
      </dsp:txXfrm>
    </dsp:sp>
    <dsp:sp modelId="{63EB5ED1-C5BC-42AE-AA1D-3E190CFE6EA3}">
      <dsp:nvSpPr>
        <dsp:cNvPr id="0" name=""/>
        <dsp:cNvSpPr/>
      </dsp:nvSpPr>
      <dsp:spPr>
        <a:xfrm>
          <a:off x="6723709" y="416675"/>
          <a:ext cx="4199317" cy="3359453"/>
        </a:xfrm>
        <a:prstGeom prst="chevron">
          <a:avLst>
            <a:gd name="adj" fmla="val 25000"/>
          </a:avLst>
        </a:prstGeom>
        <a:solidFill>
          <a:schemeClr val="tx2">
            <a:lumMod val="50000"/>
            <a:lumOff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143" tIns="45720" rIns="148143" bIns="45720" numCol="1" spcCol="1270" anchor="t" anchorCtr="0">
          <a:noAutofit/>
        </a:bodyPr>
        <a:lstStyle/>
        <a:p>
          <a:pPr marL="0" lvl="0" indent="0" algn="l" defTabSz="800100">
            <a:lnSpc>
              <a:spcPct val="90000"/>
            </a:lnSpc>
            <a:spcBef>
              <a:spcPct val="0"/>
            </a:spcBef>
            <a:spcAft>
              <a:spcPct val="35000"/>
            </a:spcAft>
            <a:buNone/>
          </a:pPr>
          <a:r>
            <a:rPr lang="en-US" sz="1800" kern="1200" dirty="0"/>
            <a:t>Diagnosis – </a:t>
          </a:r>
        </a:p>
        <a:p>
          <a:pPr marL="114300" lvl="1" indent="-114300" algn="l" defTabSz="622300">
            <a:lnSpc>
              <a:spcPct val="90000"/>
            </a:lnSpc>
            <a:spcBef>
              <a:spcPct val="0"/>
            </a:spcBef>
            <a:spcAft>
              <a:spcPct val="15000"/>
            </a:spcAft>
            <a:buChar char="•"/>
          </a:pPr>
          <a:r>
            <a:rPr lang="en-US" sz="1400" kern="1200" dirty="0"/>
            <a:t>syndrome – </a:t>
          </a:r>
        </a:p>
        <a:p>
          <a:pPr marL="114300" lvl="1" indent="-114300" algn="l" defTabSz="622300">
            <a:lnSpc>
              <a:spcPct val="90000"/>
            </a:lnSpc>
            <a:spcBef>
              <a:spcPct val="0"/>
            </a:spcBef>
            <a:spcAft>
              <a:spcPct val="15000"/>
            </a:spcAft>
            <a:buChar char="•"/>
          </a:pPr>
          <a:r>
            <a:rPr lang="en-US" sz="1400" kern="1200" dirty="0"/>
            <a:t>with prognosis / negative impact –</a:t>
          </a:r>
        </a:p>
        <a:p>
          <a:pPr marL="114300" lvl="1" indent="-114300" algn="l" defTabSz="622300">
            <a:lnSpc>
              <a:spcPct val="90000"/>
            </a:lnSpc>
            <a:spcBef>
              <a:spcPct val="0"/>
            </a:spcBef>
            <a:spcAft>
              <a:spcPct val="15000"/>
            </a:spcAft>
            <a:buChar char="•"/>
          </a:pPr>
          <a:r>
            <a:rPr lang="en-US" sz="1400" kern="1200" dirty="0"/>
            <a:t> use internationally accepted</a:t>
          </a:r>
        </a:p>
        <a:p>
          <a:pPr marL="114300" lvl="1" indent="-114300" algn="l" defTabSz="622300">
            <a:lnSpc>
              <a:spcPct val="90000"/>
            </a:lnSpc>
            <a:spcBef>
              <a:spcPct val="0"/>
            </a:spcBef>
            <a:spcAft>
              <a:spcPct val="15000"/>
            </a:spcAft>
            <a:buChar char="•"/>
          </a:pPr>
          <a:r>
            <a:rPr lang="en-US" sz="1400" kern="1200" dirty="0"/>
            <a:t>diagnostic , consistent across culture, </a:t>
          </a:r>
        </a:p>
        <a:p>
          <a:pPr marL="114300" lvl="1" indent="-114300" algn="l" defTabSz="622300">
            <a:lnSpc>
              <a:spcPct val="90000"/>
            </a:lnSpc>
            <a:spcBef>
              <a:spcPct val="0"/>
            </a:spcBef>
            <a:spcAft>
              <a:spcPct val="15000"/>
            </a:spcAft>
            <a:buChar char="•"/>
          </a:pPr>
          <a:r>
            <a:rPr lang="en-US" sz="1400" kern="1200" dirty="0"/>
            <a:t>research based (WHO – ICD 11) </a:t>
          </a:r>
        </a:p>
        <a:p>
          <a:pPr marL="114300" lvl="1" indent="-114300" algn="l" defTabSz="622300">
            <a:lnSpc>
              <a:spcPct val="90000"/>
            </a:lnSpc>
            <a:spcBef>
              <a:spcPct val="0"/>
            </a:spcBef>
            <a:spcAft>
              <a:spcPct val="15000"/>
            </a:spcAft>
            <a:buChar char="•"/>
          </a:pPr>
          <a:r>
            <a:rPr lang="en-US" sz="1400" kern="1200" dirty="0"/>
            <a:t>NB – people with a </a:t>
          </a:r>
          <a:r>
            <a:rPr lang="en-US" sz="1400" b="1" kern="1200" dirty="0"/>
            <a:t>neurodevelopmental diagnosis </a:t>
          </a:r>
          <a:r>
            <a:rPr lang="en-US" sz="1400" kern="1200" dirty="0"/>
            <a:t>are </a:t>
          </a:r>
          <a:r>
            <a:rPr lang="en-US" sz="1400" b="1" kern="1200" dirty="0"/>
            <a:t>also</a:t>
          </a:r>
          <a:r>
            <a:rPr lang="en-US" sz="1400" kern="1200" dirty="0"/>
            <a:t> </a:t>
          </a:r>
          <a:r>
            <a:rPr lang="en-US" sz="1400" b="1" kern="1200" dirty="0"/>
            <a:t>neurodivergent </a:t>
          </a:r>
        </a:p>
      </dsp:txBody>
      <dsp:txXfrm>
        <a:off x="7563572" y="416675"/>
        <a:ext cx="2519591" cy="33594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BCDE5-F3E2-41BB-A8AA-7063EADE7AB9}">
      <dsp:nvSpPr>
        <dsp:cNvPr id="0" name=""/>
        <dsp:cNvSpPr/>
      </dsp:nvSpPr>
      <dsp:spPr>
        <a:xfrm>
          <a:off x="0" y="64156"/>
          <a:ext cx="10515600" cy="7985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Increasingly  recognise that people may have differences information processing</a:t>
          </a:r>
          <a:endParaRPr lang="en-US" sz="2000" kern="1200" dirty="0"/>
        </a:p>
      </dsp:txBody>
      <dsp:txXfrm>
        <a:off x="38981" y="103137"/>
        <a:ext cx="10437638" cy="720563"/>
      </dsp:txXfrm>
    </dsp:sp>
    <dsp:sp modelId="{BD97D6D4-049A-4471-9F9C-495697D91F07}">
      <dsp:nvSpPr>
        <dsp:cNvPr id="0" name=""/>
        <dsp:cNvSpPr/>
      </dsp:nvSpPr>
      <dsp:spPr>
        <a:xfrm>
          <a:off x="0" y="920281"/>
          <a:ext cx="10515600" cy="7985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The neurodiversity movement – emphasises recognising the strengths.</a:t>
          </a:r>
          <a:endParaRPr lang="en-US" sz="2000" kern="1200" dirty="0"/>
        </a:p>
      </dsp:txBody>
      <dsp:txXfrm>
        <a:off x="38981" y="959262"/>
        <a:ext cx="10437638" cy="720563"/>
      </dsp:txXfrm>
    </dsp:sp>
    <dsp:sp modelId="{97E8467D-6055-402C-977D-234AF181CA57}">
      <dsp:nvSpPr>
        <dsp:cNvPr id="0" name=""/>
        <dsp:cNvSpPr/>
      </dsp:nvSpPr>
      <dsp:spPr>
        <a:xfrm>
          <a:off x="0" y="1776406"/>
          <a:ext cx="10515600" cy="7985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But these may also cause barriers to people – and require reasonable adjustments</a:t>
          </a:r>
          <a:endParaRPr lang="en-US" sz="2000" kern="1200" dirty="0"/>
        </a:p>
      </dsp:txBody>
      <dsp:txXfrm>
        <a:off x="38981" y="1815387"/>
        <a:ext cx="10437638" cy="720563"/>
      </dsp:txXfrm>
    </dsp:sp>
    <dsp:sp modelId="{D14ECC4F-8ABE-49F0-8490-53400C43A767}">
      <dsp:nvSpPr>
        <dsp:cNvPr id="0" name=""/>
        <dsp:cNvSpPr/>
      </dsp:nvSpPr>
      <dsp:spPr>
        <a:xfrm>
          <a:off x="0" y="2632531"/>
          <a:ext cx="10515600" cy="7985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 It was known that CYP may have aspects of diff ND – not meet diagnostic criteria but require support (sub clinical features)</a:t>
          </a:r>
          <a:endParaRPr lang="en-US" sz="2000" kern="1200" dirty="0"/>
        </a:p>
      </dsp:txBody>
      <dsp:txXfrm>
        <a:off x="38981" y="2671512"/>
        <a:ext cx="10437638" cy="720563"/>
      </dsp:txXfrm>
    </dsp:sp>
    <dsp:sp modelId="{428201DB-F440-4349-8735-CBD5AC2D7E2A}">
      <dsp:nvSpPr>
        <dsp:cNvPr id="0" name=""/>
        <dsp:cNvSpPr/>
      </dsp:nvSpPr>
      <dsp:spPr>
        <a:xfrm>
          <a:off x="0" y="3488656"/>
          <a:ext cx="10515600" cy="7985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GB" sz="2000" kern="1200" dirty="0"/>
            <a:t>A needs based approach to SEN is required</a:t>
          </a:r>
          <a:r>
            <a:rPr lang="en-GB" sz="2000" kern="1200" dirty="0">
              <a:latin typeface="Aptos Display" panose="020F0302020204030204"/>
            </a:rPr>
            <a:t> (CAF 2014)</a:t>
          </a:r>
          <a:endParaRPr lang="en-US" sz="2000" kern="1200" dirty="0"/>
        </a:p>
      </dsp:txBody>
      <dsp:txXfrm>
        <a:off x="38981" y="3527637"/>
        <a:ext cx="10437638" cy="7205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88D0F-7D63-4934-ADAC-2876873A3C77}">
      <dsp:nvSpPr>
        <dsp:cNvPr id="0" name=""/>
        <dsp:cNvSpPr/>
      </dsp:nvSpPr>
      <dsp:spPr>
        <a:xfrm>
          <a:off x="0" y="0"/>
          <a:ext cx="5000125" cy="0"/>
        </a:xfrm>
        <a:prstGeom prst="line">
          <a:avLst/>
        </a:prstGeom>
        <a:gradFill rotWithShape="0">
          <a:gsLst>
            <a:gs pos="0">
              <a:schemeClr val="accent2">
                <a:hueOff val="0"/>
                <a:satOff val="0"/>
                <a:lumOff val="0"/>
                <a:alphaOff val="0"/>
                <a:tint val="100000"/>
                <a:shade val="100000"/>
                <a:satMod val="129999"/>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EA1C1129-9D4B-4C8A-9D77-D5CF8420BB6E}">
      <dsp:nvSpPr>
        <dsp:cNvPr id="0" name=""/>
        <dsp:cNvSpPr/>
      </dsp:nvSpPr>
      <dsp:spPr>
        <a:xfrm>
          <a:off x="0" y="0"/>
          <a:ext cx="5000125"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solidFill>
                <a:schemeClr val="tx1"/>
              </a:solidFill>
            </a:rPr>
            <a:t>Behavioural and cognitive disorders</a:t>
          </a:r>
          <a:endParaRPr lang="en-US" sz="2100" kern="1200" dirty="0">
            <a:solidFill>
              <a:schemeClr val="tx1"/>
            </a:solidFill>
          </a:endParaRPr>
        </a:p>
      </dsp:txBody>
      <dsp:txXfrm>
        <a:off x="0" y="0"/>
        <a:ext cx="5000125" cy="1363480"/>
      </dsp:txXfrm>
    </dsp:sp>
    <dsp:sp modelId="{AECFD0A7-E147-4907-97BE-E9E8F3C582BB}">
      <dsp:nvSpPr>
        <dsp:cNvPr id="0" name=""/>
        <dsp:cNvSpPr/>
      </dsp:nvSpPr>
      <dsp:spPr>
        <a:xfrm>
          <a:off x="0" y="1363480"/>
          <a:ext cx="5000125" cy="0"/>
        </a:xfrm>
        <a:prstGeom prst="line">
          <a:avLst/>
        </a:prstGeom>
        <a:gradFill rotWithShape="0">
          <a:gsLst>
            <a:gs pos="0">
              <a:schemeClr val="accent3">
                <a:hueOff val="0"/>
                <a:satOff val="0"/>
                <a:lumOff val="0"/>
                <a:alphaOff val="0"/>
                <a:tint val="100000"/>
                <a:shade val="100000"/>
                <a:satMod val="129999"/>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E1AAB524-F029-4426-9524-DD7BA86E7954}">
      <dsp:nvSpPr>
        <dsp:cNvPr id="0" name=""/>
        <dsp:cNvSpPr/>
      </dsp:nvSpPr>
      <dsp:spPr>
        <a:xfrm>
          <a:off x="0" y="1363480"/>
          <a:ext cx="5000125"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solidFill>
                <a:schemeClr val="tx1"/>
              </a:solidFill>
            </a:rPr>
            <a:t>Significant difficulties in the acquisition and execution of specific intellectual, motor, language, or social functions</a:t>
          </a:r>
          <a:r>
            <a:rPr lang="en-GB" sz="2100" kern="1200" dirty="0"/>
            <a:t>. </a:t>
          </a:r>
          <a:endParaRPr lang="en-US" sz="2100" kern="1200" dirty="0"/>
        </a:p>
      </dsp:txBody>
      <dsp:txXfrm>
        <a:off x="0" y="1363480"/>
        <a:ext cx="5000125" cy="1363480"/>
      </dsp:txXfrm>
    </dsp:sp>
    <dsp:sp modelId="{C4611395-1516-4E1D-986B-F65CF7FEC0CF}">
      <dsp:nvSpPr>
        <dsp:cNvPr id="0" name=""/>
        <dsp:cNvSpPr/>
      </dsp:nvSpPr>
      <dsp:spPr>
        <a:xfrm>
          <a:off x="0" y="2726960"/>
          <a:ext cx="5000125" cy="0"/>
        </a:xfrm>
        <a:prstGeom prst="line">
          <a:avLst/>
        </a:prstGeom>
        <a:gradFill rotWithShape="0">
          <a:gsLst>
            <a:gs pos="0">
              <a:schemeClr val="accent4">
                <a:hueOff val="0"/>
                <a:satOff val="0"/>
                <a:lumOff val="0"/>
                <a:alphaOff val="0"/>
                <a:tint val="100000"/>
                <a:shade val="100000"/>
                <a:satMod val="129999"/>
              </a:schemeClr>
            </a:gs>
            <a:gs pos="100000">
              <a:schemeClr val="accent4">
                <a:hueOff val="0"/>
                <a:satOff val="0"/>
                <a:lumOff val="0"/>
                <a:alphaOff val="0"/>
                <a:tint val="50000"/>
                <a:shade val="100000"/>
                <a:satMod val="350000"/>
              </a:schemeClr>
            </a:gs>
          </a:gsLst>
          <a:lin ang="162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B5C49B89-DA3B-4AB6-AD45-810824370B9C}">
      <dsp:nvSpPr>
        <dsp:cNvPr id="0" name=""/>
        <dsp:cNvSpPr/>
      </dsp:nvSpPr>
      <dsp:spPr>
        <a:xfrm>
          <a:off x="0" y="2726960"/>
          <a:ext cx="5000125"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solidFill>
                <a:schemeClr val="tx1"/>
              </a:solidFill>
            </a:rPr>
            <a:t>They arise during the developmental period </a:t>
          </a:r>
          <a:endParaRPr lang="en-US" sz="2100" kern="1200" dirty="0">
            <a:solidFill>
              <a:schemeClr val="tx1"/>
            </a:solidFill>
          </a:endParaRPr>
        </a:p>
      </dsp:txBody>
      <dsp:txXfrm>
        <a:off x="0" y="2726960"/>
        <a:ext cx="5000125" cy="1363480"/>
      </dsp:txXfrm>
    </dsp:sp>
    <dsp:sp modelId="{CC04FFA0-6D4B-4354-958B-4D46AFDD555F}">
      <dsp:nvSpPr>
        <dsp:cNvPr id="0" name=""/>
        <dsp:cNvSpPr/>
      </dsp:nvSpPr>
      <dsp:spPr>
        <a:xfrm>
          <a:off x="0" y="4090440"/>
          <a:ext cx="5000125" cy="0"/>
        </a:xfrm>
        <a:prstGeom prst="line">
          <a:avLst/>
        </a:prstGeom>
        <a:gradFill rotWithShape="0">
          <a:gsLst>
            <a:gs pos="0">
              <a:schemeClr val="accent5">
                <a:hueOff val="0"/>
                <a:satOff val="0"/>
                <a:lumOff val="0"/>
                <a:alphaOff val="0"/>
                <a:tint val="100000"/>
                <a:shade val="100000"/>
                <a:satMod val="129999"/>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4EE8021C-921C-4380-AA39-A5B3B178A785}">
      <dsp:nvSpPr>
        <dsp:cNvPr id="0" name=""/>
        <dsp:cNvSpPr/>
      </dsp:nvSpPr>
      <dsp:spPr>
        <a:xfrm>
          <a:off x="0" y="4090440"/>
          <a:ext cx="5000125"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solidFill>
                <a:schemeClr val="tx1"/>
              </a:solidFill>
            </a:rPr>
            <a:t>Involve the development of the CNS (or injury, disease, or other insult to the central nervous system, when this occurs during the developmental period)</a:t>
          </a:r>
          <a:endParaRPr lang="en-US" sz="2100" kern="1200" dirty="0">
            <a:solidFill>
              <a:schemeClr val="tx1"/>
            </a:solidFill>
          </a:endParaRPr>
        </a:p>
      </dsp:txBody>
      <dsp:txXfrm>
        <a:off x="0" y="4090440"/>
        <a:ext cx="5000125" cy="13634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ACBC8-B01F-403E-BD39-452EC90936C7}">
      <dsp:nvSpPr>
        <dsp:cNvPr id="0" name=""/>
        <dsp:cNvSpPr/>
      </dsp:nvSpPr>
      <dsp:spPr>
        <a:xfrm>
          <a:off x="0" y="1928"/>
          <a:ext cx="78867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A85706-A887-44E1-9773-0AB045B56533}">
      <dsp:nvSpPr>
        <dsp:cNvPr id="0" name=""/>
        <dsp:cNvSpPr/>
      </dsp:nvSpPr>
      <dsp:spPr>
        <a:xfrm>
          <a:off x="0" y="1928"/>
          <a:ext cx="7886700" cy="358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6A00 Disorders of Intellectual Development</a:t>
          </a:r>
          <a:endParaRPr lang="en-US" sz="1600" kern="1200"/>
        </a:p>
      </dsp:txBody>
      <dsp:txXfrm>
        <a:off x="0" y="1928"/>
        <a:ext cx="7886700" cy="358638"/>
      </dsp:txXfrm>
    </dsp:sp>
    <dsp:sp modelId="{A438F994-721B-4EEE-85E9-7E3E4D338C9A}">
      <dsp:nvSpPr>
        <dsp:cNvPr id="0" name=""/>
        <dsp:cNvSpPr/>
      </dsp:nvSpPr>
      <dsp:spPr>
        <a:xfrm>
          <a:off x="0" y="360566"/>
          <a:ext cx="7886700" cy="0"/>
        </a:xfrm>
        <a:prstGeom prst="line">
          <a:avLst/>
        </a:prstGeom>
        <a:solidFill>
          <a:schemeClr val="accent5">
            <a:hueOff val="-675854"/>
            <a:satOff val="-1742"/>
            <a:lumOff val="-1177"/>
            <a:alphaOff val="0"/>
          </a:schemeClr>
        </a:solidFill>
        <a:ln w="12700" cap="flat" cmpd="sng" algn="ctr">
          <a:solidFill>
            <a:schemeClr val="accent5">
              <a:hueOff val="-675854"/>
              <a:satOff val="-1742"/>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2B891B-03AD-48AC-871B-8D7DF02BEF79}">
      <dsp:nvSpPr>
        <dsp:cNvPr id="0" name=""/>
        <dsp:cNvSpPr/>
      </dsp:nvSpPr>
      <dsp:spPr>
        <a:xfrm>
          <a:off x="0" y="360566"/>
          <a:ext cx="7886700" cy="358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6A01 Developmental Speech or Language Disorders </a:t>
          </a:r>
          <a:endParaRPr lang="en-US" sz="1600" kern="1200"/>
        </a:p>
      </dsp:txBody>
      <dsp:txXfrm>
        <a:off x="0" y="360566"/>
        <a:ext cx="7886700" cy="358638"/>
      </dsp:txXfrm>
    </dsp:sp>
    <dsp:sp modelId="{8BC5BB4A-C1D7-4D3F-8A8D-5AE7B5DE6129}">
      <dsp:nvSpPr>
        <dsp:cNvPr id="0" name=""/>
        <dsp:cNvSpPr/>
      </dsp:nvSpPr>
      <dsp:spPr>
        <a:xfrm>
          <a:off x="0" y="719204"/>
          <a:ext cx="7886700" cy="0"/>
        </a:xfrm>
        <a:prstGeom prst="line">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F98AB5-3773-4E53-AAC4-EDDC075895B8}">
      <dsp:nvSpPr>
        <dsp:cNvPr id="0" name=""/>
        <dsp:cNvSpPr/>
      </dsp:nvSpPr>
      <dsp:spPr>
        <a:xfrm>
          <a:off x="0" y="719204"/>
          <a:ext cx="7886700" cy="358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–6A01.0 Developmental Speech Sound Disorder </a:t>
          </a:r>
          <a:endParaRPr lang="en-US" sz="1600" kern="1200"/>
        </a:p>
      </dsp:txBody>
      <dsp:txXfrm>
        <a:off x="0" y="719204"/>
        <a:ext cx="7886700" cy="358638"/>
      </dsp:txXfrm>
    </dsp:sp>
    <dsp:sp modelId="{51034769-D2BC-44CE-8970-F1DB728AC6F0}">
      <dsp:nvSpPr>
        <dsp:cNvPr id="0" name=""/>
        <dsp:cNvSpPr/>
      </dsp:nvSpPr>
      <dsp:spPr>
        <a:xfrm>
          <a:off x="0" y="1077842"/>
          <a:ext cx="7886700" cy="0"/>
        </a:xfrm>
        <a:prstGeom prst="line">
          <a:avLst/>
        </a:prstGeom>
        <a:solidFill>
          <a:schemeClr val="accent5">
            <a:hueOff val="-2027563"/>
            <a:satOff val="-5226"/>
            <a:lumOff val="-3530"/>
            <a:alphaOff val="0"/>
          </a:schemeClr>
        </a:solidFill>
        <a:ln w="12700" cap="flat" cmpd="sng" algn="ctr">
          <a:solidFill>
            <a:schemeClr val="accent5">
              <a:hueOff val="-2027563"/>
              <a:satOff val="-5226"/>
              <a:lumOff val="-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C9399A-5BE4-4846-BD44-4EC4A90966A3}">
      <dsp:nvSpPr>
        <dsp:cNvPr id="0" name=""/>
        <dsp:cNvSpPr/>
      </dsp:nvSpPr>
      <dsp:spPr>
        <a:xfrm>
          <a:off x="0" y="1077842"/>
          <a:ext cx="7886700" cy="358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 6A01.1 Developmental Speech Fluency Disorder </a:t>
          </a:r>
          <a:endParaRPr lang="en-US" sz="1600" kern="1200"/>
        </a:p>
      </dsp:txBody>
      <dsp:txXfrm>
        <a:off x="0" y="1077842"/>
        <a:ext cx="7886700" cy="358638"/>
      </dsp:txXfrm>
    </dsp:sp>
    <dsp:sp modelId="{643DC8F8-5494-4097-A709-DA2C2C4A43DC}">
      <dsp:nvSpPr>
        <dsp:cNvPr id="0" name=""/>
        <dsp:cNvSpPr/>
      </dsp:nvSpPr>
      <dsp:spPr>
        <a:xfrm>
          <a:off x="0" y="1436481"/>
          <a:ext cx="7886700" cy="0"/>
        </a:xfrm>
        <a:prstGeom prst="line">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E09F8C-A5DE-4CA7-8E28-B651EE3B8852}">
      <dsp:nvSpPr>
        <dsp:cNvPr id="0" name=""/>
        <dsp:cNvSpPr/>
      </dsp:nvSpPr>
      <dsp:spPr>
        <a:xfrm>
          <a:off x="0" y="1436481"/>
          <a:ext cx="7886700" cy="358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 6A01.2 Developmental Language Disorder </a:t>
          </a:r>
          <a:endParaRPr lang="en-US" sz="1600" kern="1200"/>
        </a:p>
      </dsp:txBody>
      <dsp:txXfrm>
        <a:off x="0" y="1436481"/>
        <a:ext cx="7886700" cy="358638"/>
      </dsp:txXfrm>
    </dsp:sp>
    <dsp:sp modelId="{185A1B3B-2D6F-4ADD-A7B1-BC02F418BD02}">
      <dsp:nvSpPr>
        <dsp:cNvPr id="0" name=""/>
        <dsp:cNvSpPr/>
      </dsp:nvSpPr>
      <dsp:spPr>
        <a:xfrm>
          <a:off x="0" y="1795119"/>
          <a:ext cx="7886700"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7E3A32-1EAA-4EA6-BB89-EAE284D59E86}">
      <dsp:nvSpPr>
        <dsp:cNvPr id="0" name=""/>
        <dsp:cNvSpPr/>
      </dsp:nvSpPr>
      <dsp:spPr>
        <a:xfrm>
          <a:off x="0" y="1795119"/>
          <a:ext cx="7886700" cy="358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6A02 Autism Spectrum Disorder</a:t>
          </a:r>
          <a:endParaRPr lang="en-US" sz="1600" kern="1200"/>
        </a:p>
      </dsp:txBody>
      <dsp:txXfrm>
        <a:off x="0" y="1795119"/>
        <a:ext cx="7886700" cy="358638"/>
      </dsp:txXfrm>
    </dsp:sp>
    <dsp:sp modelId="{9E370631-7B2C-4757-BF69-EE00E7823186}">
      <dsp:nvSpPr>
        <dsp:cNvPr id="0" name=""/>
        <dsp:cNvSpPr/>
      </dsp:nvSpPr>
      <dsp:spPr>
        <a:xfrm>
          <a:off x="0" y="2153757"/>
          <a:ext cx="7886700" cy="0"/>
        </a:xfrm>
        <a:prstGeom prst="line">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EB437A-F2B1-4717-A7EC-A5BD2BCA2CAB}">
      <dsp:nvSpPr>
        <dsp:cNvPr id="0" name=""/>
        <dsp:cNvSpPr/>
      </dsp:nvSpPr>
      <dsp:spPr>
        <a:xfrm>
          <a:off x="0" y="2153757"/>
          <a:ext cx="7886700" cy="358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6A03 Developmental Learning Disorder</a:t>
          </a:r>
          <a:endParaRPr lang="en-US" sz="1600" kern="1200"/>
        </a:p>
      </dsp:txBody>
      <dsp:txXfrm>
        <a:off x="0" y="2153757"/>
        <a:ext cx="7886700" cy="358638"/>
      </dsp:txXfrm>
    </dsp:sp>
    <dsp:sp modelId="{67CE93D1-D726-45BB-BF87-F685B37F316B}">
      <dsp:nvSpPr>
        <dsp:cNvPr id="0" name=""/>
        <dsp:cNvSpPr/>
      </dsp:nvSpPr>
      <dsp:spPr>
        <a:xfrm>
          <a:off x="0" y="2512395"/>
          <a:ext cx="7886700" cy="0"/>
        </a:xfrm>
        <a:prstGeom prst="line">
          <a:avLst/>
        </a:prstGeom>
        <a:solidFill>
          <a:schemeClr val="accent5">
            <a:hueOff val="-4730980"/>
            <a:satOff val="-12193"/>
            <a:lumOff val="-8236"/>
            <a:alphaOff val="0"/>
          </a:schemeClr>
        </a:solidFill>
        <a:ln w="12700" cap="flat" cmpd="sng" algn="ctr">
          <a:solidFill>
            <a:schemeClr val="accent5">
              <a:hueOff val="-4730980"/>
              <a:satOff val="-12193"/>
              <a:lumOff val="-823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8E0B41-619E-4AF4-8163-E5BFDA5AD050}">
      <dsp:nvSpPr>
        <dsp:cNvPr id="0" name=""/>
        <dsp:cNvSpPr/>
      </dsp:nvSpPr>
      <dsp:spPr>
        <a:xfrm>
          <a:off x="0" y="2512395"/>
          <a:ext cx="7886700" cy="358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6A04 Developmental Motor Coordination Disorder</a:t>
          </a:r>
          <a:endParaRPr lang="en-US" sz="1600" kern="1200"/>
        </a:p>
      </dsp:txBody>
      <dsp:txXfrm>
        <a:off x="0" y="2512395"/>
        <a:ext cx="7886700" cy="358638"/>
      </dsp:txXfrm>
    </dsp:sp>
    <dsp:sp modelId="{CE249F7E-960E-4B56-8583-32C87EBD9EE2}">
      <dsp:nvSpPr>
        <dsp:cNvPr id="0" name=""/>
        <dsp:cNvSpPr/>
      </dsp:nvSpPr>
      <dsp:spPr>
        <a:xfrm>
          <a:off x="0" y="2871034"/>
          <a:ext cx="7886700" cy="0"/>
        </a:xfrm>
        <a:prstGeom prst="line">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9B935A-7F52-400A-AD77-719EFF64D1E6}">
      <dsp:nvSpPr>
        <dsp:cNvPr id="0" name=""/>
        <dsp:cNvSpPr/>
      </dsp:nvSpPr>
      <dsp:spPr>
        <a:xfrm>
          <a:off x="0" y="2871034"/>
          <a:ext cx="7886700" cy="358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6A05 Attention Deficit Hyperactivity Disorder </a:t>
          </a:r>
          <a:endParaRPr lang="en-US" sz="1600" kern="1200"/>
        </a:p>
      </dsp:txBody>
      <dsp:txXfrm>
        <a:off x="0" y="2871034"/>
        <a:ext cx="7886700" cy="358638"/>
      </dsp:txXfrm>
    </dsp:sp>
    <dsp:sp modelId="{3571C9EF-4843-4200-8A9A-92A9423342C0}">
      <dsp:nvSpPr>
        <dsp:cNvPr id="0" name=""/>
        <dsp:cNvSpPr/>
      </dsp:nvSpPr>
      <dsp:spPr>
        <a:xfrm>
          <a:off x="0" y="3229672"/>
          <a:ext cx="7886700" cy="0"/>
        </a:xfrm>
        <a:prstGeom prst="line">
          <a:avLst/>
        </a:prstGeom>
        <a:solidFill>
          <a:schemeClr val="accent5">
            <a:hueOff val="-6082688"/>
            <a:satOff val="-15677"/>
            <a:lumOff val="-10588"/>
            <a:alphaOff val="0"/>
          </a:schemeClr>
        </a:solidFill>
        <a:ln w="12700" cap="flat" cmpd="sng" algn="ctr">
          <a:solidFill>
            <a:schemeClr val="accent5">
              <a:hueOff val="-6082688"/>
              <a:satOff val="-15677"/>
              <a:lumOff val="-10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1519D2-2C59-4563-930D-02DC9581CF65}">
      <dsp:nvSpPr>
        <dsp:cNvPr id="0" name=""/>
        <dsp:cNvSpPr/>
      </dsp:nvSpPr>
      <dsp:spPr>
        <a:xfrm>
          <a:off x="0" y="3229672"/>
          <a:ext cx="7886700" cy="358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6A06 Stereotyped Movement Disorder</a:t>
          </a:r>
          <a:endParaRPr lang="en-US" sz="1600" kern="1200"/>
        </a:p>
      </dsp:txBody>
      <dsp:txXfrm>
        <a:off x="0" y="3229672"/>
        <a:ext cx="7886700" cy="358638"/>
      </dsp:txXfrm>
    </dsp:sp>
    <dsp:sp modelId="{336D4B38-7580-4C01-9028-42769791F500}">
      <dsp:nvSpPr>
        <dsp:cNvPr id="0" name=""/>
        <dsp:cNvSpPr/>
      </dsp:nvSpPr>
      <dsp:spPr>
        <a:xfrm>
          <a:off x="0" y="3588310"/>
          <a:ext cx="7886700"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EFD68B-F943-432C-BDE3-507696B507B4}">
      <dsp:nvSpPr>
        <dsp:cNvPr id="0" name=""/>
        <dsp:cNvSpPr/>
      </dsp:nvSpPr>
      <dsp:spPr>
        <a:xfrm>
          <a:off x="0" y="3588310"/>
          <a:ext cx="7886700" cy="358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6A0Y Other Specified Neurodevelopmental Disorders</a:t>
          </a:r>
          <a:endParaRPr lang="en-US" sz="1600" kern="1200"/>
        </a:p>
      </dsp:txBody>
      <dsp:txXfrm>
        <a:off x="0" y="3588310"/>
        <a:ext cx="7886700" cy="3586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CFC77-A0A7-4174-AD47-72C01E12E1C3}">
      <dsp:nvSpPr>
        <dsp:cNvPr id="0" name=""/>
        <dsp:cNvSpPr/>
      </dsp:nvSpPr>
      <dsp:spPr>
        <a:xfrm>
          <a:off x="3201" y="998291"/>
          <a:ext cx="2285879" cy="145153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58CB0E-D5FF-403B-ABFD-E4B04BF1080A}">
      <dsp:nvSpPr>
        <dsp:cNvPr id="0" name=""/>
        <dsp:cNvSpPr/>
      </dsp:nvSpPr>
      <dsp:spPr>
        <a:xfrm>
          <a:off x="257188" y="1239579"/>
          <a:ext cx="2285879" cy="1451533"/>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8A05.00 Tourette Syndrome</a:t>
          </a:r>
        </a:p>
      </dsp:txBody>
      <dsp:txXfrm>
        <a:off x="299702" y="1282093"/>
        <a:ext cx="2200851" cy="1366505"/>
      </dsp:txXfrm>
    </dsp:sp>
    <dsp:sp modelId="{3A209B17-4037-4656-8DBC-89DA11D607BB}">
      <dsp:nvSpPr>
        <dsp:cNvPr id="0" name=""/>
        <dsp:cNvSpPr/>
      </dsp:nvSpPr>
      <dsp:spPr>
        <a:xfrm>
          <a:off x="2797054" y="998291"/>
          <a:ext cx="2285879" cy="145153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3FF523-D189-4671-AE3B-F2CC9C6CAAE3}">
      <dsp:nvSpPr>
        <dsp:cNvPr id="0" name=""/>
        <dsp:cNvSpPr/>
      </dsp:nvSpPr>
      <dsp:spPr>
        <a:xfrm>
          <a:off x="3051041" y="1239579"/>
          <a:ext cx="2285879" cy="1451533"/>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8A05.01 Chronic Motor Tic Disorder</a:t>
          </a:r>
        </a:p>
      </dsp:txBody>
      <dsp:txXfrm>
        <a:off x="3093555" y="1282093"/>
        <a:ext cx="2200851" cy="1366505"/>
      </dsp:txXfrm>
    </dsp:sp>
    <dsp:sp modelId="{2226D842-2EFB-4404-8F36-0D47AD8FB422}">
      <dsp:nvSpPr>
        <dsp:cNvPr id="0" name=""/>
        <dsp:cNvSpPr/>
      </dsp:nvSpPr>
      <dsp:spPr>
        <a:xfrm>
          <a:off x="5590907" y="998291"/>
          <a:ext cx="2285879" cy="145153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BC82E7-13CD-4CB5-8E2C-2C0B298AC03F}">
      <dsp:nvSpPr>
        <dsp:cNvPr id="0" name=""/>
        <dsp:cNvSpPr/>
      </dsp:nvSpPr>
      <dsp:spPr>
        <a:xfrm>
          <a:off x="5844894" y="1239579"/>
          <a:ext cx="2285879" cy="1451533"/>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8A05.02 Chronic Phonic Tic Disorder</a:t>
          </a:r>
        </a:p>
      </dsp:txBody>
      <dsp:txXfrm>
        <a:off x="5887408" y="1282093"/>
        <a:ext cx="2200851" cy="1366505"/>
      </dsp:txXfrm>
    </dsp:sp>
    <dsp:sp modelId="{FACB5409-FE9D-499E-BBEF-0176A45C890D}">
      <dsp:nvSpPr>
        <dsp:cNvPr id="0" name=""/>
        <dsp:cNvSpPr/>
      </dsp:nvSpPr>
      <dsp:spPr>
        <a:xfrm>
          <a:off x="8384760" y="998291"/>
          <a:ext cx="2285879" cy="145153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24F8FD-F252-4014-AA47-FED679006870}">
      <dsp:nvSpPr>
        <dsp:cNvPr id="0" name=""/>
        <dsp:cNvSpPr/>
      </dsp:nvSpPr>
      <dsp:spPr>
        <a:xfrm>
          <a:off x="8638747" y="1239579"/>
          <a:ext cx="2285879" cy="1451533"/>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FASD  (Other specified neurodevelopmental disorders)</a:t>
          </a:r>
        </a:p>
      </dsp:txBody>
      <dsp:txXfrm>
        <a:off x="8681261" y="1282093"/>
        <a:ext cx="2200851" cy="136650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640D0-D8BD-4724-AF61-35529808F27D}">
      <dsp:nvSpPr>
        <dsp:cNvPr id="0" name=""/>
        <dsp:cNvSpPr/>
      </dsp:nvSpPr>
      <dsp:spPr>
        <a:xfrm>
          <a:off x="0" y="23895"/>
          <a:ext cx="5669628" cy="206980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a:t>Neurodevelopmental disorders </a:t>
          </a:r>
          <a:endParaRPr lang="en-US" sz="3700" kern="1200"/>
        </a:p>
      </dsp:txBody>
      <dsp:txXfrm>
        <a:off x="101039" y="124934"/>
        <a:ext cx="5467550" cy="1867725"/>
      </dsp:txXfrm>
    </dsp:sp>
    <dsp:sp modelId="{0E87494B-B855-4940-8189-5B9B25C243A4}">
      <dsp:nvSpPr>
        <dsp:cNvPr id="0" name=""/>
        <dsp:cNvSpPr/>
      </dsp:nvSpPr>
      <dsp:spPr>
        <a:xfrm>
          <a:off x="0" y="2200258"/>
          <a:ext cx="5669628" cy="206980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dirty="0"/>
            <a:t>Co occur more frequently than would be expected by chance due to : </a:t>
          </a:r>
          <a:endParaRPr lang="en-US" sz="3700" kern="1200" dirty="0"/>
        </a:p>
      </dsp:txBody>
      <dsp:txXfrm>
        <a:off x="101039" y="2301297"/>
        <a:ext cx="5467550" cy="1867725"/>
      </dsp:txXfrm>
    </dsp:sp>
    <dsp:sp modelId="{8C8547FF-5535-4D51-889B-223805154D16}">
      <dsp:nvSpPr>
        <dsp:cNvPr id="0" name=""/>
        <dsp:cNvSpPr/>
      </dsp:nvSpPr>
      <dsp:spPr>
        <a:xfrm>
          <a:off x="0" y="4270061"/>
          <a:ext cx="5669628" cy="1991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011"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GB" sz="2900" kern="1200"/>
            <a:t>genetic, </a:t>
          </a:r>
          <a:endParaRPr lang="en-US" sz="2900" kern="1200"/>
        </a:p>
        <a:p>
          <a:pPr marL="285750" lvl="1" indent="-285750" algn="l" defTabSz="1289050">
            <a:lnSpc>
              <a:spcPct val="90000"/>
            </a:lnSpc>
            <a:spcBef>
              <a:spcPct val="0"/>
            </a:spcBef>
            <a:spcAft>
              <a:spcPct val="20000"/>
            </a:spcAft>
            <a:buChar char="•"/>
          </a:pPr>
          <a:r>
            <a:rPr lang="en-GB" sz="2900" kern="1200"/>
            <a:t>Epigenetic</a:t>
          </a:r>
          <a:endParaRPr lang="en-US" sz="2900" kern="1200"/>
        </a:p>
        <a:p>
          <a:pPr marL="285750" lvl="1" indent="-285750" algn="l" defTabSz="1289050">
            <a:lnSpc>
              <a:spcPct val="90000"/>
            </a:lnSpc>
            <a:spcBef>
              <a:spcPct val="0"/>
            </a:spcBef>
            <a:spcAft>
              <a:spcPct val="20000"/>
            </a:spcAft>
            <a:buChar char="•"/>
          </a:pPr>
          <a:r>
            <a:rPr lang="en-GB" sz="2900" kern="1200"/>
            <a:t>Neurobiological</a:t>
          </a:r>
          <a:endParaRPr lang="en-US" sz="2900" kern="1200"/>
        </a:p>
        <a:p>
          <a:pPr marL="285750" lvl="1" indent="-285750" algn="l" defTabSz="1289050">
            <a:lnSpc>
              <a:spcPct val="90000"/>
            </a:lnSpc>
            <a:spcBef>
              <a:spcPct val="0"/>
            </a:spcBef>
            <a:spcAft>
              <a:spcPct val="20000"/>
            </a:spcAft>
            <a:buChar char="•"/>
          </a:pPr>
          <a:r>
            <a:rPr lang="en-GB" sz="2900" kern="1200"/>
            <a:t>environmental.</a:t>
          </a:r>
          <a:endParaRPr lang="en-US" sz="2900" kern="1200"/>
        </a:p>
      </dsp:txBody>
      <dsp:txXfrm>
        <a:off x="0" y="4270061"/>
        <a:ext cx="5669628" cy="1991340"/>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EF0AFC-50C1-4291-969D-6B4297C61C62}" type="datetimeFigureOut">
              <a:rPr lang="en-GB" smtClean="0"/>
              <a:t>01/12/2025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D871B-44CA-40A3-B82F-F7061A065F50}" type="slidenum">
              <a:rPr lang="en-GB" smtClean="0"/>
              <a:t>‹#›</a:t>
            </a:fld>
            <a:endParaRPr lang="en-GB"/>
          </a:p>
        </p:txBody>
      </p:sp>
    </p:spTree>
    <p:extLst>
      <p:ext uri="{BB962C8B-B14F-4D97-AF65-F5344CB8AC3E}">
        <p14:creationId xmlns:p14="http://schemas.microsoft.com/office/powerpoint/2010/main" val="2607944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Types of needs present in main-stream classroom</a:t>
            </a:r>
          </a:p>
          <a:p>
            <a:r>
              <a:rPr lang="en-GB" dirty="0"/>
              <a:t>Not covering MH or ID today (mainstream)</a:t>
            </a:r>
          </a:p>
          <a:p>
            <a:endParaRPr lang="en-GB" dirty="0"/>
          </a:p>
        </p:txBody>
      </p:sp>
      <p:sp>
        <p:nvSpPr>
          <p:cNvPr id="4" name="Slide Number Placeholder 3"/>
          <p:cNvSpPr>
            <a:spLocks noGrp="1"/>
          </p:cNvSpPr>
          <p:nvPr>
            <p:ph type="sldNum" sz="quarter" idx="5"/>
          </p:nvPr>
        </p:nvSpPr>
        <p:spPr/>
        <p:txBody>
          <a:bodyPr/>
          <a:lstStyle/>
          <a:p>
            <a:fld id="{274D871B-44CA-40A3-B82F-F7061A065F50}" type="slidenum">
              <a:rPr lang="en-GB" smtClean="0"/>
              <a:t>1</a:t>
            </a:fld>
            <a:endParaRPr lang="en-GB"/>
          </a:p>
        </p:txBody>
      </p:sp>
    </p:spTree>
    <p:extLst>
      <p:ext uri="{BB962C8B-B14F-4D97-AF65-F5344CB8AC3E}">
        <p14:creationId xmlns:p14="http://schemas.microsoft.com/office/powerpoint/2010/main" val="1174468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Dorothy Bishop discussion of differences in Models / approach health vs educational professionals. </a:t>
            </a:r>
          </a:p>
        </p:txBody>
      </p:sp>
      <p:sp>
        <p:nvSpPr>
          <p:cNvPr id="4" name="Slide Number Placeholder 3"/>
          <p:cNvSpPr>
            <a:spLocks noGrp="1"/>
          </p:cNvSpPr>
          <p:nvPr>
            <p:ph type="sldNum" sz="quarter" idx="5"/>
          </p:nvPr>
        </p:nvSpPr>
        <p:spPr/>
        <p:txBody>
          <a:bodyPr/>
          <a:lstStyle/>
          <a:p>
            <a:fld id="{29635F6B-BFC8-48E6-A26A-A54452929819}" type="slidenum">
              <a:rPr lang="en-GB" smtClean="0"/>
              <a:t>11</a:t>
            </a:fld>
            <a:endParaRPr lang="en-GB"/>
          </a:p>
        </p:txBody>
      </p:sp>
    </p:spTree>
    <p:extLst>
      <p:ext uri="{BB962C8B-B14F-4D97-AF65-F5344CB8AC3E}">
        <p14:creationId xmlns:p14="http://schemas.microsoft.com/office/powerpoint/2010/main" val="3783283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4D871B-44CA-40A3-B82F-F7061A065F50}" type="slidenum">
              <a:rPr lang="en-GB" smtClean="0"/>
              <a:t>12</a:t>
            </a:fld>
            <a:endParaRPr lang="en-GB"/>
          </a:p>
        </p:txBody>
      </p:sp>
    </p:spTree>
    <p:extLst>
      <p:ext uri="{BB962C8B-B14F-4D97-AF65-F5344CB8AC3E}">
        <p14:creationId xmlns:p14="http://schemas.microsoft.com/office/powerpoint/2010/main" val="2280966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(Dewy 2018 )</a:t>
            </a:r>
          </a:p>
        </p:txBody>
      </p:sp>
      <p:sp>
        <p:nvSpPr>
          <p:cNvPr id="4" name="Slide Number Placeholder 3"/>
          <p:cNvSpPr>
            <a:spLocks noGrp="1"/>
          </p:cNvSpPr>
          <p:nvPr>
            <p:ph type="sldNum" sz="quarter" idx="5"/>
          </p:nvPr>
        </p:nvSpPr>
        <p:spPr/>
        <p:txBody>
          <a:bodyPr/>
          <a:lstStyle/>
          <a:p>
            <a:fld id="{29635F6B-BFC8-48E6-A26A-A54452929819}" type="slidenum">
              <a:rPr lang="en-GB" smtClean="0"/>
              <a:t>13</a:t>
            </a:fld>
            <a:endParaRPr lang="en-GB"/>
          </a:p>
        </p:txBody>
      </p:sp>
    </p:spTree>
    <p:extLst>
      <p:ext uri="{BB962C8B-B14F-4D97-AF65-F5344CB8AC3E}">
        <p14:creationId xmlns:p14="http://schemas.microsoft.com/office/powerpoint/2010/main" val="2696690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4D871B-44CA-40A3-B82F-F7061A065F50}" type="slidenum">
              <a:rPr lang="en-GB" smtClean="0"/>
              <a:t>15</a:t>
            </a:fld>
            <a:endParaRPr lang="en-GB"/>
          </a:p>
        </p:txBody>
      </p:sp>
    </p:spTree>
    <p:extLst>
      <p:ext uri="{BB962C8B-B14F-4D97-AF65-F5344CB8AC3E}">
        <p14:creationId xmlns:p14="http://schemas.microsoft.com/office/powerpoint/2010/main" val="3697921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4D871B-44CA-40A3-B82F-F7061A065F50}" type="slidenum">
              <a:rPr lang="en-GB" smtClean="0"/>
              <a:t>17</a:t>
            </a:fld>
            <a:endParaRPr lang="en-GB"/>
          </a:p>
        </p:txBody>
      </p:sp>
    </p:spTree>
    <p:extLst>
      <p:ext uri="{BB962C8B-B14F-4D97-AF65-F5344CB8AC3E}">
        <p14:creationId xmlns:p14="http://schemas.microsoft.com/office/powerpoint/2010/main" val="3323030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4D871B-44CA-40A3-B82F-F7061A065F50}" type="slidenum">
              <a:rPr lang="en-GB" smtClean="0"/>
              <a:t>19</a:t>
            </a:fld>
            <a:endParaRPr lang="en-GB"/>
          </a:p>
        </p:txBody>
      </p:sp>
    </p:spTree>
    <p:extLst>
      <p:ext uri="{BB962C8B-B14F-4D97-AF65-F5344CB8AC3E}">
        <p14:creationId xmlns:p14="http://schemas.microsoft.com/office/powerpoint/2010/main" val="1308214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4D871B-44CA-40A3-B82F-F7061A065F50}" type="slidenum">
              <a:rPr lang="en-GB" smtClean="0"/>
              <a:t>21</a:t>
            </a:fld>
            <a:endParaRPr lang="en-GB"/>
          </a:p>
        </p:txBody>
      </p:sp>
    </p:spTree>
    <p:extLst>
      <p:ext uri="{BB962C8B-B14F-4D97-AF65-F5344CB8AC3E}">
        <p14:creationId xmlns:p14="http://schemas.microsoft.com/office/powerpoint/2010/main" val="2933877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Covered later this term.</a:t>
            </a:r>
          </a:p>
        </p:txBody>
      </p:sp>
      <p:sp>
        <p:nvSpPr>
          <p:cNvPr id="4" name="Slide Number Placeholder 3"/>
          <p:cNvSpPr>
            <a:spLocks noGrp="1"/>
          </p:cNvSpPr>
          <p:nvPr>
            <p:ph type="sldNum" sz="quarter" idx="5"/>
          </p:nvPr>
        </p:nvSpPr>
        <p:spPr/>
        <p:txBody>
          <a:bodyPr/>
          <a:lstStyle/>
          <a:p>
            <a:fld id="{274D871B-44CA-40A3-B82F-F7061A065F50}" type="slidenum">
              <a:rPr lang="en-GB" smtClean="0"/>
              <a:t>22</a:t>
            </a:fld>
            <a:endParaRPr lang="en-GB"/>
          </a:p>
        </p:txBody>
      </p:sp>
    </p:spTree>
    <p:extLst>
      <p:ext uri="{BB962C8B-B14F-4D97-AF65-F5344CB8AC3E}">
        <p14:creationId xmlns:p14="http://schemas.microsoft.com/office/powerpoint/2010/main" val="2867123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27239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4D871B-44CA-40A3-B82F-F7061A065F50}" type="slidenum">
              <a:rPr lang="en-GB" smtClean="0"/>
              <a:t>26</a:t>
            </a:fld>
            <a:endParaRPr lang="en-GB"/>
          </a:p>
        </p:txBody>
      </p:sp>
    </p:spTree>
    <p:extLst>
      <p:ext uri="{BB962C8B-B14F-4D97-AF65-F5344CB8AC3E}">
        <p14:creationId xmlns:p14="http://schemas.microsoft.com/office/powerpoint/2010/main" val="3216495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I am using ASD  when  discussing ICD 11 </a:t>
            </a:r>
          </a:p>
          <a:p>
            <a:r>
              <a:rPr lang="en-GB" dirty="0"/>
              <a:t>From surveys done:</a:t>
            </a:r>
          </a:p>
          <a:p>
            <a:r>
              <a:rPr lang="en-GB" dirty="0"/>
              <a:t>Autistic not weird survey 7500  2022</a:t>
            </a:r>
          </a:p>
          <a:p>
            <a:r>
              <a:rPr lang="en-GB" dirty="0"/>
              <a:t>Kenny 2015 </a:t>
            </a:r>
          </a:p>
          <a:p>
            <a:r>
              <a:rPr lang="en-GB" dirty="0"/>
              <a:t>Coproduction work </a:t>
            </a:r>
          </a:p>
          <a:p>
            <a:r>
              <a:rPr lang="en-GB" dirty="0"/>
              <a:t>Different pops used diff terms.</a:t>
            </a:r>
          </a:p>
          <a:p>
            <a:r>
              <a:rPr lang="en-GB" dirty="0"/>
              <a:t>NHSE language guide for new framework for autism assessment in slides at end</a:t>
            </a:r>
          </a:p>
        </p:txBody>
      </p:sp>
      <p:sp>
        <p:nvSpPr>
          <p:cNvPr id="4" name="Slide Number Placeholder 3"/>
          <p:cNvSpPr>
            <a:spLocks noGrp="1"/>
          </p:cNvSpPr>
          <p:nvPr>
            <p:ph type="sldNum" sz="quarter" idx="5"/>
          </p:nvPr>
        </p:nvSpPr>
        <p:spPr/>
        <p:txBody>
          <a:bodyPr/>
          <a:lstStyle/>
          <a:p>
            <a:fld id="{29635F6B-BFC8-48E6-A26A-A54452929819}" type="slidenum">
              <a:rPr lang="en-GB" smtClean="0"/>
              <a:t>2</a:t>
            </a:fld>
            <a:endParaRPr lang="en-GB"/>
          </a:p>
        </p:txBody>
      </p:sp>
    </p:spTree>
    <p:extLst>
      <p:ext uri="{BB962C8B-B14F-4D97-AF65-F5344CB8AC3E}">
        <p14:creationId xmlns:p14="http://schemas.microsoft.com/office/powerpoint/2010/main" val="2748107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Effort of suppression may impact on ability to work</a:t>
            </a:r>
          </a:p>
          <a:p>
            <a:r>
              <a:rPr lang="en-GB" dirty="0"/>
              <a:t>Often may suppress in certain situations</a:t>
            </a:r>
          </a:p>
        </p:txBody>
      </p:sp>
      <p:sp>
        <p:nvSpPr>
          <p:cNvPr id="4" name="Slide Number Placeholder 3"/>
          <p:cNvSpPr>
            <a:spLocks noGrp="1"/>
          </p:cNvSpPr>
          <p:nvPr>
            <p:ph type="sldNum" sz="quarter" idx="5"/>
          </p:nvPr>
        </p:nvSpPr>
        <p:spPr/>
        <p:txBody>
          <a:bodyPr/>
          <a:lstStyle/>
          <a:p>
            <a:fld id="{274D871B-44CA-40A3-B82F-F7061A065F50}" type="slidenum">
              <a:rPr lang="en-GB" smtClean="0"/>
              <a:t>29</a:t>
            </a:fld>
            <a:endParaRPr lang="en-GB"/>
          </a:p>
        </p:txBody>
      </p:sp>
    </p:spTree>
    <p:extLst>
      <p:ext uri="{BB962C8B-B14F-4D97-AF65-F5344CB8AC3E}">
        <p14:creationId xmlns:p14="http://schemas.microsoft.com/office/powerpoint/2010/main" val="1702152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4D871B-44CA-40A3-B82F-F7061A065F50}" type="slidenum">
              <a:rPr lang="en-GB" smtClean="0"/>
              <a:t>34</a:t>
            </a:fld>
            <a:endParaRPr lang="en-GB"/>
          </a:p>
        </p:txBody>
      </p:sp>
    </p:spTree>
    <p:extLst>
      <p:ext uri="{BB962C8B-B14F-4D97-AF65-F5344CB8AC3E}">
        <p14:creationId xmlns:p14="http://schemas.microsoft.com/office/powerpoint/2010/main" val="3374881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Eg</a:t>
            </a:r>
            <a:r>
              <a:rPr lang="en-GB" dirty="0"/>
              <a:t> ADHD / Autism </a:t>
            </a:r>
          </a:p>
        </p:txBody>
      </p:sp>
      <p:sp>
        <p:nvSpPr>
          <p:cNvPr id="4" name="Slide Number Placeholder 3"/>
          <p:cNvSpPr>
            <a:spLocks noGrp="1"/>
          </p:cNvSpPr>
          <p:nvPr>
            <p:ph type="sldNum" sz="quarter" idx="5"/>
          </p:nvPr>
        </p:nvSpPr>
        <p:spPr/>
        <p:txBody>
          <a:bodyPr/>
          <a:lstStyle/>
          <a:p>
            <a:fld id="{274D871B-44CA-40A3-B82F-F7061A065F50}" type="slidenum">
              <a:rPr lang="en-GB" smtClean="0"/>
              <a:t>38</a:t>
            </a:fld>
            <a:endParaRPr lang="en-GB"/>
          </a:p>
        </p:txBody>
      </p:sp>
    </p:spTree>
    <p:extLst>
      <p:ext uri="{BB962C8B-B14F-4D97-AF65-F5344CB8AC3E}">
        <p14:creationId xmlns:p14="http://schemas.microsoft.com/office/powerpoint/2010/main" val="2134269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4D871B-44CA-40A3-B82F-F7061A065F50}" type="slidenum">
              <a:rPr lang="en-GB" smtClean="0"/>
              <a:t>39</a:t>
            </a:fld>
            <a:endParaRPr lang="en-GB"/>
          </a:p>
        </p:txBody>
      </p:sp>
    </p:spTree>
    <p:extLst>
      <p:ext uri="{BB962C8B-B14F-4D97-AF65-F5344CB8AC3E}">
        <p14:creationId xmlns:p14="http://schemas.microsoft.com/office/powerpoint/2010/main" val="758484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4D871B-44CA-40A3-B82F-F7061A065F50}" type="slidenum">
              <a:rPr lang="en-GB" smtClean="0"/>
              <a:t>42</a:t>
            </a:fld>
            <a:endParaRPr lang="en-GB"/>
          </a:p>
        </p:txBody>
      </p:sp>
    </p:spTree>
    <p:extLst>
      <p:ext uri="{BB962C8B-B14F-4D97-AF65-F5344CB8AC3E}">
        <p14:creationId xmlns:p14="http://schemas.microsoft.com/office/powerpoint/2010/main" val="2274649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4D871B-44CA-40A3-B82F-F7061A065F50}" type="slidenum">
              <a:rPr lang="en-GB" smtClean="0"/>
              <a:t>43</a:t>
            </a:fld>
            <a:endParaRPr lang="en-GB"/>
          </a:p>
        </p:txBody>
      </p:sp>
    </p:spTree>
    <p:extLst>
      <p:ext uri="{BB962C8B-B14F-4D97-AF65-F5344CB8AC3E}">
        <p14:creationId xmlns:p14="http://schemas.microsoft.com/office/powerpoint/2010/main" val="3468063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4D871B-44CA-40A3-B82F-F7061A065F50}" type="slidenum">
              <a:rPr lang="en-GB" smtClean="0"/>
              <a:t>46</a:t>
            </a:fld>
            <a:endParaRPr lang="en-GB"/>
          </a:p>
        </p:txBody>
      </p:sp>
    </p:spTree>
    <p:extLst>
      <p:ext uri="{BB962C8B-B14F-4D97-AF65-F5344CB8AC3E}">
        <p14:creationId xmlns:p14="http://schemas.microsoft.com/office/powerpoint/2010/main" val="1232378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Covering other aspects – later this term or in second term such as sensory and food sensitivities /ARFID</a:t>
            </a:r>
          </a:p>
          <a:p>
            <a:r>
              <a:rPr lang="en-GB" dirty="0"/>
              <a:t>Only one hour lecture – please email on which further topics might also need to be covered</a:t>
            </a:r>
          </a:p>
          <a:p>
            <a:endParaRPr lang="en-GB" dirty="0"/>
          </a:p>
        </p:txBody>
      </p:sp>
      <p:sp>
        <p:nvSpPr>
          <p:cNvPr id="4" name="Slide Number Placeholder 3"/>
          <p:cNvSpPr>
            <a:spLocks noGrp="1"/>
          </p:cNvSpPr>
          <p:nvPr>
            <p:ph type="sldNum" sz="quarter" idx="5"/>
          </p:nvPr>
        </p:nvSpPr>
        <p:spPr/>
        <p:txBody>
          <a:bodyPr/>
          <a:lstStyle/>
          <a:p>
            <a:fld id="{274D871B-44CA-40A3-B82F-F7061A065F50}" type="slidenum">
              <a:rPr lang="en-GB" smtClean="0"/>
              <a:t>3</a:t>
            </a:fld>
            <a:endParaRPr lang="en-GB"/>
          </a:p>
        </p:txBody>
      </p:sp>
    </p:spTree>
    <p:extLst>
      <p:ext uri="{BB962C8B-B14F-4D97-AF65-F5344CB8AC3E}">
        <p14:creationId xmlns:p14="http://schemas.microsoft.com/office/powerpoint/2010/main" val="392534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Copy of reprinted thesis at Macc. CANDDID office Beech House</a:t>
            </a:r>
          </a:p>
        </p:txBody>
      </p:sp>
      <p:sp>
        <p:nvSpPr>
          <p:cNvPr id="4" name="Slide Number Placeholder 3"/>
          <p:cNvSpPr>
            <a:spLocks noGrp="1"/>
          </p:cNvSpPr>
          <p:nvPr>
            <p:ph type="sldNum" sz="quarter" idx="5"/>
          </p:nvPr>
        </p:nvSpPr>
        <p:spPr/>
        <p:txBody>
          <a:bodyPr/>
          <a:lstStyle/>
          <a:p>
            <a:fld id="{29635F6B-BFC8-48E6-A26A-A54452929819}" type="slidenum">
              <a:rPr lang="en-GB" smtClean="0"/>
              <a:t>4</a:t>
            </a:fld>
            <a:endParaRPr lang="en-GB"/>
          </a:p>
        </p:txBody>
      </p:sp>
    </p:spTree>
    <p:extLst>
      <p:ext uri="{BB962C8B-B14F-4D97-AF65-F5344CB8AC3E}">
        <p14:creationId xmlns:p14="http://schemas.microsoft.com/office/powerpoint/2010/main" val="650844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Originates from the social model of disability </a:t>
            </a:r>
          </a:p>
        </p:txBody>
      </p:sp>
      <p:sp>
        <p:nvSpPr>
          <p:cNvPr id="4" name="Slide Number Placeholder 3"/>
          <p:cNvSpPr>
            <a:spLocks noGrp="1"/>
          </p:cNvSpPr>
          <p:nvPr>
            <p:ph type="sldNum" sz="quarter" idx="5"/>
          </p:nvPr>
        </p:nvSpPr>
        <p:spPr/>
        <p:txBody>
          <a:bodyPr/>
          <a:lstStyle/>
          <a:p>
            <a:fld id="{274D871B-44CA-40A3-B82F-F7061A065F50}" type="slidenum">
              <a:rPr lang="en-GB" smtClean="0"/>
              <a:t>5</a:t>
            </a:fld>
            <a:endParaRPr lang="en-GB"/>
          </a:p>
        </p:txBody>
      </p:sp>
    </p:spTree>
    <p:extLst>
      <p:ext uri="{BB962C8B-B14F-4D97-AF65-F5344CB8AC3E}">
        <p14:creationId xmlns:p14="http://schemas.microsoft.com/office/powerpoint/2010/main" val="292730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Neurotypical</a:t>
            </a:r>
          </a:p>
          <a:p>
            <a:r>
              <a:rPr lang="en-GB" dirty="0"/>
              <a:t>Neurodiverse</a:t>
            </a:r>
          </a:p>
          <a:p>
            <a:r>
              <a:rPr lang="en-GB" dirty="0"/>
              <a:t>Neuro-divergent</a:t>
            </a:r>
          </a:p>
        </p:txBody>
      </p:sp>
      <p:sp>
        <p:nvSpPr>
          <p:cNvPr id="4" name="Slide Number Placeholder 3"/>
          <p:cNvSpPr>
            <a:spLocks noGrp="1"/>
          </p:cNvSpPr>
          <p:nvPr>
            <p:ph type="sldNum" sz="quarter" idx="5"/>
          </p:nvPr>
        </p:nvSpPr>
        <p:spPr/>
        <p:txBody>
          <a:bodyPr/>
          <a:lstStyle/>
          <a:p>
            <a:fld id="{274D871B-44CA-40A3-B82F-F7061A065F50}" type="slidenum">
              <a:rPr lang="en-GB" smtClean="0"/>
              <a:t>6</a:t>
            </a:fld>
            <a:endParaRPr lang="en-GB"/>
          </a:p>
        </p:txBody>
      </p:sp>
    </p:spTree>
    <p:extLst>
      <p:ext uri="{BB962C8B-B14F-4D97-AF65-F5344CB8AC3E}">
        <p14:creationId xmlns:p14="http://schemas.microsoft.com/office/powerpoint/2010/main" val="1186112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4D871B-44CA-40A3-B82F-F7061A065F50}" type="slidenum">
              <a:rPr lang="en-GB" smtClean="0"/>
              <a:t>7</a:t>
            </a:fld>
            <a:endParaRPr lang="en-GB"/>
          </a:p>
        </p:txBody>
      </p:sp>
    </p:spTree>
    <p:extLst>
      <p:ext uri="{BB962C8B-B14F-4D97-AF65-F5344CB8AC3E}">
        <p14:creationId xmlns:p14="http://schemas.microsoft.com/office/powerpoint/2010/main" val="3942525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Challenges – functional impairments</a:t>
            </a:r>
          </a:p>
        </p:txBody>
      </p:sp>
      <p:sp>
        <p:nvSpPr>
          <p:cNvPr id="4" name="Slide Number Placeholder 3"/>
          <p:cNvSpPr>
            <a:spLocks noGrp="1"/>
          </p:cNvSpPr>
          <p:nvPr>
            <p:ph type="sldNum" sz="quarter" idx="5"/>
          </p:nvPr>
        </p:nvSpPr>
        <p:spPr/>
        <p:txBody>
          <a:bodyPr/>
          <a:lstStyle/>
          <a:p>
            <a:fld id="{29635F6B-BFC8-48E6-A26A-A54452929819}" type="slidenum">
              <a:rPr lang="en-GB" smtClean="0"/>
              <a:t>8</a:t>
            </a:fld>
            <a:endParaRPr lang="en-GB"/>
          </a:p>
        </p:txBody>
      </p:sp>
    </p:spTree>
    <p:extLst>
      <p:ext uri="{BB962C8B-B14F-4D97-AF65-F5344CB8AC3E}">
        <p14:creationId xmlns:p14="http://schemas.microsoft.com/office/powerpoint/2010/main" val="3432506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Atladottir</a:t>
            </a:r>
            <a:r>
              <a:rPr lang="en-GB" dirty="0"/>
              <a:t> HO, </a:t>
            </a:r>
            <a:r>
              <a:rPr lang="en-GB" dirty="0" err="1"/>
              <a:t>Gyllenberg</a:t>
            </a:r>
            <a:r>
              <a:rPr lang="en-GB" dirty="0"/>
              <a:t> D, Langridge A, </a:t>
            </a:r>
            <a:r>
              <a:rPr lang="en-GB" dirty="0" err="1"/>
              <a:t>Sandin</a:t>
            </a:r>
            <a:r>
              <a:rPr lang="en-GB" dirty="0"/>
              <a:t> S, Hansen SN, Leonard H, et al. The increasing prevalence of reported diagnoses of childhood psychiatric disorders: a descriptive multinational comparison. </a:t>
            </a:r>
            <a:r>
              <a:rPr lang="en-GB" dirty="0" err="1"/>
              <a:t>Eur</a:t>
            </a:r>
            <a:r>
              <a:rPr lang="en-GB" dirty="0"/>
              <a:t> Child </a:t>
            </a:r>
            <a:r>
              <a:rPr lang="en-GB" dirty="0" err="1"/>
              <a:t>Adolesc</a:t>
            </a:r>
            <a:r>
              <a:rPr lang="en-GB" dirty="0"/>
              <a:t> Psychiatry. 2014;24(2):173–83.</a:t>
            </a:r>
          </a:p>
          <a:p>
            <a:r>
              <a:rPr lang="en-GB" dirty="0" err="1"/>
              <a:t>Grandjean</a:t>
            </a:r>
            <a:r>
              <a:rPr lang="en-GB" dirty="0"/>
              <a:t> P, </a:t>
            </a:r>
            <a:r>
              <a:rPr lang="en-GB" dirty="0" err="1"/>
              <a:t>Landrigan</a:t>
            </a:r>
            <a:r>
              <a:rPr lang="en-GB" dirty="0"/>
              <a:t> PJ. </a:t>
            </a:r>
            <a:r>
              <a:rPr lang="en-GB" dirty="0" err="1"/>
              <a:t>Neurobehavioural</a:t>
            </a:r>
            <a:r>
              <a:rPr lang="en-GB" dirty="0"/>
              <a:t> effects of developmental toxicity. Lancet Neurol. 2014;13(7):330–8.</a:t>
            </a:r>
          </a:p>
          <a:p>
            <a:endParaRPr lang="en-GB" dirty="0"/>
          </a:p>
        </p:txBody>
      </p:sp>
      <p:sp>
        <p:nvSpPr>
          <p:cNvPr id="4" name="Slide Number Placeholder 3"/>
          <p:cNvSpPr>
            <a:spLocks noGrp="1"/>
          </p:cNvSpPr>
          <p:nvPr>
            <p:ph type="sldNum" sz="quarter" idx="5"/>
          </p:nvPr>
        </p:nvSpPr>
        <p:spPr/>
        <p:txBody>
          <a:bodyPr/>
          <a:lstStyle/>
          <a:p>
            <a:fld id="{274D871B-44CA-40A3-B82F-F7061A065F50}" type="slidenum">
              <a:rPr lang="en-GB" smtClean="0"/>
              <a:t>10</a:t>
            </a:fld>
            <a:endParaRPr lang="en-GB"/>
          </a:p>
        </p:txBody>
      </p:sp>
    </p:spTree>
    <p:extLst>
      <p:ext uri="{BB962C8B-B14F-4D97-AF65-F5344CB8AC3E}">
        <p14:creationId xmlns:p14="http://schemas.microsoft.com/office/powerpoint/2010/main" val="1659030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58441-4DDD-314C-BFDA-103C29401B0E}"/>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8F60981-51AB-914E-9451-941DCF9AA0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E54724E-07E3-F540-9D31-E1ADFF47AEE7}"/>
              </a:ext>
            </a:extLst>
          </p:cNvPr>
          <p:cNvSpPr>
            <a:spLocks noGrp="1"/>
          </p:cNvSpPr>
          <p:nvPr>
            <p:ph type="dt" sz="half" idx="10"/>
          </p:nvPr>
        </p:nvSpPr>
        <p:spPr>
          <a:xfrm>
            <a:off x="838200" y="6356350"/>
            <a:ext cx="2743200" cy="365125"/>
          </a:xfrm>
          <a:prstGeom prst="rect">
            <a:avLst/>
          </a:prstGeom>
        </p:spPr>
        <p:txBody>
          <a:bodyPr/>
          <a:lstStyle/>
          <a:p>
            <a:fld id="{AA45D776-DFD8-C74E-B559-F6294627FA72}" type="datetimeFigureOut">
              <a:rPr lang="en-US" smtClean="0"/>
              <a:t>12/1/2025</a:t>
            </a:fld>
            <a:endParaRPr lang="en-US"/>
          </a:p>
        </p:txBody>
      </p:sp>
      <p:sp>
        <p:nvSpPr>
          <p:cNvPr id="5" name="Footer Placeholder 4">
            <a:extLst>
              <a:ext uri="{FF2B5EF4-FFF2-40B4-BE49-F238E27FC236}">
                <a16:creationId xmlns:a16="http://schemas.microsoft.com/office/drawing/2014/main" id="{B8B48C02-C3BA-6A4D-88C2-7B371567AF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118FD4D-EBA8-1A4F-98EE-861B00F9F4D8}"/>
              </a:ext>
            </a:extLst>
          </p:cNvPr>
          <p:cNvSpPr>
            <a:spLocks noGrp="1"/>
          </p:cNvSpPr>
          <p:nvPr>
            <p:ph type="sldNum" sz="quarter" idx="12"/>
          </p:nvPr>
        </p:nvSpPr>
        <p:spPr>
          <a:xfrm>
            <a:off x="8610600" y="6356350"/>
            <a:ext cx="2743200" cy="365125"/>
          </a:xfrm>
          <a:prstGeom prst="rect">
            <a:avLst/>
          </a:prstGeom>
        </p:spPr>
        <p:txBody>
          <a:bodyPr/>
          <a:lstStyle/>
          <a:p>
            <a:fld id="{16EF8711-DCBC-F943-822A-6EFFA44D1922}" type="slidenum">
              <a:rPr lang="en-US" smtClean="0"/>
              <a:t>‹#›</a:t>
            </a:fld>
            <a:endParaRPr lang="en-US"/>
          </a:p>
        </p:txBody>
      </p:sp>
    </p:spTree>
    <p:extLst>
      <p:ext uri="{BB962C8B-B14F-4D97-AF65-F5344CB8AC3E}">
        <p14:creationId xmlns:p14="http://schemas.microsoft.com/office/powerpoint/2010/main" val="4133957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71631-B13B-4BF1-A3AB-7FF34D8541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9EA94A-42BD-4903-8A90-0F8A6D8D64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88FEE9-DCF1-4290-9A12-1699EB288E2E}"/>
              </a:ext>
            </a:extLst>
          </p:cNvPr>
          <p:cNvSpPr>
            <a:spLocks noGrp="1"/>
          </p:cNvSpPr>
          <p:nvPr>
            <p:ph type="dt" sz="half" idx="10"/>
          </p:nvPr>
        </p:nvSpPr>
        <p:spPr/>
        <p:txBody>
          <a:bodyPr/>
          <a:lstStyle/>
          <a:p>
            <a:fld id="{E7EA3766-5C6B-443C-A2BE-B63EF56E36D3}" type="datetimeFigureOut">
              <a:rPr lang="en-GB" smtClean="0"/>
              <a:t>01/12/2025</a:t>
            </a:fld>
            <a:endParaRPr lang="en-GB"/>
          </a:p>
        </p:txBody>
      </p:sp>
      <p:sp>
        <p:nvSpPr>
          <p:cNvPr id="5" name="Footer Placeholder 4">
            <a:extLst>
              <a:ext uri="{FF2B5EF4-FFF2-40B4-BE49-F238E27FC236}">
                <a16:creationId xmlns:a16="http://schemas.microsoft.com/office/drawing/2014/main" id="{9E8DFF4D-7338-488B-BFB8-D755D72912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A37EDD-D4B6-4628-BA09-2FA8516D0756}"/>
              </a:ext>
            </a:extLst>
          </p:cNvPr>
          <p:cNvSpPr>
            <a:spLocks noGrp="1"/>
          </p:cNvSpPr>
          <p:nvPr>
            <p:ph type="sldNum" sz="quarter" idx="12"/>
          </p:nvPr>
        </p:nvSpPr>
        <p:spPr/>
        <p:txBody>
          <a:bodyPr/>
          <a:lstStyle/>
          <a:p>
            <a:fld id="{3EB26019-1C64-4811-8041-547BC2DF6D6F}" type="slidenum">
              <a:rPr lang="en-GB" smtClean="0"/>
              <a:t>‹#›</a:t>
            </a:fld>
            <a:endParaRPr lang="en-GB"/>
          </a:p>
        </p:txBody>
      </p:sp>
    </p:spTree>
    <p:extLst>
      <p:ext uri="{BB962C8B-B14F-4D97-AF65-F5344CB8AC3E}">
        <p14:creationId xmlns:p14="http://schemas.microsoft.com/office/powerpoint/2010/main" val="23623459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298406" y="1821656"/>
            <a:ext cx="5000625" cy="4420195"/>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892969" y="1821656"/>
            <a:ext cx="5000625" cy="4420195"/>
          </a:xfrm>
          <a:prstGeom prst="rect">
            <a:avLst/>
          </a:prstGeom>
        </p:spPr>
        <p:txBody>
          <a:bodyPr/>
          <a:lstStyle>
            <a:lvl1pPr marL="241093" indent="-241093">
              <a:spcBef>
                <a:spcPts val="2250"/>
              </a:spcBef>
              <a:defRPr sz="1969"/>
            </a:lvl1pPr>
            <a:lvl2pPr marL="482186" indent="-241093">
              <a:spcBef>
                <a:spcPts val="2250"/>
              </a:spcBef>
              <a:defRPr sz="1969"/>
            </a:lvl2pPr>
            <a:lvl3pPr marL="723279" indent="-241093">
              <a:spcBef>
                <a:spcPts val="2250"/>
              </a:spcBef>
              <a:defRPr sz="1969"/>
            </a:lvl3pPr>
            <a:lvl4pPr marL="964372" indent="-241093">
              <a:spcBef>
                <a:spcPts val="2250"/>
              </a:spcBef>
              <a:defRPr sz="1969"/>
            </a:lvl4pPr>
            <a:lvl5pPr marL="1205465" indent="-241093">
              <a:spcBef>
                <a:spcPts val="2250"/>
              </a:spcBef>
              <a:defRPr sz="1969"/>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5933329" y="6536531"/>
            <a:ext cx="318993" cy="241102"/>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71631-B13B-4BF1-A3AB-7FF34D8541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9EA94A-42BD-4903-8A90-0F8A6D8D64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88FEE9-DCF1-4290-9A12-1699EB288E2E}"/>
              </a:ext>
            </a:extLst>
          </p:cNvPr>
          <p:cNvSpPr>
            <a:spLocks noGrp="1"/>
          </p:cNvSpPr>
          <p:nvPr>
            <p:ph type="dt" sz="half" idx="10"/>
          </p:nvPr>
        </p:nvSpPr>
        <p:spPr/>
        <p:txBody>
          <a:bodyPr/>
          <a:lstStyle/>
          <a:p>
            <a:fld id="{E7EA3766-5C6B-443C-A2BE-B63EF56E36D3}" type="datetimeFigureOut">
              <a:rPr lang="en-GB" smtClean="0"/>
              <a:t>01/12/2025</a:t>
            </a:fld>
            <a:endParaRPr lang="en-GB"/>
          </a:p>
        </p:txBody>
      </p:sp>
      <p:sp>
        <p:nvSpPr>
          <p:cNvPr id="5" name="Footer Placeholder 4">
            <a:extLst>
              <a:ext uri="{FF2B5EF4-FFF2-40B4-BE49-F238E27FC236}">
                <a16:creationId xmlns:a16="http://schemas.microsoft.com/office/drawing/2014/main" id="{9E8DFF4D-7338-488B-BFB8-D755D72912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A37EDD-D4B6-4628-BA09-2FA8516D0756}"/>
              </a:ext>
            </a:extLst>
          </p:cNvPr>
          <p:cNvSpPr>
            <a:spLocks noGrp="1"/>
          </p:cNvSpPr>
          <p:nvPr>
            <p:ph type="sldNum" sz="quarter" idx="12"/>
          </p:nvPr>
        </p:nvSpPr>
        <p:spPr/>
        <p:txBody>
          <a:bodyPr/>
          <a:lstStyle/>
          <a:p>
            <a:fld id="{3EB26019-1C64-4811-8041-547BC2DF6D6F}" type="slidenum">
              <a:rPr lang="en-GB" smtClean="0"/>
              <a:t>‹#›</a:t>
            </a:fld>
            <a:endParaRPr lang="en-GB"/>
          </a:p>
        </p:txBody>
      </p:sp>
    </p:spTree>
    <p:extLst>
      <p:ext uri="{BB962C8B-B14F-4D97-AF65-F5344CB8AC3E}">
        <p14:creationId xmlns:p14="http://schemas.microsoft.com/office/powerpoint/2010/main" val="236234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68433-8BBD-5B96-89FF-9DF1F2704B5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5259C06-DE80-EEC6-738E-F8C40388F500}"/>
              </a:ext>
            </a:extLst>
          </p:cNvPr>
          <p:cNvSpPr>
            <a:spLocks noGrp="1"/>
          </p:cNvSpPr>
          <p:nvPr>
            <p:ph type="dt" sz="half" idx="10"/>
          </p:nvPr>
        </p:nvSpPr>
        <p:spPr/>
        <p:txBody>
          <a:bodyPr/>
          <a:lstStyle/>
          <a:p>
            <a:fld id="{ED2D8607-29B8-4C12-B1DA-23E4FA1FA268}" type="datetimeFigureOut">
              <a:rPr lang="en-GB" smtClean="0"/>
              <a:t>01/12/2025</a:t>
            </a:fld>
            <a:endParaRPr lang="en-GB"/>
          </a:p>
        </p:txBody>
      </p:sp>
      <p:sp>
        <p:nvSpPr>
          <p:cNvPr id="4" name="Footer Placeholder 3">
            <a:extLst>
              <a:ext uri="{FF2B5EF4-FFF2-40B4-BE49-F238E27FC236}">
                <a16:creationId xmlns:a16="http://schemas.microsoft.com/office/drawing/2014/main" id="{BE593016-D1A7-F252-4213-3B165E1CF85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D042AD8-0E75-1FCE-7968-AC662040B182}"/>
              </a:ext>
            </a:extLst>
          </p:cNvPr>
          <p:cNvSpPr>
            <a:spLocks noGrp="1"/>
          </p:cNvSpPr>
          <p:nvPr>
            <p:ph type="sldNum" sz="quarter" idx="12"/>
          </p:nvPr>
        </p:nvSpPr>
        <p:spPr/>
        <p:txBody>
          <a:bodyPr/>
          <a:lstStyle/>
          <a:p>
            <a:fld id="{2A8CA954-BBBB-42E9-969D-05B5CFEB94DC}" type="slidenum">
              <a:rPr lang="en-GB" smtClean="0"/>
              <a:t>‹#›</a:t>
            </a:fld>
            <a:endParaRPr lang="en-GB"/>
          </a:p>
        </p:txBody>
      </p:sp>
    </p:spTree>
    <p:extLst>
      <p:ext uri="{BB962C8B-B14F-4D97-AF65-F5344CB8AC3E}">
        <p14:creationId xmlns:p14="http://schemas.microsoft.com/office/powerpoint/2010/main" val="737559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D73EE-AEF3-68D0-1713-3034855C788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239A064-0FDB-28DC-59BF-0E64F565D72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3CBE02B-F299-0580-5381-3042726B8DC9}"/>
              </a:ext>
            </a:extLst>
          </p:cNvPr>
          <p:cNvSpPr>
            <a:spLocks noGrp="1"/>
          </p:cNvSpPr>
          <p:nvPr>
            <p:ph type="dt" sz="half" idx="10"/>
          </p:nvPr>
        </p:nvSpPr>
        <p:spPr/>
        <p:txBody>
          <a:bodyPr/>
          <a:lstStyle/>
          <a:p>
            <a:fld id="{ED2D8607-29B8-4C12-B1DA-23E4FA1FA268}" type="datetimeFigureOut">
              <a:rPr lang="en-GB" smtClean="0"/>
              <a:t>01/12/2025</a:t>
            </a:fld>
            <a:endParaRPr lang="en-GB"/>
          </a:p>
        </p:txBody>
      </p:sp>
      <p:sp>
        <p:nvSpPr>
          <p:cNvPr id="5" name="Footer Placeholder 4">
            <a:extLst>
              <a:ext uri="{FF2B5EF4-FFF2-40B4-BE49-F238E27FC236}">
                <a16:creationId xmlns:a16="http://schemas.microsoft.com/office/drawing/2014/main" id="{C49316C1-44BE-4DBB-1101-A255EC150B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640C27-FC24-F226-53E5-9B35B7788BB3}"/>
              </a:ext>
            </a:extLst>
          </p:cNvPr>
          <p:cNvSpPr>
            <a:spLocks noGrp="1"/>
          </p:cNvSpPr>
          <p:nvPr>
            <p:ph type="sldNum" sz="quarter" idx="12"/>
          </p:nvPr>
        </p:nvSpPr>
        <p:spPr/>
        <p:txBody>
          <a:bodyPr/>
          <a:lstStyle/>
          <a:p>
            <a:fld id="{2A8CA954-BBBB-42E9-969D-05B5CFEB94DC}" type="slidenum">
              <a:rPr lang="en-GB" smtClean="0"/>
              <a:t>‹#›</a:t>
            </a:fld>
            <a:endParaRPr lang="en-GB"/>
          </a:p>
        </p:txBody>
      </p:sp>
    </p:spTree>
    <p:extLst>
      <p:ext uri="{BB962C8B-B14F-4D97-AF65-F5344CB8AC3E}">
        <p14:creationId xmlns:p14="http://schemas.microsoft.com/office/powerpoint/2010/main" val="1411441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71631-B13B-4BF1-A3AB-7FF34D8541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9EA94A-42BD-4903-8A90-0F8A6D8D64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88FEE9-DCF1-4290-9A12-1699EB288E2E}"/>
              </a:ext>
            </a:extLst>
          </p:cNvPr>
          <p:cNvSpPr>
            <a:spLocks noGrp="1"/>
          </p:cNvSpPr>
          <p:nvPr>
            <p:ph type="dt" sz="half" idx="10"/>
          </p:nvPr>
        </p:nvSpPr>
        <p:spPr/>
        <p:txBody>
          <a:bodyPr/>
          <a:lstStyle/>
          <a:p>
            <a:fld id="{E7EA3766-5C6B-443C-A2BE-B63EF56E36D3}" type="datetimeFigureOut">
              <a:rPr lang="en-GB" smtClean="0"/>
              <a:t>01/12/2025</a:t>
            </a:fld>
            <a:endParaRPr lang="en-GB"/>
          </a:p>
        </p:txBody>
      </p:sp>
      <p:sp>
        <p:nvSpPr>
          <p:cNvPr id="5" name="Footer Placeholder 4">
            <a:extLst>
              <a:ext uri="{FF2B5EF4-FFF2-40B4-BE49-F238E27FC236}">
                <a16:creationId xmlns:a16="http://schemas.microsoft.com/office/drawing/2014/main" id="{9E8DFF4D-7338-488B-BFB8-D755D72912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A37EDD-D4B6-4628-BA09-2FA8516D0756}"/>
              </a:ext>
            </a:extLst>
          </p:cNvPr>
          <p:cNvSpPr>
            <a:spLocks noGrp="1"/>
          </p:cNvSpPr>
          <p:nvPr>
            <p:ph type="sldNum" sz="quarter" idx="12"/>
          </p:nvPr>
        </p:nvSpPr>
        <p:spPr/>
        <p:txBody>
          <a:bodyPr/>
          <a:lstStyle/>
          <a:p>
            <a:fld id="{3EB26019-1C64-4811-8041-547BC2DF6D6F}" type="slidenum">
              <a:rPr lang="en-GB" smtClean="0"/>
              <a:t>‹#›</a:t>
            </a:fld>
            <a:endParaRPr lang="en-GB"/>
          </a:p>
        </p:txBody>
      </p:sp>
    </p:spTree>
    <p:extLst>
      <p:ext uri="{BB962C8B-B14F-4D97-AF65-F5344CB8AC3E}">
        <p14:creationId xmlns:p14="http://schemas.microsoft.com/office/powerpoint/2010/main" val="2362345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hape, circle&#10;&#10;Description automatically generated">
            <a:extLst>
              <a:ext uri="{FF2B5EF4-FFF2-40B4-BE49-F238E27FC236}">
                <a16:creationId xmlns:a16="http://schemas.microsoft.com/office/drawing/2014/main" id="{2CCF4305-5030-8F4E-8B20-D52ABC950D66}"/>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88529677"/>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65B596-A3DC-483A-9014-0EBB7B70EA3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C08FDE-A97F-4275-835A-ACDE3B0EA9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0A1352-5CE6-4BDA-A4E7-5166EDCA832D}"/>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7EA3766-5C6B-443C-A2BE-B63EF56E36D3}" type="datetimeFigureOut">
              <a:rPr lang="en-GB" smtClean="0"/>
              <a:t>01/12/2025</a:t>
            </a:fld>
            <a:endParaRPr lang="en-GB"/>
          </a:p>
        </p:txBody>
      </p:sp>
      <p:sp>
        <p:nvSpPr>
          <p:cNvPr id="5" name="Footer Placeholder 4">
            <a:extLst>
              <a:ext uri="{FF2B5EF4-FFF2-40B4-BE49-F238E27FC236}">
                <a16:creationId xmlns:a16="http://schemas.microsoft.com/office/drawing/2014/main" id="{2BC819AC-F5E4-4BC3-A04C-30C780DD542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62F26EC-2822-4167-BA9C-3F1BD51BB0A4}"/>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EB26019-1C64-4811-8041-547BC2DF6D6F}" type="slidenum">
              <a:rPr lang="en-GB" smtClean="0"/>
              <a:t>‹#›</a:t>
            </a:fld>
            <a:endParaRPr lang="en-GB"/>
          </a:p>
        </p:txBody>
      </p:sp>
    </p:spTree>
    <p:extLst>
      <p:ext uri="{BB962C8B-B14F-4D97-AF65-F5344CB8AC3E}">
        <p14:creationId xmlns:p14="http://schemas.microsoft.com/office/powerpoint/2010/main" val="2491221498"/>
      </p:ext>
    </p:extLst>
  </p:cSld>
  <p:clrMap bg1="lt1" tx1="dk1" bg2="lt2" tx2="dk2" accent1="accent1" accent2="accent2" accent3="accent3" accent4="accent4" accent5="accent5" accent6="accent6" hlink="hlink" folHlink="folHlink"/>
  <p:sldLayoutIdLst>
    <p:sldLayoutId id="2147483679" r:id="rId1"/>
  </p:sldLayoutIdLst>
  <p:transition spd="med"/>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92969" y="178594"/>
            <a:ext cx="10406063" cy="151804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92969" y="1821656"/>
            <a:ext cx="10406063" cy="44201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33329" y="6536531"/>
            <a:ext cx="318993" cy="275717"/>
          </a:xfrm>
          <a:prstGeom prst="rect">
            <a:avLst/>
          </a:prstGeom>
          <a:ln w="12700">
            <a:miter lim="400000"/>
          </a:ln>
        </p:spPr>
        <p:txBody>
          <a:bodyPr wrap="square" lIns="50800" tIns="50800" rIns="50800" bIns="50800">
            <a:spAutoFit/>
          </a:bodyPr>
          <a:lstStyle>
            <a:lvl1pPr>
              <a:defRPr sz="1125"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80" r:id="rId1"/>
    <p:sldLayoutId id="2147483655" r:id="rId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65B596-A3DC-483A-9014-0EBB7B70EA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C08FDE-A97F-4275-835A-ACDE3B0EA9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0A1352-5CE6-4BDA-A4E7-5166EDCA83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A3766-5C6B-443C-A2BE-B63EF56E36D3}" type="datetimeFigureOut">
              <a:rPr lang="en-GB" smtClean="0"/>
              <a:t>01/12/2025</a:t>
            </a:fld>
            <a:endParaRPr lang="en-GB"/>
          </a:p>
        </p:txBody>
      </p:sp>
      <p:sp>
        <p:nvSpPr>
          <p:cNvPr id="5" name="Footer Placeholder 4">
            <a:extLst>
              <a:ext uri="{FF2B5EF4-FFF2-40B4-BE49-F238E27FC236}">
                <a16:creationId xmlns:a16="http://schemas.microsoft.com/office/drawing/2014/main" id="{2BC819AC-F5E4-4BC3-A04C-30C780DD54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62F26EC-2822-4167-BA9C-3F1BD51BB0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26019-1C64-4811-8041-547BC2DF6D6F}" type="slidenum">
              <a:rPr lang="en-GB" smtClean="0"/>
              <a:t>‹#›</a:t>
            </a:fld>
            <a:endParaRPr lang="en-GB"/>
          </a:p>
        </p:txBody>
      </p:sp>
    </p:spTree>
    <p:extLst>
      <p:ext uri="{BB962C8B-B14F-4D97-AF65-F5344CB8AC3E}">
        <p14:creationId xmlns:p14="http://schemas.microsoft.com/office/powerpoint/2010/main" val="2491221498"/>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0D82D7-ACC1-60DB-318D-9F24BEB571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6C21346-C0F7-9043-65BA-9ED6A3FE96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68746A4-243C-E574-9966-67A9799A8C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D8607-29B8-4C12-B1DA-23E4FA1FA268}" type="datetimeFigureOut">
              <a:rPr lang="en-GB" smtClean="0"/>
              <a:t>01/12/2025</a:t>
            </a:fld>
            <a:endParaRPr lang="en-GB"/>
          </a:p>
        </p:txBody>
      </p:sp>
      <p:sp>
        <p:nvSpPr>
          <p:cNvPr id="5" name="Footer Placeholder 4">
            <a:extLst>
              <a:ext uri="{FF2B5EF4-FFF2-40B4-BE49-F238E27FC236}">
                <a16:creationId xmlns:a16="http://schemas.microsoft.com/office/drawing/2014/main" id="{F5C68F54-E71A-1AFB-1C40-8F9826647F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FF26BBB-02A4-2F0A-8F5E-A227F9F63D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8CA954-BBBB-42E9-969D-05B5CFEB94DC}" type="slidenum">
              <a:rPr lang="en-GB" smtClean="0"/>
              <a:t>‹#›</a:t>
            </a:fld>
            <a:endParaRPr lang="en-GB"/>
          </a:p>
        </p:txBody>
      </p:sp>
    </p:spTree>
    <p:extLst>
      <p:ext uri="{BB962C8B-B14F-4D97-AF65-F5344CB8AC3E}">
        <p14:creationId xmlns:p14="http://schemas.microsoft.com/office/powerpoint/2010/main" val="943447576"/>
      </p:ext>
    </p:extLst>
  </p:cSld>
  <p:clrMap bg1="lt1" tx1="dk1" bg2="lt2" tx2="dk2" accent1="accent1" accent2="accent2" accent3="accent3" accent4="accent4" accent5="accent5" accent6="accent6" hlink="hlink" folHlink="folHlink"/>
  <p:sldLayoutIdLst>
    <p:sldLayoutId id="2147483654" r:id="rId1"/>
    <p:sldLayoutId id="214748368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65B596-A3DC-483A-9014-0EBB7B70EA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C08FDE-A97F-4275-835A-ACDE3B0EA9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0A1352-5CE6-4BDA-A4E7-5166EDCA83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A3766-5C6B-443C-A2BE-B63EF56E36D3}" type="datetimeFigureOut">
              <a:rPr lang="en-GB" smtClean="0"/>
              <a:t>01/12/2025</a:t>
            </a:fld>
            <a:endParaRPr lang="en-GB"/>
          </a:p>
        </p:txBody>
      </p:sp>
      <p:sp>
        <p:nvSpPr>
          <p:cNvPr id="5" name="Footer Placeholder 4">
            <a:extLst>
              <a:ext uri="{FF2B5EF4-FFF2-40B4-BE49-F238E27FC236}">
                <a16:creationId xmlns:a16="http://schemas.microsoft.com/office/drawing/2014/main" id="{2BC819AC-F5E4-4BC3-A04C-30C780DD54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62F26EC-2822-4167-BA9C-3F1BD51BB0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26019-1C64-4811-8041-547BC2DF6D6F}" type="slidenum">
              <a:rPr lang="en-GB" smtClean="0"/>
              <a:t>‹#›</a:t>
            </a:fld>
            <a:endParaRPr lang="en-GB"/>
          </a:p>
        </p:txBody>
      </p:sp>
    </p:spTree>
    <p:extLst>
      <p:ext uri="{BB962C8B-B14F-4D97-AF65-F5344CB8AC3E}">
        <p14:creationId xmlns:p14="http://schemas.microsoft.com/office/powerpoint/2010/main" val="2491221498"/>
      </p:ext>
    </p:extLst>
  </p:cSld>
  <p:clrMap bg1="lt1" tx1="dk1" bg2="lt2" tx2="dk2" accent1="accent1" accent2="accent2" accent3="accent3" accent4="accent4" accent5="accent5" accent6="accent6" hlink="hlink" folHlink="folHlink"/>
  <p:sldLayoutIdLst>
    <p:sldLayoutId id="2147483650" r:id="rId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autism.org.uk/what-we-do/acceptance-and-awareness/now-i-know-campaign" TargetMode="Externa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hyperlink" Target="http://www.bbc.co.uk/bitesize/articles/zt9b46f" TargetMode="Externa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canddid.nhs.uk/training/DNAT"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gosh.nhs.uk/conditions-and-treatments/conditions-we-treat/tourette-syndrome/tourette-syndrome-information-pack/"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www.staffordshire.gov.uk/Education/Access-to-learning/Graduated-response-toolkit/School-toolkit/Communication-and-interaction/Social-communication-autism/SEN-support-in-school/Autism-in-Girls-checklist.pdf" TargetMode="External"/><Relationship Id="rId4" Type="http://schemas.openxmlformats.org/officeDocument/2006/relationships/hyperlink" Target="https://www.adhdfoundation.org.uk/wp-content/uploads/2022/03/Teaching-and-Managing-Students-with-ADHD.pdf"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84928F-F6F5-6501-398A-4727AFE84EE0}"/>
              </a:ext>
            </a:extLst>
          </p:cNvPr>
          <p:cNvPicPr>
            <a:picLocks noChangeAspect="1"/>
          </p:cNvPicPr>
          <p:nvPr/>
        </p:nvPicPr>
        <p:blipFill>
          <a:blip r:embed="rId3"/>
          <a:stretch>
            <a:fillRect/>
          </a:stretch>
        </p:blipFill>
        <p:spPr>
          <a:xfrm>
            <a:off x="7383863" y="49548"/>
            <a:ext cx="4808137" cy="4085724"/>
          </a:xfrm>
          <a:prstGeom prst="rect">
            <a:avLst/>
          </a:prstGeom>
        </p:spPr>
      </p:pic>
      <p:sp>
        <p:nvSpPr>
          <p:cNvPr id="2" name="Title 1"/>
          <p:cNvSpPr>
            <a:spLocks noGrp="1"/>
          </p:cNvSpPr>
          <p:nvPr>
            <p:ph type="ctrTitle"/>
          </p:nvPr>
        </p:nvSpPr>
        <p:spPr/>
        <p:txBody>
          <a:bodyPr>
            <a:normAutofit fontScale="90000"/>
          </a:bodyPr>
          <a:lstStyle/>
          <a:p>
            <a:r>
              <a:rPr lang="en-US" dirty="0"/>
              <a:t>Understanding needs in the mainstream classroom</a:t>
            </a:r>
            <a:br>
              <a:rPr lang="en-US" dirty="0"/>
            </a:br>
            <a:r>
              <a:rPr lang="en-US" dirty="0"/>
              <a:t> </a:t>
            </a:r>
            <a:r>
              <a:rPr lang="en-US" sz="3600" dirty="0"/>
              <a:t>neuro-diversities and neurodevelopmental conditions</a:t>
            </a:r>
          </a:p>
        </p:txBody>
      </p:sp>
      <p:sp>
        <p:nvSpPr>
          <p:cNvPr id="3" name="Subtitle 2"/>
          <p:cNvSpPr>
            <a:spLocks noGrp="1"/>
          </p:cNvSpPr>
          <p:nvPr>
            <p:ph type="subTitle" idx="1"/>
          </p:nvPr>
        </p:nvSpPr>
        <p:spPr/>
        <p:txBody>
          <a:bodyPr>
            <a:normAutofit fontScale="77500" lnSpcReduction="20000"/>
          </a:bodyPr>
          <a:lstStyle/>
          <a:p>
            <a:r>
              <a:rPr lang="en-US" dirty="0"/>
              <a:t>PINS term 1 </a:t>
            </a:r>
          </a:p>
          <a:p>
            <a:r>
              <a:rPr lang="en-US" dirty="0"/>
              <a:t>Dr Christine Wee</a:t>
            </a:r>
          </a:p>
          <a:p>
            <a:r>
              <a:rPr lang="en-US" dirty="0"/>
              <a:t>Consultant Child Psychiatrist</a:t>
            </a:r>
          </a:p>
          <a:p>
            <a:r>
              <a:rPr lang="en-US" dirty="0"/>
              <a:t>Centre for Autism Neurodevelopmental Disorders and Intellectual disability </a:t>
            </a:r>
          </a:p>
          <a:p>
            <a:r>
              <a:rPr lang="en-US" dirty="0"/>
              <a:t>Honorary Senior Lecturer - University of Chester Medical school </a:t>
            </a:r>
          </a:p>
          <a:p>
            <a:endParaRPr lang="en-US" dirty="0"/>
          </a:p>
        </p:txBody>
      </p:sp>
      <p:pic>
        <p:nvPicPr>
          <p:cNvPr id="5" name="Picture 4">
            <a:extLst>
              <a:ext uri="{FF2B5EF4-FFF2-40B4-BE49-F238E27FC236}">
                <a16:creationId xmlns:a16="http://schemas.microsoft.com/office/drawing/2014/main" id="{A2E27D3F-CA24-3B23-D1CB-867D192EE897}"/>
              </a:ext>
            </a:extLst>
          </p:cNvPr>
          <p:cNvPicPr>
            <a:picLocks noChangeAspect="1"/>
          </p:cNvPicPr>
          <p:nvPr/>
        </p:nvPicPr>
        <p:blipFill>
          <a:blip r:embed="rId4"/>
          <a:stretch>
            <a:fillRect/>
          </a:stretch>
        </p:blipFill>
        <p:spPr>
          <a:xfrm>
            <a:off x="171132" y="173038"/>
            <a:ext cx="2117368" cy="1655762"/>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3C1D1FA3-6212-4B97-9B1E-C7F81247C2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4" name="Freeform: Shape 13">
            <a:extLst>
              <a:ext uri="{FF2B5EF4-FFF2-40B4-BE49-F238E27FC236}">
                <a16:creationId xmlns:a16="http://schemas.microsoft.com/office/drawing/2014/main" id="{11C51958-04D4-4687-95A2-95DCDCF47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6" name="Freeform: Shape 15">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85D0082A-FF18-A094-974D-C59D6B5A1CDC}"/>
              </a:ext>
            </a:extLst>
          </p:cNvPr>
          <p:cNvSpPr>
            <a:spLocks noGrp="1"/>
          </p:cNvSpPr>
          <p:nvPr>
            <p:ph type="title"/>
          </p:nvPr>
        </p:nvSpPr>
        <p:spPr>
          <a:xfrm>
            <a:off x="1861854" y="633046"/>
            <a:ext cx="4834021" cy="1314996"/>
          </a:xfrm>
        </p:spPr>
        <p:txBody>
          <a:bodyPr anchor="b">
            <a:normAutofit/>
          </a:bodyPr>
          <a:lstStyle/>
          <a:p>
            <a:endParaRPr lang="en-GB">
              <a:solidFill>
                <a:schemeClr val="bg1"/>
              </a:solidFill>
            </a:endParaRPr>
          </a:p>
        </p:txBody>
      </p:sp>
      <p:sp>
        <p:nvSpPr>
          <p:cNvPr id="3" name="Content Placeholder 2">
            <a:extLst>
              <a:ext uri="{FF2B5EF4-FFF2-40B4-BE49-F238E27FC236}">
                <a16:creationId xmlns:a16="http://schemas.microsoft.com/office/drawing/2014/main" id="{ACBD2442-B28B-4DCA-7AA7-3CFD1E88A2F1}"/>
              </a:ext>
            </a:extLst>
          </p:cNvPr>
          <p:cNvSpPr>
            <a:spLocks noGrp="1"/>
          </p:cNvSpPr>
          <p:nvPr>
            <p:ph idx="1"/>
          </p:nvPr>
        </p:nvSpPr>
        <p:spPr>
          <a:xfrm>
            <a:off x="1861854" y="2125737"/>
            <a:ext cx="4834021" cy="4044463"/>
          </a:xfrm>
        </p:spPr>
        <p:txBody>
          <a:bodyPr>
            <a:normAutofit lnSpcReduction="10000"/>
          </a:bodyPr>
          <a:lstStyle/>
          <a:p>
            <a:r>
              <a:rPr lang="en-GB" sz="2400" dirty="0">
                <a:solidFill>
                  <a:schemeClr val="bg1"/>
                </a:solidFill>
              </a:rPr>
              <a:t>Symptoms and </a:t>
            </a:r>
            <a:r>
              <a:rPr lang="en-GB" sz="2400" dirty="0" err="1">
                <a:solidFill>
                  <a:schemeClr val="bg1"/>
                </a:solidFill>
              </a:rPr>
              <a:t>behaviors</a:t>
            </a:r>
            <a:r>
              <a:rPr lang="en-GB" sz="2400" dirty="0">
                <a:solidFill>
                  <a:schemeClr val="bg1"/>
                </a:solidFill>
              </a:rPr>
              <a:t> associated with a particular neuro-developmental disorder can change as children grow and mature</a:t>
            </a:r>
          </a:p>
          <a:p>
            <a:r>
              <a:rPr lang="en-GB" sz="2400" dirty="0">
                <a:solidFill>
                  <a:schemeClr val="bg1"/>
                </a:solidFill>
              </a:rPr>
              <a:t>Neurodevelopmental disorders affect 10 to 15% of all births [5], and prevalence rates are increasing worldwide</a:t>
            </a:r>
          </a:p>
          <a:p>
            <a:r>
              <a:rPr lang="en-GB" sz="2400" dirty="0">
                <a:solidFill>
                  <a:schemeClr val="bg1"/>
                </a:solidFill>
              </a:rPr>
              <a:t>Prevalence of </a:t>
            </a:r>
            <a:r>
              <a:rPr lang="en-GB" sz="2400">
                <a:solidFill>
                  <a:schemeClr val="bg1"/>
                </a:solidFill>
              </a:rPr>
              <a:t>people with sub-clinical </a:t>
            </a:r>
            <a:r>
              <a:rPr lang="en-GB" sz="2400" dirty="0">
                <a:solidFill>
                  <a:schemeClr val="bg1"/>
                </a:solidFill>
              </a:rPr>
              <a:t>features – are increasing even faster </a:t>
            </a:r>
          </a:p>
        </p:txBody>
      </p:sp>
      <p:pic>
        <p:nvPicPr>
          <p:cNvPr id="7" name="Graphic 6" descr="Brain">
            <a:extLst>
              <a:ext uri="{FF2B5EF4-FFF2-40B4-BE49-F238E27FC236}">
                <a16:creationId xmlns:a16="http://schemas.microsoft.com/office/drawing/2014/main" id="{CBCF9511-9E2F-6565-47A7-B609DFFAA6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35473" y="1200223"/>
            <a:ext cx="4072815" cy="4072815"/>
          </a:xfrm>
          <a:prstGeom prst="rect">
            <a:avLst/>
          </a:prstGeom>
        </p:spPr>
      </p:pic>
      <p:grpSp>
        <p:nvGrpSpPr>
          <p:cNvPr id="20"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1" name="Freeform: Shape 20">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632306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5">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ctr"/>
            <a:endParaRPr lang="en-US" sz="1413"/>
          </a:p>
        </p:txBody>
      </p:sp>
      <p:sp>
        <p:nvSpPr>
          <p:cNvPr id="2" name="Title 1">
            <a:extLst>
              <a:ext uri="{FF2B5EF4-FFF2-40B4-BE49-F238E27FC236}">
                <a16:creationId xmlns:a16="http://schemas.microsoft.com/office/drawing/2014/main" id="{883E82C7-C7C4-EA5C-8961-8EDF6589FDFA}"/>
              </a:ext>
            </a:extLst>
          </p:cNvPr>
          <p:cNvSpPr>
            <a:spLocks noGrp="1"/>
          </p:cNvSpPr>
          <p:nvPr>
            <p:ph type="title"/>
          </p:nvPr>
        </p:nvSpPr>
        <p:spPr>
          <a:xfrm>
            <a:off x="2152650" y="365124"/>
            <a:ext cx="7886700" cy="1325564"/>
          </a:xfrm>
        </p:spPr>
        <p:txBody>
          <a:bodyPr>
            <a:normAutofit fontScale="90000"/>
          </a:bodyP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r>
              <a:rPr lang="en-GB" sz="4359"/>
              <a:t>Neurodevelopmental Disorders in ICD-11</a:t>
            </a:r>
          </a:p>
        </p:txBody>
      </p:sp>
      <p:sp>
        <p:nvSpPr>
          <p:cNvPr id="34"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52650" y="1865313"/>
            <a:ext cx="7818120" cy="18288"/>
          </a:xfrm>
          <a:custGeom>
            <a:avLst/>
            <a:gdLst>
              <a:gd name="connsiteX0" fmla="*/ 0 w 7818120"/>
              <a:gd name="connsiteY0" fmla="*/ 0 h 18288"/>
              <a:gd name="connsiteX1" fmla="*/ 332270 w 7818120"/>
              <a:gd name="connsiteY1" fmla="*/ 0 h 18288"/>
              <a:gd name="connsiteX2" fmla="*/ 820902 w 7818120"/>
              <a:gd name="connsiteY2" fmla="*/ 0 h 18288"/>
              <a:gd name="connsiteX3" fmla="*/ 1387716 w 7818120"/>
              <a:gd name="connsiteY3" fmla="*/ 0 h 18288"/>
              <a:gd name="connsiteX4" fmla="*/ 1641805 w 7818120"/>
              <a:gd name="connsiteY4" fmla="*/ 0 h 18288"/>
              <a:gd name="connsiteX5" fmla="*/ 1895894 w 7818120"/>
              <a:gd name="connsiteY5" fmla="*/ 0 h 18288"/>
              <a:gd name="connsiteX6" fmla="*/ 2540889 w 7818120"/>
              <a:gd name="connsiteY6" fmla="*/ 0 h 18288"/>
              <a:gd name="connsiteX7" fmla="*/ 3029521 w 7818120"/>
              <a:gd name="connsiteY7" fmla="*/ 0 h 18288"/>
              <a:gd name="connsiteX8" fmla="*/ 3283610 w 7818120"/>
              <a:gd name="connsiteY8" fmla="*/ 0 h 18288"/>
              <a:gd name="connsiteX9" fmla="*/ 3772243 w 7818120"/>
              <a:gd name="connsiteY9" fmla="*/ 0 h 18288"/>
              <a:gd name="connsiteX10" fmla="*/ 4417237 w 7818120"/>
              <a:gd name="connsiteY10" fmla="*/ 0 h 18288"/>
              <a:gd name="connsiteX11" fmla="*/ 4827689 w 7818120"/>
              <a:gd name="connsiteY11" fmla="*/ 0 h 18288"/>
              <a:gd name="connsiteX12" fmla="*/ 5238140 w 7818120"/>
              <a:gd name="connsiteY12" fmla="*/ 0 h 18288"/>
              <a:gd name="connsiteX13" fmla="*/ 5726773 w 7818120"/>
              <a:gd name="connsiteY13" fmla="*/ 0 h 18288"/>
              <a:gd name="connsiteX14" fmla="*/ 6293586 w 7818120"/>
              <a:gd name="connsiteY14" fmla="*/ 0 h 18288"/>
              <a:gd name="connsiteX15" fmla="*/ 6860400 w 7818120"/>
              <a:gd name="connsiteY15" fmla="*/ 0 h 18288"/>
              <a:gd name="connsiteX16" fmla="*/ 7818120 w 7818120"/>
              <a:gd name="connsiteY16" fmla="*/ 0 h 18288"/>
              <a:gd name="connsiteX17" fmla="*/ 7818120 w 7818120"/>
              <a:gd name="connsiteY17" fmla="*/ 18288 h 18288"/>
              <a:gd name="connsiteX18" fmla="*/ 7485849 w 7818120"/>
              <a:gd name="connsiteY18" fmla="*/ 18288 h 18288"/>
              <a:gd name="connsiteX19" fmla="*/ 6840855 w 7818120"/>
              <a:gd name="connsiteY19" fmla="*/ 18288 h 18288"/>
              <a:gd name="connsiteX20" fmla="*/ 6352222 w 7818120"/>
              <a:gd name="connsiteY20" fmla="*/ 18288 h 18288"/>
              <a:gd name="connsiteX21" fmla="*/ 6098133 w 7818120"/>
              <a:gd name="connsiteY21" fmla="*/ 18288 h 18288"/>
              <a:gd name="connsiteX22" fmla="*/ 5609501 w 7818120"/>
              <a:gd name="connsiteY22" fmla="*/ 18288 h 18288"/>
              <a:gd name="connsiteX23" fmla="*/ 5199049 w 7818120"/>
              <a:gd name="connsiteY23" fmla="*/ 18288 h 18288"/>
              <a:gd name="connsiteX24" fmla="*/ 4788598 w 7818120"/>
              <a:gd name="connsiteY24" fmla="*/ 18288 h 18288"/>
              <a:gd name="connsiteX25" fmla="*/ 4378147 w 7818120"/>
              <a:gd name="connsiteY25" fmla="*/ 18288 h 18288"/>
              <a:gd name="connsiteX26" fmla="*/ 3967695 w 7818120"/>
              <a:gd name="connsiteY26" fmla="*/ 18288 h 18288"/>
              <a:gd name="connsiteX27" fmla="*/ 3400882 w 7818120"/>
              <a:gd name="connsiteY27" fmla="*/ 18288 h 18288"/>
              <a:gd name="connsiteX28" fmla="*/ 2912249 w 7818120"/>
              <a:gd name="connsiteY28" fmla="*/ 18288 h 18288"/>
              <a:gd name="connsiteX29" fmla="*/ 2658160 w 7818120"/>
              <a:gd name="connsiteY29" fmla="*/ 18288 h 18288"/>
              <a:gd name="connsiteX30" fmla="*/ 2247709 w 7818120"/>
              <a:gd name="connsiteY30" fmla="*/ 18288 h 18288"/>
              <a:gd name="connsiteX31" fmla="*/ 1680895 w 7818120"/>
              <a:gd name="connsiteY31" fmla="*/ 18288 h 18288"/>
              <a:gd name="connsiteX32" fmla="*/ 1348625 w 7818120"/>
              <a:gd name="connsiteY32" fmla="*/ 18288 h 18288"/>
              <a:gd name="connsiteX33" fmla="*/ 703630 w 7818120"/>
              <a:gd name="connsiteY33" fmla="*/ 18288 h 18288"/>
              <a:gd name="connsiteX34" fmla="*/ 372924 w 7818120"/>
              <a:gd name="connsiteY34" fmla="*/ 18288 h 18288"/>
              <a:gd name="connsiteX35" fmla="*/ 0 w 7818120"/>
              <a:gd name="connsiteY35" fmla="*/ 18288 h 18288"/>
              <a:gd name="connsiteX36" fmla="*/ 0 w 7818120"/>
              <a:gd name="connsiteY36" fmla="*/ 0 h 18288"/>
              <a:gd name="connsiteX0" fmla="*/ 0 w 7818120"/>
              <a:gd name="connsiteY0" fmla="*/ 0 h 18288"/>
              <a:gd name="connsiteX1" fmla="*/ 410451 w 7818120"/>
              <a:gd name="connsiteY1" fmla="*/ 0 h 18288"/>
              <a:gd name="connsiteX2" fmla="*/ 664540 w 7818120"/>
              <a:gd name="connsiteY2" fmla="*/ 0 h 18288"/>
              <a:gd name="connsiteX3" fmla="*/ 1309535 w 7818120"/>
              <a:gd name="connsiteY3" fmla="*/ 0 h 18288"/>
              <a:gd name="connsiteX4" fmla="*/ 1719986 w 7818120"/>
              <a:gd name="connsiteY4" fmla="*/ 0 h 18288"/>
              <a:gd name="connsiteX5" fmla="*/ 2130437 w 7818120"/>
              <a:gd name="connsiteY5" fmla="*/ 0 h 18288"/>
              <a:gd name="connsiteX6" fmla="*/ 2775432 w 7818120"/>
              <a:gd name="connsiteY6" fmla="*/ 0 h 18288"/>
              <a:gd name="connsiteX7" fmla="*/ 3107702 w 7818120"/>
              <a:gd name="connsiteY7" fmla="*/ 0 h 18288"/>
              <a:gd name="connsiteX8" fmla="*/ 3752697 w 7818120"/>
              <a:gd name="connsiteY8" fmla="*/ 0 h 18288"/>
              <a:gd name="connsiteX9" fmla="*/ 4397692 w 7818120"/>
              <a:gd name="connsiteY9" fmla="*/ 0 h 18288"/>
              <a:gd name="connsiteX10" fmla="*/ 4886325 w 7818120"/>
              <a:gd name="connsiteY10" fmla="*/ 0 h 18288"/>
              <a:gd name="connsiteX11" fmla="*/ 5531319 w 7818120"/>
              <a:gd name="connsiteY11" fmla="*/ 0 h 18288"/>
              <a:gd name="connsiteX12" fmla="*/ 5941771 w 7818120"/>
              <a:gd name="connsiteY12" fmla="*/ 0 h 18288"/>
              <a:gd name="connsiteX13" fmla="*/ 6352222 w 7818120"/>
              <a:gd name="connsiteY13" fmla="*/ 0 h 18288"/>
              <a:gd name="connsiteX14" fmla="*/ 6919036 w 7818120"/>
              <a:gd name="connsiteY14" fmla="*/ 0 h 18288"/>
              <a:gd name="connsiteX15" fmla="*/ 7329487 w 7818120"/>
              <a:gd name="connsiteY15" fmla="*/ 0 h 18288"/>
              <a:gd name="connsiteX16" fmla="*/ 7818120 w 7818120"/>
              <a:gd name="connsiteY16" fmla="*/ 0 h 18288"/>
              <a:gd name="connsiteX17" fmla="*/ 7818120 w 7818120"/>
              <a:gd name="connsiteY17" fmla="*/ 18288 h 18288"/>
              <a:gd name="connsiteX18" fmla="*/ 7251306 w 7818120"/>
              <a:gd name="connsiteY18" fmla="*/ 18288 h 18288"/>
              <a:gd name="connsiteX19" fmla="*/ 6997217 w 7818120"/>
              <a:gd name="connsiteY19" fmla="*/ 18288 h 18288"/>
              <a:gd name="connsiteX20" fmla="*/ 6664947 w 7818120"/>
              <a:gd name="connsiteY20" fmla="*/ 18288 h 18288"/>
              <a:gd name="connsiteX21" fmla="*/ 6019952 w 7818120"/>
              <a:gd name="connsiteY21" fmla="*/ 18288 h 18288"/>
              <a:gd name="connsiteX22" fmla="*/ 5531319 w 7818120"/>
              <a:gd name="connsiteY22" fmla="*/ 18288 h 18288"/>
              <a:gd name="connsiteX23" fmla="*/ 5199049 w 7818120"/>
              <a:gd name="connsiteY23" fmla="*/ 18288 h 18288"/>
              <a:gd name="connsiteX24" fmla="*/ 4710417 w 7818120"/>
              <a:gd name="connsiteY24" fmla="*/ 18288 h 18288"/>
              <a:gd name="connsiteX25" fmla="*/ 4456328 w 7818120"/>
              <a:gd name="connsiteY25" fmla="*/ 18288 h 18288"/>
              <a:gd name="connsiteX26" fmla="*/ 4202239 w 7818120"/>
              <a:gd name="connsiteY26" fmla="*/ 18288 h 18288"/>
              <a:gd name="connsiteX27" fmla="*/ 3713606 w 7818120"/>
              <a:gd name="connsiteY27" fmla="*/ 18288 h 18288"/>
              <a:gd name="connsiteX28" fmla="*/ 3381336 w 7818120"/>
              <a:gd name="connsiteY28" fmla="*/ 18288 h 18288"/>
              <a:gd name="connsiteX29" fmla="*/ 2814522 w 7818120"/>
              <a:gd name="connsiteY29" fmla="*/ 18288 h 18288"/>
              <a:gd name="connsiteX30" fmla="*/ 2482253 w 7818120"/>
              <a:gd name="connsiteY30" fmla="*/ 18288 h 18288"/>
              <a:gd name="connsiteX31" fmla="*/ 1915439 w 7818120"/>
              <a:gd name="connsiteY31" fmla="*/ 18288 h 18288"/>
              <a:gd name="connsiteX32" fmla="*/ 1661350 w 7818120"/>
              <a:gd name="connsiteY32" fmla="*/ 18288 h 18288"/>
              <a:gd name="connsiteX33" fmla="*/ 1094537 w 7818120"/>
              <a:gd name="connsiteY33" fmla="*/ 18288 h 18288"/>
              <a:gd name="connsiteX34" fmla="*/ 762266 w 7818120"/>
              <a:gd name="connsiteY34" fmla="*/ 18288 h 18288"/>
              <a:gd name="connsiteX35" fmla="*/ 508177 w 7818120"/>
              <a:gd name="connsiteY35" fmla="*/ 18288 h 18288"/>
              <a:gd name="connsiteX36" fmla="*/ 0 w 7818120"/>
              <a:gd name="connsiteY36" fmla="*/ 18288 h 18288"/>
              <a:gd name="connsiteX37" fmla="*/ 0 w 781812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818120" h="18288" fill="none" extrusionOk="0">
                <a:moveTo>
                  <a:pt x="0" y="0"/>
                </a:moveTo>
                <a:cubicBezTo>
                  <a:pt x="120747" y="9173"/>
                  <a:pt x="257822" y="702"/>
                  <a:pt x="332270" y="0"/>
                </a:cubicBezTo>
                <a:cubicBezTo>
                  <a:pt x="440295" y="19021"/>
                  <a:pt x="611685" y="-2185"/>
                  <a:pt x="820902" y="0"/>
                </a:cubicBezTo>
                <a:cubicBezTo>
                  <a:pt x="1036467" y="17530"/>
                  <a:pt x="1194663" y="-12750"/>
                  <a:pt x="1387716" y="0"/>
                </a:cubicBezTo>
                <a:cubicBezTo>
                  <a:pt x="1580119" y="-14964"/>
                  <a:pt x="1575017" y="704"/>
                  <a:pt x="1641805" y="0"/>
                </a:cubicBezTo>
                <a:cubicBezTo>
                  <a:pt x="1703759" y="-2570"/>
                  <a:pt x="1781647" y="-8658"/>
                  <a:pt x="1895894" y="0"/>
                </a:cubicBezTo>
                <a:cubicBezTo>
                  <a:pt x="2038547" y="-15802"/>
                  <a:pt x="2343934" y="-13032"/>
                  <a:pt x="2540889" y="0"/>
                </a:cubicBezTo>
                <a:cubicBezTo>
                  <a:pt x="2778651" y="7761"/>
                  <a:pt x="2875777" y="-10955"/>
                  <a:pt x="3029521" y="0"/>
                </a:cubicBezTo>
                <a:cubicBezTo>
                  <a:pt x="3188520" y="-8398"/>
                  <a:pt x="3210888" y="-8435"/>
                  <a:pt x="3283610" y="0"/>
                </a:cubicBezTo>
                <a:cubicBezTo>
                  <a:pt x="3360400" y="11218"/>
                  <a:pt x="3596595" y="30393"/>
                  <a:pt x="3772243" y="0"/>
                </a:cubicBezTo>
                <a:cubicBezTo>
                  <a:pt x="3907105" y="-17991"/>
                  <a:pt x="4162335" y="16937"/>
                  <a:pt x="4417237" y="0"/>
                </a:cubicBezTo>
                <a:cubicBezTo>
                  <a:pt x="4667036" y="-28914"/>
                  <a:pt x="4684513" y="27807"/>
                  <a:pt x="4827689" y="0"/>
                </a:cubicBezTo>
                <a:cubicBezTo>
                  <a:pt x="4967682" y="-20730"/>
                  <a:pt x="5064977" y="-7306"/>
                  <a:pt x="5238140" y="0"/>
                </a:cubicBezTo>
                <a:cubicBezTo>
                  <a:pt x="5398329" y="6055"/>
                  <a:pt x="5536334" y="-5981"/>
                  <a:pt x="5726773" y="0"/>
                </a:cubicBezTo>
                <a:cubicBezTo>
                  <a:pt x="5873273" y="-5210"/>
                  <a:pt x="6086667" y="-24086"/>
                  <a:pt x="6293586" y="0"/>
                </a:cubicBezTo>
                <a:cubicBezTo>
                  <a:pt x="6492516" y="11203"/>
                  <a:pt x="6652506" y="-1473"/>
                  <a:pt x="6860400" y="0"/>
                </a:cubicBezTo>
                <a:cubicBezTo>
                  <a:pt x="7043754" y="16861"/>
                  <a:pt x="7363116" y="95217"/>
                  <a:pt x="7818120" y="0"/>
                </a:cubicBezTo>
                <a:cubicBezTo>
                  <a:pt x="7818707" y="8940"/>
                  <a:pt x="7818766" y="11021"/>
                  <a:pt x="7818120" y="18288"/>
                </a:cubicBezTo>
                <a:cubicBezTo>
                  <a:pt x="7700963" y="10098"/>
                  <a:pt x="7641671" y="7244"/>
                  <a:pt x="7485849" y="18288"/>
                </a:cubicBezTo>
                <a:cubicBezTo>
                  <a:pt x="7379497" y="-7823"/>
                  <a:pt x="7097262" y="-29777"/>
                  <a:pt x="6840855" y="18288"/>
                </a:cubicBezTo>
                <a:cubicBezTo>
                  <a:pt x="6619579" y="49014"/>
                  <a:pt x="6543811" y="25822"/>
                  <a:pt x="6352222" y="18288"/>
                </a:cubicBezTo>
                <a:cubicBezTo>
                  <a:pt x="6164541" y="7706"/>
                  <a:pt x="6165918" y="12749"/>
                  <a:pt x="6098133" y="18288"/>
                </a:cubicBezTo>
                <a:cubicBezTo>
                  <a:pt x="5994413" y="27476"/>
                  <a:pt x="5793326" y="45220"/>
                  <a:pt x="5609501" y="18288"/>
                </a:cubicBezTo>
                <a:cubicBezTo>
                  <a:pt x="5440686" y="20489"/>
                  <a:pt x="5397711" y="25727"/>
                  <a:pt x="5199049" y="18288"/>
                </a:cubicBezTo>
                <a:cubicBezTo>
                  <a:pt x="5018085" y="-2311"/>
                  <a:pt x="4978659" y="14275"/>
                  <a:pt x="4788598" y="18288"/>
                </a:cubicBezTo>
                <a:cubicBezTo>
                  <a:pt x="4617701" y="9468"/>
                  <a:pt x="4500443" y="14227"/>
                  <a:pt x="4378147" y="18288"/>
                </a:cubicBezTo>
                <a:cubicBezTo>
                  <a:pt x="4278972" y="24723"/>
                  <a:pt x="4139479" y="50470"/>
                  <a:pt x="3967695" y="18288"/>
                </a:cubicBezTo>
                <a:cubicBezTo>
                  <a:pt x="3783656" y="-13"/>
                  <a:pt x="3531103" y="41466"/>
                  <a:pt x="3400882" y="18288"/>
                </a:cubicBezTo>
                <a:cubicBezTo>
                  <a:pt x="3273962" y="-31392"/>
                  <a:pt x="3058882" y="-2409"/>
                  <a:pt x="2912249" y="18288"/>
                </a:cubicBezTo>
                <a:cubicBezTo>
                  <a:pt x="2774390" y="38303"/>
                  <a:pt x="2749419" y="28834"/>
                  <a:pt x="2658160" y="18288"/>
                </a:cubicBezTo>
                <a:cubicBezTo>
                  <a:pt x="2581659" y="-1094"/>
                  <a:pt x="2347161" y="-5801"/>
                  <a:pt x="2247709" y="18288"/>
                </a:cubicBezTo>
                <a:cubicBezTo>
                  <a:pt x="2164508" y="37415"/>
                  <a:pt x="1993180" y="4091"/>
                  <a:pt x="1680895" y="18288"/>
                </a:cubicBezTo>
                <a:cubicBezTo>
                  <a:pt x="1403387" y="4755"/>
                  <a:pt x="1483462" y="15477"/>
                  <a:pt x="1348625" y="18288"/>
                </a:cubicBezTo>
                <a:cubicBezTo>
                  <a:pt x="1200806" y="-30036"/>
                  <a:pt x="1017109" y="39258"/>
                  <a:pt x="703630" y="18288"/>
                </a:cubicBezTo>
                <a:cubicBezTo>
                  <a:pt x="559062" y="8155"/>
                  <a:pt x="470343" y="16561"/>
                  <a:pt x="372924" y="18288"/>
                </a:cubicBezTo>
                <a:cubicBezTo>
                  <a:pt x="275505" y="20015"/>
                  <a:pt x="130378" y="21818"/>
                  <a:pt x="0" y="18288"/>
                </a:cubicBezTo>
                <a:cubicBezTo>
                  <a:pt x="85" y="12295"/>
                  <a:pt x="346" y="5675"/>
                  <a:pt x="0" y="0"/>
                </a:cubicBezTo>
                <a:close/>
              </a:path>
              <a:path w="7818120" h="18288" stroke="0" extrusionOk="0">
                <a:moveTo>
                  <a:pt x="0" y="0"/>
                </a:moveTo>
                <a:cubicBezTo>
                  <a:pt x="203207" y="21454"/>
                  <a:pt x="340927" y="27936"/>
                  <a:pt x="410451" y="0"/>
                </a:cubicBezTo>
                <a:cubicBezTo>
                  <a:pt x="490703" y="-9971"/>
                  <a:pt x="613473" y="3177"/>
                  <a:pt x="664540" y="0"/>
                </a:cubicBezTo>
                <a:cubicBezTo>
                  <a:pt x="713632" y="-10875"/>
                  <a:pt x="1017802" y="-29878"/>
                  <a:pt x="1309535" y="0"/>
                </a:cubicBezTo>
                <a:cubicBezTo>
                  <a:pt x="1589599" y="15624"/>
                  <a:pt x="1636367" y="-12497"/>
                  <a:pt x="1719986" y="0"/>
                </a:cubicBezTo>
                <a:cubicBezTo>
                  <a:pt x="1808512" y="9905"/>
                  <a:pt x="1961324" y="-12315"/>
                  <a:pt x="2130437" y="0"/>
                </a:cubicBezTo>
                <a:cubicBezTo>
                  <a:pt x="2328239" y="-968"/>
                  <a:pt x="2578573" y="-23091"/>
                  <a:pt x="2775432" y="0"/>
                </a:cubicBezTo>
                <a:cubicBezTo>
                  <a:pt x="2957452" y="33125"/>
                  <a:pt x="2948277" y="9983"/>
                  <a:pt x="3107702" y="0"/>
                </a:cubicBezTo>
                <a:cubicBezTo>
                  <a:pt x="3296847" y="-22220"/>
                  <a:pt x="3475824" y="-47042"/>
                  <a:pt x="3752697" y="0"/>
                </a:cubicBezTo>
                <a:cubicBezTo>
                  <a:pt x="3989515" y="39919"/>
                  <a:pt x="4163850" y="7903"/>
                  <a:pt x="4397692" y="0"/>
                </a:cubicBezTo>
                <a:cubicBezTo>
                  <a:pt x="4650426" y="19866"/>
                  <a:pt x="4686267" y="4535"/>
                  <a:pt x="4886325" y="0"/>
                </a:cubicBezTo>
                <a:cubicBezTo>
                  <a:pt x="5064916" y="828"/>
                  <a:pt x="5355199" y="28554"/>
                  <a:pt x="5531319" y="0"/>
                </a:cubicBezTo>
                <a:cubicBezTo>
                  <a:pt x="5691791" y="-18701"/>
                  <a:pt x="5761744" y="-12336"/>
                  <a:pt x="5941771" y="0"/>
                </a:cubicBezTo>
                <a:cubicBezTo>
                  <a:pt x="6120835" y="6557"/>
                  <a:pt x="6228439" y="14385"/>
                  <a:pt x="6352222" y="0"/>
                </a:cubicBezTo>
                <a:cubicBezTo>
                  <a:pt x="6475444" y="-7567"/>
                  <a:pt x="6807014" y="41336"/>
                  <a:pt x="6919036" y="0"/>
                </a:cubicBezTo>
                <a:cubicBezTo>
                  <a:pt x="7053041" y="-31369"/>
                  <a:pt x="7165276" y="28746"/>
                  <a:pt x="7329487" y="0"/>
                </a:cubicBezTo>
                <a:cubicBezTo>
                  <a:pt x="7494365" y="31"/>
                  <a:pt x="7639123" y="-6518"/>
                  <a:pt x="7818120" y="0"/>
                </a:cubicBezTo>
                <a:cubicBezTo>
                  <a:pt x="7818332" y="7144"/>
                  <a:pt x="7819236" y="9457"/>
                  <a:pt x="7818120" y="18288"/>
                </a:cubicBezTo>
                <a:cubicBezTo>
                  <a:pt x="7623273" y="56078"/>
                  <a:pt x="7454530" y="1793"/>
                  <a:pt x="7251306" y="18288"/>
                </a:cubicBezTo>
                <a:cubicBezTo>
                  <a:pt x="7062126" y="24215"/>
                  <a:pt x="7060002" y="8914"/>
                  <a:pt x="6997217" y="18288"/>
                </a:cubicBezTo>
                <a:cubicBezTo>
                  <a:pt x="6941900" y="32061"/>
                  <a:pt x="6763857" y="7403"/>
                  <a:pt x="6664947" y="18288"/>
                </a:cubicBezTo>
                <a:cubicBezTo>
                  <a:pt x="6619126" y="19196"/>
                  <a:pt x="6296466" y="-993"/>
                  <a:pt x="6019952" y="18288"/>
                </a:cubicBezTo>
                <a:cubicBezTo>
                  <a:pt x="5766980" y="-11260"/>
                  <a:pt x="5635516" y="21003"/>
                  <a:pt x="5531319" y="18288"/>
                </a:cubicBezTo>
                <a:cubicBezTo>
                  <a:pt x="5439044" y="23499"/>
                  <a:pt x="5370827" y="13416"/>
                  <a:pt x="5199049" y="18288"/>
                </a:cubicBezTo>
                <a:cubicBezTo>
                  <a:pt x="5028689" y="-13042"/>
                  <a:pt x="4902484" y="-2739"/>
                  <a:pt x="4710417" y="18288"/>
                </a:cubicBezTo>
                <a:cubicBezTo>
                  <a:pt x="4510999" y="26158"/>
                  <a:pt x="4517360" y="28589"/>
                  <a:pt x="4456328" y="18288"/>
                </a:cubicBezTo>
                <a:cubicBezTo>
                  <a:pt x="4391005" y="8332"/>
                  <a:pt x="4290845" y="23271"/>
                  <a:pt x="4202239" y="18288"/>
                </a:cubicBezTo>
                <a:cubicBezTo>
                  <a:pt x="4091260" y="-21427"/>
                  <a:pt x="3935515" y="57758"/>
                  <a:pt x="3713606" y="18288"/>
                </a:cubicBezTo>
                <a:cubicBezTo>
                  <a:pt x="3498087" y="-3396"/>
                  <a:pt x="3488186" y="14276"/>
                  <a:pt x="3381336" y="18288"/>
                </a:cubicBezTo>
                <a:cubicBezTo>
                  <a:pt x="3258027" y="20638"/>
                  <a:pt x="3064819" y="-9540"/>
                  <a:pt x="2814522" y="18288"/>
                </a:cubicBezTo>
                <a:cubicBezTo>
                  <a:pt x="2562364" y="30110"/>
                  <a:pt x="2584985" y="24870"/>
                  <a:pt x="2482253" y="18288"/>
                </a:cubicBezTo>
                <a:cubicBezTo>
                  <a:pt x="2378745" y="18037"/>
                  <a:pt x="2143763" y="-23404"/>
                  <a:pt x="1915439" y="18288"/>
                </a:cubicBezTo>
                <a:cubicBezTo>
                  <a:pt x="1725820" y="43520"/>
                  <a:pt x="1756417" y="22617"/>
                  <a:pt x="1661350" y="18288"/>
                </a:cubicBezTo>
                <a:cubicBezTo>
                  <a:pt x="1561996" y="39386"/>
                  <a:pt x="1378951" y="20971"/>
                  <a:pt x="1094537" y="18288"/>
                </a:cubicBezTo>
                <a:cubicBezTo>
                  <a:pt x="821799" y="18898"/>
                  <a:pt x="850923" y="31203"/>
                  <a:pt x="762266" y="18288"/>
                </a:cubicBezTo>
                <a:cubicBezTo>
                  <a:pt x="684931" y="186"/>
                  <a:pt x="608042" y="4976"/>
                  <a:pt x="508177" y="18288"/>
                </a:cubicBezTo>
                <a:cubicBezTo>
                  <a:pt x="442537" y="36632"/>
                  <a:pt x="273333" y="25785"/>
                  <a:pt x="0" y="18288"/>
                </a:cubicBezTo>
                <a:cubicBezTo>
                  <a:pt x="-171" y="14395"/>
                  <a:pt x="-1778" y="8070"/>
                  <a:pt x="0" y="0"/>
                </a:cubicBezTo>
                <a:close/>
              </a:path>
              <a:path w="7818120" h="18288" fill="none" stroke="0" extrusionOk="0">
                <a:moveTo>
                  <a:pt x="0" y="0"/>
                </a:moveTo>
                <a:cubicBezTo>
                  <a:pt x="112478" y="4911"/>
                  <a:pt x="242780" y="12939"/>
                  <a:pt x="332270" y="0"/>
                </a:cubicBezTo>
                <a:cubicBezTo>
                  <a:pt x="436139" y="-6564"/>
                  <a:pt x="569149" y="-7515"/>
                  <a:pt x="820902" y="0"/>
                </a:cubicBezTo>
                <a:cubicBezTo>
                  <a:pt x="1044360" y="26026"/>
                  <a:pt x="1191565" y="35130"/>
                  <a:pt x="1387716" y="0"/>
                </a:cubicBezTo>
                <a:cubicBezTo>
                  <a:pt x="1579218" y="-14171"/>
                  <a:pt x="1578154" y="4878"/>
                  <a:pt x="1641805" y="0"/>
                </a:cubicBezTo>
                <a:cubicBezTo>
                  <a:pt x="1724336" y="-1233"/>
                  <a:pt x="1781549" y="-9826"/>
                  <a:pt x="1895894" y="0"/>
                </a:cubicBezTo>
                <a:cubicBezTo>
                  <a:pt x="1976289" y="-1203"/>
                  <a:pt x="2261001" y="30275"/>
                  <a:pt x="2540889" y="0"/>
                </a:cubicBezTo>
                <a:cubicBezTo>
                  <a:pt x="2777636" y="5517"/>
                  <a:pt x="2861371" y="22244"/>
                  <a:pt x="3029521" y="0"/>
                </a:cubicBezTo>
                <a:cubicBezTo>
                  <a:pt x="3192924" y="-7675"/>
                  <a:pt x="3215985" y="-5674"/>
                  <a:pt x="3283610" y="0"/>
                </a:cubicBezTo>
                <a:cubicBezTo>
                  <a:pt x="3328117" y="2189"/>
                  <a:pt x="3637378" y="34402"/>
                  <a:pt x="3772243" y="0"/>
                </a:cubicBezTo>
                <a:cubicBezTo>
                  <a:pt x="3937200" y="974"/>
                  <a:pt x="4166125" y="67094"/>
                  <a:pt x="4417237" y="0"/>
                </a:cubicBezTo>
                <a:cubicBezTo>
                  <a:pt x="4675594" y="-24960"/>
                  <a:pt x="4688789" y="22962"/>
                  <a:pt x="4827689" y="0"/>
                </a:cubicBezTo>
                <a:cubicBezTo>
                  <a:pt x="4981086" y="-27968"/>
                  <a:pt x="5064508" y="-15979"/>
                  <a:pt x="5238140" y="0"/>
                </a:cubicBezTo>
                <a:cubicBezTo>
                  <a:pt x="5381499" y="12778"/>
                  <a:pt x="5544234" y="-28672"/>
                  <a:pt x="5726773" y="0"/>
                </a:cubicBezTo>
                <a:cubicBezTo>
                  <a:pt x="5846144" y="13634"/>
                  <a:pt x="6067321" y="-31415"/>
                  <a:pt x="6293586" y="0"/>
                </a:cubicBezTo>
                <a:cubicBezTo>
                  <a:pt x="6504013" y="-21482"/>
                  <a:pt x="6649471" y="-7747"/>
                  <a:pt x="6860400" y="0"/>
                </a:cubicBezTo>
                <a:cubicBezTo>
                  <a:pt x="7034843" y="64266"/>
                  <a:pt x="7369920" y="63364"/>
                  <a:pt x="7818120" y="0"/>
                </a:cubicBezTo>
                <a:cubicBezTo>
                  <a:pt x="7818824" y="9100"/>
                  <a:pt x="7819133" y="10867"/>
                  <a:pt x="7818120" y="18288"/>
                </a:cubicBezTo>
                <a:cubicBezTo>
                  <a:pt x="7690605" y="27215"/>
                  <a:pt x="7629062" y="16570"/>
                  <a:pt x="7485849" y="18288"/>
                </a:cubicBezTo>
                <a:cubicBezTo>
                  <a:pt x="7362608" y="67358"/>
                  <a:pt x="7047907" y="6833"/>
                  <a:pt x="6840855" y="18288"/>
                </a:cubicBezTo>
                <a:cubicBezTo>
                  <a:pt x="6618792" y="31845"/>
                  <a:pt x="6527455" y="28168"/>
                  <a:pt x="6352222" y="18288"/>
                </a:cubicBezTo>
                <a:cubicBezTo>
                  <a:pt x="6164251" y="7946"/>
                  <a:pt x="6165543" y="14246"/>
                  <a:pt x="6098133" y="18288"/>
                </a:cubicBezTo>
                <a:cubicBezTo>
                  <a:pt x="6014049" y="56205"/>
                  <a:pt x="5766478" y="11542"/>
                  <a:pt x="5609501" y="18288"/>
                </a:cubicBezTo>
                <a:cubicBezTo>
                  <a:pt x="5457309" y="17542"/>
                  <a:pt x="5382758" y="17340"/>
                  <a:pt x="5199049" y="18288"/>
                </a:cubicBezTo>
                <a:cubicBezTo>
                  <a:pt x="5015750" y="6487"/>
                  <a:pt x="4962723" y="12104"/>
                  <a:pt x="4788598" y="18288"/>
                </a:cubicBezTo>
                <a:cubicBezTo>
                  <a:pt x="4604602" y="33920"/>
                  <a:pt x="4491677" y="-1399"/>
                  <a:pt x="4378147" y="18288"/>
                </a:cubicBezTo>
                <a:cubicBezTo>
                  <a:pt x="4279317" y="6158"/>
                  <a:pt x="4143264" y="22264"/>
                  <a:pt x="3967695" y="18288"/>
                </a:cubicBezTo>
                <a:cubicBezTo>
                  <a:pt x="3768681" y="-5860"/>
                  <a:pt x="3534553" y="34483"/>
                  <a:pt x="3400882" y="18288"/>
                </a:cubicBezTo>
                <a:cubicBezTo>
                  <a:pt x="3245206" y="11319"/>
                  <a:pt x="3054069" y="7546"/>
                  <a:pt x="2912249" y="18288"/>
                </a:cubicBezTo>
                <a:cubicBezTo>
                  <a:pt x="2773415" y="33908"/>
                  <a:pt x="2742832" y="30138"/>
                  <a:pt x="2658160" y="18288"/>
                </a:cubicBezTo>
                <a:cubicBezTo>
                  <a:pt x="2588513" y="12003"/>
                  <a:pt x="2341116" y="-821"/>
                  <a:pt x="2247709" y="18288"/>
                </a:cubicBezTo>
                <a:cubicBezTo>
                  <a:pt x="2169581" y="32595"/>
                  <a:pt x="1976414" y="49141"/>
                  <a:pt x="1680895" y="18288"/>
                </a:cubicBezTo>
                <a:cubicBezTo>
                  <a:pt x="1416140" y="18155"/>
                  <a:pt x="1484929" y="42190"/>
                  <a:pt x="1348625" y="18288"/>
                </a:cubicBezTo>
                <a:cubicBezTo>
                  <a:pt x="1236886" y="24836"/>
                  <a:pt x="986977" y="-19466"/>
                  <a:pt x="703630" y="18288"/>
                </a:cubicBezTo>
                <a:cubicBezTo>
                  <a:pt x="582217" y="18334"/>
                  <a:pt x="519974" y="32934"/>
                  <a:pt x="365888" y="18288"/>
                </a:cubicBezTo>
                <a:cubicBezTo>
                  <a:pt x="211802" y="3642"/>
                  <a:pt x="171008" y="25710"/>
                  <a:pt x="0" y="18288"/>
                </a:cubicBezTo>
                <a:cubicBezTo>
                  <a:pt x="-1012" y="12191"/>
                  <a:pt x="-311" y="6473"/>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11119104"/>
                      <a:gd name="connsiteY0" fmla="*/ 0 h 26010"/>
                      <a:gd name="connsiteX1" fmla="*/ 472562 w 11119104"/>
                      <a:gd name="connsiteY1" fmla="*/ 0 h 26010"/>
                      <a:gd name="connsiteX2" fmla="*/ 1167506 w 11119104"/>
                      <a:gd name="connsiteY2" fmla="*/ 0 h 26010"/>
                      <a:gd name="connsiteX3" fmla="*/ 1973641 w 11119104"/>
                      <a:gd name="connsiteY3" fmla="*/ 0 h 26010"/>
                      <a:gd name="connsiteX4" fmla="*/ 2335012 w 11119104"/>
                      <a:gd name="connsiteY4" fmla="*/ 0 h 26010"/>
                      <a:gd name="connsiteX5" fmla="*/ 2696383 w 11119104"/>
                      <a:gd name="connsiteY5" fmla="*/ 0 h 26010"/>
                      <a:gd name="connsiteX6" fmla="*/ 3613709 w 11119104"/>
                      <a:gd name="connsiteY6" fmla="*/ 0 h 26010"/>
                      <a:gd name="connsiteX7" fmla="*/ 4308653 w 11119104"/>
                      <a:gd name="connsiteY7" fmla="*/ 0 h 26010"/>
                      <a:gd name="connsiteX8" fmla="*/ 4670024 w 11119104"/>
                      <a:gd name="connsiteY8" fmla="*/ 0 h 26010"/>
                      <a:gd name="connsiteX9" fmla="*/ 5364968 w 11119104"/>
                      <a:gd name="connsiteY9" fmla="*/ 0 h 26010"/>
                      <a:gd name="connsiteX10" fmla="*/ 6282294 w 11119104"/>
                      <a:gd name="connsiteY10" fmla="*/ 0 h 26010"/>
                      <a:gd name="connsiteX11" fmla="*/ 6866047 w 11119104"/>
                      <a:gd name="connsiteY11" fmla="*/ 0 h 26010"/>
                      <a:gd name="connsiteX12" fmla="*/ 7449800 w 11119104"/>
                      <a:gd name="connsiteY12" fmla="*/ 0 h 26010"/>
                      <a:gd name="connsiteX13" fmla="*/ 8144744 w 11119104"/>
                      <a:gd name="connsiteY13" fmla="*/ 0 h 26010"/>
                      <a:gd name="connsiteX14" fmla="*/ 8950879 w 11119104"/>
                      <a:gd name="connsiteY14" fmla="*/ 0 h 26010"/>
                      <a:gd name="connsiteX15" fmla="*/ 9757014 w 11119104"/>
                      <a:gd name="connsiteY15" fmla="*/ 0 h 26010"/>
                      <a:gd name="connsiteX16" fmla="*/ 11119104 w 11119104"/>
                      <a:gd name="connsiteY16" fmla="*/ 0 h 26010"/>
                      <a:gd name="connsiteX17" fmla="*/ 11119104 w 11119104"/>
                      <a:gd name="connsiteY17" fmla="*/ 26010 h 26010"/>
                      <a:gd name="connsiteX18" fmla="*/ 10646542 w 11119104"/>
                      <a:gd name="connsiteY18" fmla="*/ 26010 h 26010"/>
                      <a:gd name="connsiteX19" fmla="*/ 9729216 w 11119104"/>
                      <a:gd name="connsiteY19" fmla="*/ 26010 h 26010"/>
                      <a:gd name="connsiteX20" fmla="*/ 9034272 w 11119104"/>
                      <a:gd name="connsiteY20" fmla="*/ 26010 h 26010"/>
                      <a:gd name="connsiteX21" fmla="*/ 8672901 w 11119104"/>
                      <a:gd name="connsiteY21" fmla="*/ 26010 h 26010"/>
                      <a:gd name="connsiteX22" fmla="*/ 7977957 w 11119104"/>
                      <a:gd name="connsiteY22" fmla="*/ 26010 h 26010"/>
                      <a:gd name="connsiteX23" fmla="*/ 7394204 w 11119104"/>
                      <a:gd name="connsiteY23" fmla="*/ 26010 h 26010"/>
                      <a:gd name="connsiteX24" fmla="*/ 6810451 w 11119104"/>
                      <a:gd name="connsiteY24" fmla="*/ 26010 h 26010"/>
                      <a:gd name="connsiteX25" fmla="*/ 6226698 w 11119104"/>
                      <a:gd name="connsiteY25" fmla="*/ 26010 h 26010"/>
                      <a:gd name="connsiteX26" fmla="*/ 5642945 w 11119104"/>
                      <a:gd name="connsiteY26" fmla="*/ 26010 h 26010"/>
                      <a:gd name="connsiteX27" fmla="*/ 4836810 w 11119104"/>
                      <a:gd name="connsiteY27" fmla="*/ 26010 h 26010"/>
                      <a:gd name="connsiteX28" fmla="*/ 4141866 w 11119104"/>
                      <a:gd name="connsiteY28" fmla="*/ 26010 h 26010"/>
                      <a:gd name="connsiteX29" fmla="*/ 3780495 w 11119104"/>
                      <a:gd name="connsiteY29" fmla="*/ 26010 h 26010"/>
                      <a:gd name="connsiteX30" fmla="*/ 3196742 w 11119104"/>
                      <a:gd name="connsiteY30" fmla="*/ 26010 h 26010"/>
                      <a:gd name="connsiteX31" fmla="*/ 2390607 w 11119104"/>
                      <a:gd name="connsiteY31" fmla="*/ 26010 h 26010"/>
                      <a:gd name="connsiteX32" fmla="*/ 1918045 w 11119104"/>
                      <a:gd name="connsiteY32" fmla="*/ 26010 h 26010"/>
                      <a:gd name="connsiteX33" fmla="*/ 1000719 w 11119104"/>
                      <a:gd name="connsiteY33" fmla="*/ 26010 h 26010"/>
                      <a:gd name="connsiteX34" fmla="*/ 0 w 11119104"/>
                      <a:gd name="connsiteY34" fmla="*/ 26010 h 26010"/>
                      <a:gd name="connsiteX35" fmla="*/ 0 w 11119104"/>
                      <a:gd name="connsiteY35" fmla="*/ 0 h 2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119104" h="26010" fill="none" extrusionOk="0">
                        <a:moveTo>
                          <a:pt x="0" y="0"/>
                        </a:moveTo>
                        <a:cubicBezTo>
                          <a:pt x="173992" y="15636"/>
                          <a:pt x="353416" y="15353"/>
                          <a:pt x="472562" y="0"/>
                        </a:cubicBezTo>
                        <a:cubicBezTo>
                          <a:pt x="591708" y="-15353"/>
                          <a:pt x="823186" y="-11124"/>
                          <a:pt x="1167506" y="0"/>
                        </a:cubicBezTo>
                        <a:cubicBezTo>
                          <a:pt x="1511826" y="11124"/>
                          <a:pt x="1700173" y="19547"/>
                          <a:pt x="1973641" y="0"/>
                        </a:cubicBezTo>
                        <a:cubicBezTo>
                          <a:pt x="2247109" y="-19547"/>
                          <a:pt x="2238917" y="4278"/>
                          <a:pt x="2335012" y="0"/>
                        </a:cubicBezTo>
                        <a:cubicBezTo>
                          <a:pt x="2431107" y="-4278"/>
                          <a:pt x="2530010" y="-6258"/>
                          <a:pt x="2696383" y="0"/>
                        </a:cubicBezTo>
                        <a:cubicBezTo>
                          <a:pt x="2862756" y="6258"/>
                          <a:pt x="3276347" y="-14091"/>
                          <a:pt x="3613709" y="0"/>
                        </a:cubicBezTo>
                        <a:cubicBezTo>
                          <a:pt x="3951071" y="14091"/>
                          <a:pt x="4082074" y="14170"/>
                          <a:pt x="4308653" y="0"/>
                        </a:cubicBezTo>
                        <a:cubicBezTo>
                          <a:pt x="4535232" y="-14170"/>
                          <a:pt x="4569225" y="-9180"/>
                          <a:pt x="4670024" y="0"/>
                        </a:cubicBezTo>
                        <a:cubicBezTo>
                          <a:pt x="4770823" y="9180"/>
                          <a:pt x="5153188" y="32594"/>
                          <a:pt x="5364968" y="0"/>
                        </a:cubicBezTo>
                        <a:cubicBezTo>
                          <a:pt x="5576748" y="-32594"/>
                          <a:pt x="5920159" y="43669"/>
                          <a:pt x="6282294" y="0"/>
                        </a:cubicBezTo>
                        <a:cubicBezTo>
                          <a:pt x="6644429" y="-43669"/>
                          <a:pt x="6663295" y="26282"/>
                          <a:pt x="6866047" y="0"/>
                        </a:cubicBezTo>
                        <a:cubicBezTo>
                          <a:pt x="7068799" y="-26282"/>
                          <a:pt x="7200296" y="-10683"/>
                          <a:pt x="7449800" y="0"/>
                        </a:cubicBezTo>
                        <a:cubicBezTo>
                          <a:pt x="7699304" y="10683"/>
                          <a:pt x="7909380" y="-24048"/>
                          <a:pt x="8144744" y="0"/>
                        </a:cubicBezTo>
                        <a:cubicBezTo>
                          <a:pt x="8380108" y="24048"/>
                          <a:pt x="8653489" y="5079"/>
                          <a:pt x="8950879" y="0"/>
                        </a:cubicBezTo>
                        <a:cubicBezTo>
                          <a:pt x="9248269" y="-5079"/>
                          <a:pt x="9467326" y="-17032"/>
                          <a:pt x="9757014" y="0"/>
                        </a:cubicBezTo>
                        <a:cubicBezTo>
                          <a:pt x="10046703" y="17032"/>
                          <a:pt x="10445737" y="63421"/>
                          <a:pt x="11119104" y="0"/>
                        </a:cubicBezTo>
                        <a:cubicBezTo>
                          <a:pt x="11120115" y="12746"/>
                          <a:pt x="11120026" y="15764"/>
                          <a:pt x="11119104" y="26010"/>
                        </a:cubicBezTo>
                        <a:cubicBezTo>
                          <a:pt x="10949560" y="19956"/>
                          <a:pt x="10855684" y="23276"/>
                          <a:pt x="10646542" y="26010"/>
                        </a:cubicBezTo>
                        <a:cubicBezTo>
                          <a:pt x="10437400" y="28744"/>
                          <a:pt x="10046631" y="-2379"/>
                          <a:pt x="9729216" y="26010"/>
                        </a:cubicBezTo>
                        <a:cubicBezTo>
                          <a:pt x="9411801" y="54399"/>
                          <a:pt x="9302068" y="41113"/>
                          <a:pt x="9034272" y="26010"/>
                        </a:cubicBezTo>
                        <a:cubicBezTo>
                          <a:pt x="8766476" y="10907"/>
                          <a:pt x="8769341" y="18550"/>
                          <a:pt x="8672901" y="26010"/>
                        </a:cubicBezTo>
                        <a:cubicBezTo>
                          <a:pt x="8576461" y="33470"/>
                          <a:pt x="8213831" y="33156"/>
                          <a:pt x="7977957" y="26010"/>
                        </a:cubicBezTo>
                        <a:cubicBezTo>
                          <a:pt x="7742083" y="18864"/>
                          <a:pt x="7656397" y="43738"/>
                          <a:pt x="7394204" y="26010"/>
                        </a:cubicBezTo>
                        <a:cubicBezTo>
                          <a:pt x="7132011" y="8282"/>
                          <a:pt x="7068560" y="14919"/>
                          <a:pt x="6810451" y="26010"/>
                        </a:cubicBezTo>
                        <a:cubicBezTo>
                          <a:pt x="6552342" y="37101"/>
                          <a:pt x="6395739" y="21866"/>
                          <a:pt x="6226698" y="26010"/>
                        </a:cubicBezTo>
                        <a:cubicBezTo>
                          <a:pt x="6057657" y="30154"/>
                          <a:pt x="5885139" y="44694"/>
                          <a:pt x="5642945" y="26010"/>
                        </a:cubicBezTo>
                        <a:cubicBezTo>
                          <a:pt x="5400751" y="7326"/>
                          <a:pt x="5016447" y="59342"/>
                          <a:pt x="4836810" y="26010"/>
                        </a:cubicBezTo>
                        <a:cubicBezTo>
                          <a:pt x="4657174" y="-7322"/>
                          <a:pt x="4340889" y="3482"/>
                          <a:pt x="4141866" y="26010"/>
                        </a:cubicBezTo>
                        <a:cubicBezTo>
                          <a:pt x="3942843" y="48538"/>
                          <a:pt x="3901361" y="41204"/>
                          <a:pt x="3780495" y="26010"/>
                        </a:cubicBezTo>
                        <a:cubicBezTo>
                          <a:pt x="3659629" y="10816"/>
                          <a:pt x="3331916" y="6426"/>
                          <a:pt x="3196742" y="26010"/>
                        </a:cubicBezTo>
                        <a:cubicBezTo>
                          <a:pt x="3061568" y="45594"/>
                          <a:pt x="2788074" y="46238"/>
                          <a:pt x="2390607" y="26010"/>
                        </a:cubicBezTo>
                        <a:cubicBezTo>
                          <a:pt x="1993140" y="5782"/>
                          <a:pt x="2105889" y="45314"/>
                          <a:pt x="1918045" y="26010"/>
                        </a:cubicBezTo>
                        <a:cubicBezTo>
                          <a:pt x="1730201" y="6706"/>
                          <a:pt x="1442306" y="23941"/>
                          <a:pt x="1000719" y="26010"/>
                        </a:cubicBezTo>
                        <a:cubicBezTo>
                          <a:pt x="559132" y="28079"/>
                          <a:pt x="383292" y="20220"/>
                          <a:pt x="0" y="26010"/>
                        </a:cubicBezTo>
                        <a:cubicBezTo>
                          <a:pt x="-699" y="16995"/>
                          <a:pt x="-507" y="8216"/>
                          <a:pt x="0" y="0"/>
                        </a:cubicBezTo>
                        <a:close/>
                      </a:path>
                      <a:path w="11119104" h="26010" stroke="0" extrusionOk="0">
                        <a:moveTo>
                          <a:pt x="0" y="0"/>
                        </a:moveTo>
                        <a:cubicBezTo>
                          <a:pt x="261360" y="18524"/>
                          <a:pt x="465333" y="27114"/>
                          <a:pt x="583753" y="0"/>
                        </a:cubicBezTo>
                        <a:cubicBezTo>
                          <a:pt x="702173" y="-27114"/>
                          <a:pt x="863236" y="9810"/>
                          <a:pt x="945124" y="0"/>
                        </a:cubicBezTo>
                        <a:cubicBezTo>
                          <a:pt x="1027012" y="-9810"/>
                          <a:pt x="1463461" y="-17239"/>
                          <a:pt x="1862450" y="0"/>
                        </a:cubicBezTo>
                        <a:cubicBezTo>
                          <a:pt x="2261439" y="17239"/>
                          <a:pt x="2322128" y="-22055"/>
                          <a:pt x="2446203" y="0"/>
                        </a:cubicBezTo>
                        <a:cubicBezTo>
                          <a:pt x="2570278" y="22055"/>
                          <a:pt x="2775519" y="7561"/>
                          <a:pt x="3029956" y="0"/>
                        </a:cubicBezTo>
                        <a:cubicBezTo>
                          <a:pt x="3284393" y="-7561"/>
                          <a:pt x="3687143" y="-44872"/>
                          <a:pt x="3947282" y="0"/>
                        </a:cubicBezTo>
                        <a:cubicBezTo>
                          <a:pt x="4207421" y="44872"/>
                          <a:pt x="4188708" y="13389"/>
                          <a:pt x="4419844" y="0"/>
                        </a:cubicBezTo>
                        <a:cubicBezTo>
                          <a:pt x="4650980" y="-13389"/>
                          <a:pt x="4981635" y="-11071"/>
                          <a:pt x="5337170" y="0"/>
                        </a:cubicBezTo>
                        <a:cubicBezTo>
                          <a:pt x="5692705" y="11071"/>
                          <a:pt x="5891114" y="-27738"/>
                          <a:pt x="6254496" y="0"/>
                        </a:cubicBezTo>
                        <a:cubicBezTo>
                          <a:pt x="6617878" y="27738"/>
                          <a:pt x="6664731" y="4232"/>
                          <a:pt x="6949440" y="0"/>
                        </a:cubicBezTo>
                        <a:cubicBezTo>
                          <a:pt x="7234149" y="-4232"/>
                          <a:pt x="7620704" y="22359"/>
                          <a:pt x="7866766" y="0"/>
                        </a:cubicBezTo>
                        <a:cubicBezTo>
                          <a:pt x="8112828" y="-22359"/>
                          <a:pt x="8199053" y="-20130"/>
                          <a:pt x="8450519" y="0"/>
                        </a:cubicBezTo>
                        <a:cubicBezTo>
                          <a:pt x="8701985" y="20130"/>
                          <a:pt x="8861720" y="22516"/>
                          <a:pt x="9034272" y="0"/>
                        </a:cubicBezTo>
                        <a:cubicBezTo>
                          <a:pt x="9206824" y="-22516"/>
                          <a:pt x="9671972" y="33697"/>
                          <a:pt x="9840407" y="0"/>
                        </a:cubicBezTo>
                        <a:cubicBezTo>
                          <a:pt x="10008843" y="-33697"/>
                          <a:pt x="10193788" y="5794"/>
                          <a:pt x="10424160" y="0"/>
                        </a:cubicBezTo>
                        <a:cubicBezTo>
                          <a:pt x="10654532" y="-5794"/>
                          <a:pt x="10858015" y="-2869"/>
                          <a:pt x="11119104" y="0"/>
                        </a:cubicBezTo>
                        <a:cubicBezTo>
                          <a:pt x="11119897" y="9985"/>
                          <a:pt x="11120298" y="13368"/>
                          <a:pt x="11119104" y="26010"/>
                        </a:cubicBezTo>
                        <a:cubicBezTo>
                          <a:pt x="10814176" y="60108"/>
                          <a:pt x="10582532" y="18764"/>
                          <a:pt x="10312969" y="26010"/>
                        </a:cubicBezTo>
                        <a:cubicBezTo>
                          <a:pt x="10043406" y="33256"/>
                          <a:pt x="10040094" y="12557"/>
                          <a:pt x="9951598" y="26010"/>
                        </a:cubicBezTo>
                        <a:cubicBezTo>
                          <a:pt x="9863102" y="39463"/>
                          <a:pt x="9604772" y="21518"/>
                          <a:pt x="9479036" y="26010"/>
                        </a:cubicBezTo>
                        <a:cubicBezTo>
                          <a:pt x="9353300" y="30502"/>
                          <a:pt x="8927194" y="64864"/>
                          <a:pt x="8561710" y="26010"/>
                        </a:cubicBezTo>
                        <a:cubicBezTo>
                          <a:pt x="8196226" y="-12844"/>
                          <a:pt x="8014028" y="16586"/>
                          <a:pt x="7866766" y="26010"/>
                        </a:cubicBezTo>
                        <a:cubicBezTo>
                          <a:pt x="7719504" y="35434"/>
                          <a:pt x="7627241" y="37489"/>
                          <a:pt x="7394204" y="26010"/>
                        </a:cubicBezTo>
                        <a:cubicBezTo>
                          <a:pt x="7161167" y="14531"/>
                          <a:pt x="6984566" y="14834"/>
                          <a:pt x="6699260" y="26010"/>
                        </a:cubicBezTo>
                        <a:cubicBezTo>
                          <a:pt x="6413954" y="37186"/>
                          <a:pt x="6423472" y="41987"/>
                          <a:pt x="6337889" y="26010"/>
                        </a:cubicBezTo>
                        <a:cubicBezTo>
                          <a:pt x="6252306" y="10033"/>
                          <a:pt x="6122133" y="40302"/>
                          <a:pt x="5976518" y="26010"/>
                        </a:cubicBezTo>
                        <a:cubicBezTo>
                          <a:pt x="5830903" y="11718"/>
                          <a:pt x="5584717" y="60136"/>
                          <a:pt x="5281574" y="26010"/>
                        </a:cubicBezTo>
                        <a:cubicBezTo>
                          <a:pt x="4978431" y="-8116"/>
                          <a:pt x="4961073" y="19120"/>
                          <a:pt x="4809012" y="26010"/>
                        </a:cubicBezTo>
                        <a:cubicBezTo>
                          <a:pt x="4656951" y="32900"/>
                          <a:pt x="4357755" y="12289"/>
                          <a:pt x="4002877" y="26010"/>
                        </a:cubicBezTo>
                        <a:cubicBezTo>
                          <a:pt x="3648000" y="39731"/>
                          <a:pt x="3680113" y="33445"/>
                          <a:pt x="3530316" y="26010"/>
                        </a:cubicBezTo>
                        <a:cubicBezTo>
                          <a:pt x="3380519" y="18575"/>
                          <a:pt x="2997949" y="-14284"/>
                          <a:pt x="2724180" y="26010"/>
                        </a:cubicBezTo>
                        <a:cubicBezTo>
                          <a:pt x="2450411" y="66304"/>
                          <a:pt x="2496646" y="32357"/>
                          <a:pt x="2362810" y="26010"/>
                        </a:cubicBezTo>
                        <a:cubicBezTo>
                          <a:pt x="2228974" y="19664"/>
                          <a:pt x="1939414" y="25320"/>
                          <a:pt x="1556675" y="26010"/>
                        </a:cubicBezTo>
                        <a:cubicBezTo>
                          <a:pt x="1173937" y="26700"/>
                          <a:pt x="1211112" y="44988"/>
                          <a:pt x="1084113" y="26010"/>
                        </a:cubicBezTo>
                        <a:cubicBezTo>
                          <a:pt x="957114" y="7032"/>
                          <a:pt x="864975" y="16248"/>
                          <a:pt x="722742" y="26010"/>
                        </a:cubicBezTo>
                        <a:cubicBezTo>
                          <a:pt x="580509" y="35772"/>
                          <a:pt x="340682" y="44177"/>
                          <a:pt x="0" y="26010"/>
                        </a:cubicBezTo>
                        <a:cubicBezTo>
                          <a:pt x="109" y="18873"/>
                          <a:pt x="-949" y="1065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ctr"/>
            <a:endParaRPr lang="en-US" sz="1413"/>
          </a:p>
        </p:txBody>
      </p:sp>
      <p:graphicFrame>
        <p:nvGraphicFramePr>
          <p:cNvPr id="12" name="Content Placeholder 2">
            <a:extLst>
              <a:ext uri="{FF2B5EF4-FFF2-40B4-BE49-F238E27FC236}">
                <a16:creationId xmlns:a16="http://schemas.microsoft.com/office/drawing/2014/main" id="{55423E0A-E608-5EE5-D189-DB999C2878A5}"/>
              </a:ext>
            </a:extLst>
          </p:cNvPr>
          <p:cNvGraphicFramePr>
            <a:graphicFrameLocks noGrp="1"/>
          </p:cNvGraphicFramePr>
          <p:nvPr>
            <p:ph idx="1"/>
            <p:extLst>
              <p:ext uri="{D42A27DB-BD31-4B8C-83A1-F6EECF244321}">
                <p14:modId xmlns:p14="http://schemas.microsoft.com/office/powerpoint/2010/main" val="4287058403"/>
              </p:ext>
            </p:extLst>
          </p:nvPr>
        </p:nvGraphicFramePr>
        <p:xfrm>
          <a:off x="2152650" y="2228086"/>
          <a:ext cx="7886700" cy="3948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141736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7E5A98-9E35-2FFF-22B2-8D0CD7BAC4CB}"/>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Other ND disorders in ICD 11</a:t>
            </a:r>
          </a:p>
        </p:txBody>
      </p:sp>
      <p:graphicFrame>
        <p:nvGraphicFramePr>
          <p:cNvPr id="5" name="Content Placeholder 2">
            <a:extLst>
              <a:ext uri="{FF2B5EF4-FFF2-40B4-BE49-F238E27FC236}">
                <a16:creationId xmlns:a16="http://schemas.microsoft.com/office/drawing/2014/main" id="{A7EF211E-42A2-294B-1C7C-5043C5D4773D}"/>
              </a:ext>
            </a:extLst>
          </p:cNvPr>
          <p:cNvGraphicFramePr>
            <a:graphicFrameLocks noGrp="1"/>
          </p:cNvGraphicFramePr>
          <p:nvPr>
            <p:ph idx="1"/>
            <p:extLst>
              <p:ext uri="{D42A27DB-BD31-4B8C-83A1-F6EECF244321}">
                <p14:modId xmlns:p14="http://schemas.microsoft.com/office/powerpoint/2010/main" val="295182528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2367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ctr"/>
            <a:endParaRPr lang="en-US" sz="1413" dirty="0"/>
          </a:p>
        </p:txBody>
      </p:sp>
      <p:sp>
        <p:nvSpPr>
          <p:cNvPr id="25"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ctr"/>
            <a:endParaRPr lang="en-US" sz="1413"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8416" y="-1"/>
            <a:ext cx="2601176" cy="6857999"/>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ctr"/>
              <a:endParaRPr lang="en-US" sz="1413"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ctr"/>
              <a:endParaRPr lang="en-US" sz="1413"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5143" y="1"/>
            <a:ext cx="9141717" cy="6857999"/>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ctr"/>
              <a:endParaRPr lang="en-US" sz="1413"/>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ctr"/>
              <a:endParaRPr lang="en-US" sz="1413"/>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ctr"/>
              <a:endParaRPr lang="en-US" sz="1413"/>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ctr"/>
              <a:endParaRPr lang="en-US" sz="1413"/>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ctr"/>
              <a:endParaRPr lang="en-US" sz="1413"/>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ctr"/>
              <a:endParaRPr lang="en-US" sz="1413"/>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ctr"/>
              <a:endParaRPr lang="en-US" sz="1413"/>
            </a:p>
          </p:txBody>
        </p:sp>
      </p:grpSp>
      <p:sp>
        <p:nvSpPr>
          <p:cNvPr id="2" name="Title 1">
            <a:extLst>
              <a:ext uri="{FF2B5EF4-FFF2-40B4-BE49-F238E27FC236}">
                <a16:creationId xmlns:a16="http://schemas.microsoft.com/office/drawing/2014/main" id="{96CFBE09-BBC4-C388-7385-C369E5405647}"/>
              </a:ext>
            </a:extLst>
          </p:cNvPr>
          <p:cNvSpPr>
            <a:spLocks noGrp="1"/>
          </p:cNvSpPr>
          <p:nvPr>
            <p:ph type="title"/>
          </p:nvPr>
        </p:nvSpPr>
        <p:spPr>
          <a:xfrm rot="16200000">
            <a:off x="529590" y="1947672"/>
            <a:ext cx="4471416" cy="2788920"/>
          </a:xfrm>
        </p:spPr>
        <p:txBody>
          <a:bodyPr anchor="ctr">
            <a:normAutofit/>
          </a:bodyP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en-GB" sz="4219">
              <a:solidFill>
                <a:schemeClr val="bg1"/>
              </a:solidFill>
            </a:endParaRPr>
          </a:p>
        </p:txBody>
      </p:sp>
      <p:graphicFrame>
        <p:nvGraphicFramePr>
          <p:cNvPr id="26" name="Content Placeholder 2">
            <a:extLst>
              <a:ext uri="{FF2B5EF4-FFF2-40B4-BE49-F238E27FC236}">
                <a16:creationId xmlns:a16="http://schemas.microsoft.com/office/drawing/2014/main" id="{7FA15E7F-DFFD-197A-C512-D8E70CE675BD}"/>
              </a:ext>
            </a:extLst>
          </p:cNvPr>
          <p:cNvGraphicFramePr>
            <a:graphicFrameLocks noGrp="1"/>
          </p:cNvGraphicFramePr>
          <p:nvPr>
            <p:ph idx="1"/>
            <p:extLst>
              <p:ext uri="{D42A27DB-BD31-4B8C-83A1-F6EECF244321}">
                <p14:modId xmlns:p14="http://schemas.microsoft.com/office/powerpoint/2010/main" val="2197705059"/>
              </p:ext>
            </p:extLst>
          </p:nvPr>
        </p:nvGraphicFramePr>
        <p:xfrm>
          <a:off x="4369722" y="288758"/>
          <a:ext cx="5669628" cy="628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858757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AE5AA0-9A19-7866-70C0-D4DDDD17732F}"/>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rPr>
              <a:t>Autism </a:t>
            </a:r>
          </a:p>
        </p:txBody>
      </p:sp>
      <p:graphicFrame>
        <p:nvGraphicFramePr>
          <p:cNvPr id="5" name="Content Placeholder 2">
            <a:extLst>
              <a:ext uri="{FF2B5EF4-FFF2-40B4-BE49-F238E27FC236}">
                <a16:creationId xmlns:a16="http://schemas.microsoft.com/office/drawing/2014/main" id="{ACB4C490-ACE8-250D-BD2A-C448A7B0B17C}"/>
              </a:ext>
            </a:extLst>
          </p:cNvPr>
          <p:cNvGraphicFramePr>
            <a:graphicFrameLocks noGrp="1"/>
          </p:cNvGraphicFramePr>
          <p:nvPr>
            <p:ph idx="1"/>
            <p:extLst>
              <p:ext uri="{D42A27DB-BD31-4B8C-83A1-F6EECF244321}">
                <p14:modId xmlns:p14="http://schemas.microsoft.com/office/powerpoint/2010/main" val="347287585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8313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Rectangle 3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36A9F4-5A09-E287-7A1F-51895F3834DE}"/>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Autism : Diagnostic Criteria ICD-11 </a:t>
            </a:r>
          </a:p>
        </p:txBody>
      </p:sp>
      <p:sp>
        <p:nvSpPr>
          <p:cNvPr id="3" name="Content Placeholder 2">
            <a:extLst>
              <a:ext uri="{FF2B5EF4-FFF2-40B4-BE49-F238E27FC236}">
                <a16:creationId xmlns:a16="http://schemas.microsoft.com/office/drawing/2014/main" id="{9A95B4A3-B06A-FF2E-3C61-525D35287F14}"/>
              </a:ext>
            </a:extLst>
          </p:cNvPr>
          <p:cNvSpPr>
            <a:spLocks noGrp="1"/>
          </p:cNvSpPr>
          <p:nvPr>
            <p:ph idx="1"/>
          </p:nvPr>
        </p:nvSpPr>
        <p:spPr>
          <a:xfrm>
            <a:off x="4810259" y="649480"/>
            <a:ext cx="6555347" cy="5546047"/>
          </a:xfrm>
        </p:spPr>
        <p:txBody>
          <a:bodyPr anchor="ctr">
            <a:normAutofit/>
          </a:bodyPr>
          <a:lstStyle/>
          <a:p>
            <a:pPr marL="0" indent="0">
              <a:buNone/>
            </a:pPr>
            <a:endParaRPr lang="en-GB" sz="2000" b="1" i="0">
              <a:effectLst/>
              <a:latin typeface="Arial" panose="020B0604020202020204" pitchFamily="34" charset="0"/>
              <a:cs typeface="Arial" panose="020B0604020202020204" pitchFamily="34" charset="0"/>
            </a:endParaRPr>
          </a:p>
          <a:p>
            <a:pPr marL="0" indent="0">
              <a:buNone/>
            </a:pPr>
            <a:r>
              <a:rPr lang="en-GB" sz="2000"/>
              <a:t>1) Reciprocal Social interaction and Social Communication</a:t>
            </a:r>
          </a:p>
          <a:p>
            <a:pPr marL="0" indent="0">
              <a:buNone/>
            </a:pPr>
            <a:r>
              <a:rPr lang="en-GB" sz="2000"/>
              <a:t>Persistent deficits in initiating and sustaining social communication and reciprocal social interactions that are outside the expected range of typical functioning given the individual’s age and level of intellectual development. Specific manifestations of these deficits vary according to chronological age, verbal and intellectual ability, and disorder severity.</a:t>
            </a:r>
          </a:p>
          <a:p>
            <a:pPr marL="0" indent="0">
              <a:buNone/>
            </a:pPr>
            <a:endParaRPr lang="en-GB" sz="2000"/>
          </a:p>
          <a:p>
            <a:pPr marL="0" indent="0">
              <a:buNone/>
            </a:pPr>
            <a:endParaRPr lang="en-GB" sz="2000"/>
          </a:p>
        </p:txBody>
      </p:sp>
    </p:spTree>
    <p:extLst>
      <p:ext uri="{BB962C8B-B14F-4D97-AF65-F5344CB8AC3E}">
        <p14:creationId xmlns:p14="http://schemas.microsoft.com/office/powerpoint/2010/main" val="3946675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B3D41E-2E4E-ECC2-C078-54B1F4DB0228}"/>
              </a:ext>
            </a:extLst>
          </p:cNvPr>
          <p:cNvSpPr>
            <a:spLocks noGrp="1"/>
          </p:cNvSpPr>
          <p:nvPr>
            <p:ph type="title"/>
          </p:nvPr>
        </p:nvSpPr>
        <p:spPr>
          <a:xfrm>
            <a:off x="826396" y="586855"/>
            <a:ext cx="4230100" cy="3387497"/>
          </a:xfrm>
        </p:spPr>
        <p:txBody>
          <a:bodyPr anchor="b">
            <a:normAutofit/>
          </a:bodyPr>
          <a:lstStyle/>
          <a:p>
            <a:pPr algn="r"/>
            <a:r>
              <a:rPr lang="en-GB" sz="4000" dirty="0">
                <a:solidFill>
                  <a:srgbClr val="FFFFFF"/>
                </a:solidFill>
              </a:rPr>
              <a:t>Autism : Diagnostic Criteria ICD-11 </a:t>
            </a:r>
          </a:p>
        </p:txBody>
      </p:sp>
      <p:sp>
        <p:nvSpPr>
          <p:cNvPr id="3" name="Content Placeholder 2">
            <a:extLst>
              <a:ext uri="{FF2B5EF4-FFF2-40B4-BE49-F238E27FC236}">
                <a16:creationId xmlns:a16="http://schemas.microsoft.com/office/drawing/2014/main" id="{683D963D-8AFC-5B86-65C6-640C85F19DDE}"/>
              </a:ext>
            </a:extLst>
          </p:cNvPr>
          <p:cNvSpPr>
            <a:spLocks noGrp="1"/>
          </p:cNvSpPr>
          <p:nvPr>
            <p:ph idx="1"/>
          </p:nvPr>
        </p:nvSpPr>
        <p:spPr>
          <a:xfrm>
            <a:off x="6503158" y="649480"/>
            <a:ext cx="4862447" cy="5546047"/>
          </a:xfrm>
        </p:spPr>
        <p:txBody>
          <a:bodyPr anchor="ctr">
            <a:normAutofit/>
          </a:bodyPr>
          <a:lstStyle/>
          <a:p>
            <a:pPr marL="0" indent="0">
              <a:buNone/>
            </a:pPr>
            <a:r>
              <a:rPr lang="en-GB" sz="2000"/>
              <a:t>2)Persistent restricted, repetitive, and inflexible patterns of behaviour, interests, or activities that are clearly atypical or excessive for the individual’s age and sociocultural context. </a:t>
            </a:r>
          </a:p>
        </p:txBody>
      </p:sp>
    </p:spTree>
    <p:extLst>
      <p:ext uri="{BB962C8B-B14F-4D97-AF65-F5344CB8AC3E}">
        <p14:creationId xmlns:p14="http://schemas.microsoft.com/office/powerpoint/2010/main" val="2726758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924612-E8DA-B6AD-EF58-79BFC41B762C}"/>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Autism : Diagnostic Criteria ICD-11 </a:t>
            </a:r>
          </a:p>
        </p:txBody>
      </p:sp>
      <p:sp>
        <p:nvSpPr>
          <p:cNvPr id="3" name="Content Placeholder 2">
            <a:extLst>
              <a:ext uri="{FF2B5EF4-FFF2-40B4-BE49-F238E27FC236}">
                <a16:creationId xmlns:a16="http://schemas.microsoft.com/office/drawing/2014/main" id="{ECE7F2D0-B440-E68A-7F0B-D9AA44BBB028}"/>
              </a:ext>
            </a:extLst>
          </p:cNvPr>
          <p:cNvSpPr>
            <a:spLocks noGrp="1"/>
          </p:cNvSpPr>
          <p:nvPr>
            <p:ph idx="1"/>
          </p:nvPr>
        </p:nvSpPr>
        <p:spPr>
          <a:xfrm>
            <a:off x="4810259" y="649480"/>
            <a:ext cx="6555347" cy="5546047"/>
          </a:xfrm>
        </p:spPr>
        <p:txBody>
          <a:bodyPr anchor="ctr">
            <a:normAutofit/>
          </a:bodyPr>
          <a:lstStyle/>
          <a:p>
            <a:pPr marL="0" indent="0">
              <a:buNone/>
            </a:pPr>
            <a:r>
              <a:rPr lang="en-GB" sz="2000"/>
              <a:t>3)The onset of the disorder occurs during the developmental period, typically in early childhood, but characteristic symptoms may not become fully manifest until later, when social demands exceed limited capacities.</a:t>
            </a:r>
          </a:p>
          <a:p>
            <a:pPr marL="0" indent="0">
              <a:buNone/>
            </a:pPr>
            <a:endParaRPr lang="en-GB" sz="2000"/>
          </a:p>
          <a:p>
            <a:pPr marL="0" indent="0">
              <a:buNone/>
            </a:pPr>
            <a:r>
              <a:rPr lang="en-GB" sz="2000"/>
              <a:t>4)The symptoms result in significant impairment in personal, family, social, educational, occupational   </a:t>
            </a:r>
          </a:p>
          <a:p>
            <a:r>
              <a:rPr lang="en-GB" sz="2000"/>
              <a:t>      or other important areas of functioning. </a:t>
            </a:r>
          </a:p>
          <a:p>
            <a:r>
              <a:rPr lang="en-GB" sz="2000"/>
              <a:t>     Some individuals with Autism Spectrum Disorder are able to function adequately in many </a:t>
            </a:r>
          </a:p>
          <a:p>
            <a:r>
              <a:rPr lang="en-GB" sz="2000"/>
              <a:t>     contexts through exceptional effort, such that their deficits may not be apparent to others. </a:t>
            </a:r>
          </a:p>
          <a:p>
            <a:r>
              <a:rPr lang="en-GB" sz="2000"/>
              <a:t>     A diagnosis of Autism Spectrum Disorder is still appropriate in such cases.</a:t>
            </a:r>
          </a:p>
          <a:p>
            <a:endParaRPr lang="en-GB" sz="2000"/>
          </a:p>
        </p:txBody>
      </p:sp>
    </p:spTree>
    <p:extLst>
      <p:ext uri="{BB962C8B-B14F-4D97-AF65-F5344CB8AC3E}">
        <p14:creationId xmlns:p14="http://schemas.microsoft.com/office/powerpoint/2010/main" val="1075410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8FD751-9B16-C2E8-6148-6A66F07BF359}"/>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Autism </a:t>
            </a:r>
            <a:br>
              <a:rPr lang="en-GB" dirty="0">
                <a:solidFill>
                  <a:srgbClr val="FFFFFF"/>
                </a:solidFill>
              </a:rPr>
            </a:br>
            <a:r>
              <a:rPr lang="en-GB" dirty="0">
                <a:solidFill>
                  <a:srgbClr val="FFFFFF"/>
                </a:solidFill>
              </a:rPr>
              <a:t>ICD 11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CEF2417-B5EF-286C-8BA9-E056F410C6B7}"/>
              </a:ext>
            </a:extLst>
          </p:cNvPr>
          <p:cNvSpPr>
            <a:spLocks noGrp="1"/>
          </p:cNvSpPr>
          <p:nvPr>
            <p:ph idx="1"/>
          </p:nvPr>
        </p:nvSpPr>
        <p:spPr>
          <a:xfrm>
            <a:off x="4447308" y="591344"/>
            <a:ext cx="6906491" cy="5585619"/>
          </a:xfrm>
        </p:spPr>
        <p:txBody>
          <a:bodyPr anchor="ctr">
            <a:normAutofit/>
          </a:bodyPr>
          <a:lstStyle/>
          <a:p>
            <a:pPr marL="0" indent="0">
              <a:buNone/>
            </a:pPr>
            <a:r>
              <a:rPr lang="en-GB" sz="2200" dirty="0"/>
              <a:t>New section on hyper- or hypo-reactivity to sensory input or unusual interest in sensory aspects of the environment: </a:t>
            </a:r>
          </a:p>
          <a:p>
            <a:pPr marL="0" indent="0">
              <a:buNone/>
            </a:pPr>
            <a:r>
              <a:rPr lang="en-GB" sz="2200" b="1" dirty="0"/>
              <a:t>Adverse responses </a:t>
            </a:r>
          </a:p>
          <a:p>
            <a:pPr marL="0" indent="0">
              <a:buNone/>
            </a:pPr>
            <a:r>
              <a:rPr lang="en-GB" sz="2200" dirty="0"/>
              <a:t>specific sounds or textures</a:t>
            </a:r>
          </a:p>
          <a:p>
            <a:pPr marL="0" indent="0">
              <a:buNone/>
            </a:pPr>
            <a:r>
              <a:rPr lang="en-GB" sz="2200" dirty="0"/>
              <a:t>bright light</a:t>
            </a:r>
          </a:p>
          <a:p>
            <a:pPr marL="0" indent="0">
              <a:buNone/>
            </a:pPr>
            <a:endParaRPr lang="en-GB" sz="2200" dirty="0"/>
          </a:p>
          <a:p>
            <a:pPr marL="0" indent="0">
              <a:buNone/>
            </a:pPr>
            <a:r>
              <a:rPr lang="en-GB" sz="2200" dirty="0"/>
              <a:t> </a:t>
            </a:r>
            <a:r>
              <a:rPr lang="en-GB" sz="2200" b="1" dirty="0"/>
              <a:t>Excessive interest</a:t>
            </a:r>
          </a:p>
          <a:p>
            <a:pPr marL="0" indent="0">
              <a:buNone/>
            </a:pPr>
            <a:r>
              <a:rPr lang="en-GB" sz="2200" dirty="0"/>
              <a:t>smelling or touching of objects</a:t>
            </a:r>
          </a:p>
          <a:p>
            <a:pPr marL="0" indent="0">
              <a:buNone/>
            </a:pPr>
            <a:r>
              <a:rPr lang="en-GB" sz="2200" dirty="0"/>
              <a:t>visual fascination - lights or movement</a:t>
            </a:r>
          </a:p>
          <a:p>
            <a:pPr marL="0" indent="0">
              <a:buNone/>
            </a:pPr>
            <a:r>
              <a:rPr lang="en-GB" sz="2200" dirty="0"/>
              <a:t>Rarely auditory ?</a:t>
            </a:r>
          </a:p>
          <a:p>
            <a:pPr marL="0" indent="0">
              <a:buNone/>
            </a:pPr>
            <a:endParaRPr lang="en-GB" sz="2200" dirty="0"/>
          </a:p>
          <a:p>
            <a:pPr marL="0" indent="0">
              <a:buNone/>
            </a:pPr>
            <a:r>
              <a:rPr lang="en-GB" sz="2200" dirty="0"/>
              <a:t>Note sensory sensitivities were excluded from ICD-10</a:t>
            </a:r>
          </a:p>
          <a:p>
            <a:endParaRPr lang="en-GB" sz="2200" dirty="0"/>
          </a:p>
        </p:txBody>
      </p:sp>
    </p:spTree>
    <p:extLst>
      <p:ext uri="{BB962C8B-B14F-4D97-AF65-F5344CB8AC3E}">
        <p14:creationId xmlns:p14="http://schemas.microsoft.com/office/powerpoint/2010/main" val="31242220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8">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0">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2">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34">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Rectangle 36">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9867A3-6EA7-D05D-EC64-E12B277492AA}"/>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4000" kern="1200">
                <a:solidFill>
                  <a:srgbClr val="FFFFFF"/>
                </a:solidFill>
                <a:latin typeface="+mj-lt"/>
                <a:ea typeface="+mj-ea"/>
                <a:cs typeface="+mj-cs"/>
              </a:rPr>
              <a:t>Challenges and outcomes</a:t>
            </a:r>
          </a:p>
        </p:txBody>
      </p:sp>
      <p:graphicFrame>
        <p:nvGraphicFramePr>
          <p:cNvPr id="47" name="TextBox 2">
            <a:extLst>
              <a:ext uri="{FF2B5EF4-FFF2-40B4-BE49-F238E27FC236}">
                <a16:creationId xmlns:a16="http://schemas.microsoft.com/office/drawing/2014/main" id="{800DC3F7-119E-C718-7DBE-F1298A65AF8C}"/>
              </a:ext>
            </a:extLst>
          </p:cNvPr>
          <p:cNvGraphicFramePr/>
          <p:nvPr>
            <p:extLst>
              <p:ext uri="{D42A27DB-BD31-4B8C-83A1-F6EECF244321}">
                <p14:modId xmlns:p14="http://schemas.microsoft.com/office/powerpoint/2010/main" val="245990225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7567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A73793-3AD3-D6DD-6795-265EB289DDCE}"/>
              </a:ext>
            </a:extLst>
          </p:cNvPr>
          <p:cNvSpPr>
            <a:spLocks noGrp="1"/>
          </p:cNvSpPr>
          <p:nvPr>
            <p:ph type="title"/>
          </p:nvPr>
        </p:nvSpPr>
        <p:spPr>
          <a:xfrm>
            <a:off x="838200" y="365125"/>
            <a:ext cx="10515600" cy="1325563"/>
          </a:xfrm>
        </p:spPr>
        <p:txBody>
          <a:bodyPr>
            <a:normAutofit/>
          </a:bodyPr>
          <a:lstStyle/>
          <a:p>
            <a:r>
              <a:rPr lang="en-GB" sz="2800">
                <a:solidFill>
                  <a:srgbClr val="FFFFFF"/>
                </a:solidFill>
              </a:rPr>
              <a:t>Note on terms used </a:t>
            </a:r>
            <a:br>
              <a:rPr lang="en-GB" sz="2800">
                <a:solidFill>
                  <a:srgbClr val="FFFFFF"/>
                </a:solidFill>
              </a:rPr>
            </a:br>
            <a:br>
              <a:rPr lang="en-GB" sz="2800">
                <a:solidFill>
                  <a:srgbClr val="FFFFFF"/>
                </a:solidFill>
              </a:rPr>
            </a:br>
            <a:r>
              <a:rPr lang="en-GB" sz="2800">
                <a:solidFill>
                  <a:srgbClr val="FFFFFF"/>
                </a:solidFill>
              </a:rPr>
              <a:t>(Neuro-affirmative language)</a:t>
            </a:r>
          </a:p>
        </p:txBody>
      </p:sp>
      <p:graphicFrame>
        <p:nvGraphicFramePr>
          <p:cNvPr id="6" name="Content Placeholder 2">
            <a:extLst>
              <a:ext uri="{FF2B5EF4-FFF2-40B4-BE49-F238E27FC236}">
                <a16:creationId xmlns:a16="http://schemas.microsoft.com/office/drawing/2014/main" id="{06C9B630-DB53-8C83-F195-E432FDB40F6D}"/>
              </a:ext>
            </a:extLst>
          </p:cNvPr>
          <p:cNvGraphicFramePr>
            <a:graphicFrameLocks noGrp="1"/>
          </p:cNvGraphicFramePr>
          <p:nvPr>
            <p:ph idx="1"/>
            <p:extLst>
              <p:ext uri="{D42A27DB-BD31-4B8C-83A1-F6EECF244321}">
                <p14:modId xmlns:p14="http://schemas.microsoft.com/office/powerpoint/2010/main" val="20352788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437868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BE08B2-5DC9-19CB-8F28-173242618340}"/>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Autism in girls</a:t>
            </a:r>
          </a:p>
        </p:txBody>
      </p:sp>
      <p:sp>
        <p:nvSpPr>
          <p:cNvPr id="3" name="Content Placeholder 2">
            <a:extLst>
              <a:ext uri="{FF2B5EF4-FFF2-40B4-BE49-F238E27FC236}">
                <a16:creationId xmlns:a16="http://schemas.microsoft.com/office/drawing/2014/main" id="{BC308628-6962-39D9-D644-826601FFEEB8}"/>
              </a:ext>
            </a:extLst>
          </p:cNvPr>
          <p:cNvSpPr>
            <a:spLocks noGrp="1"/>
          </p:cNvSpPr>
          <p:nvPr>
            <p:ph idx="1"/>
          </p:nvPr>
        </p:nvSpPr>
        <p:spPr>
          <a:xfrm>
            <a:off x="4810259" y="649480"/>
            <a:ext cx="6555347" cy="5546047"/>
          </a:xfrm>
        </p:spPr>
        <p:txBody>
          <a:bodyPr anchor="ctr">
            <a:normAutofit/>
          </a:bodyPr>
          <a:lstStyle/>
          <a:p>
            <a:r>
              <a:rPr lang="en-GB" sz="2000" dirty="0"/>
              <a:t>Autistic girls are more likely to 'mask' their autistic traits (though the stress of doing so can result in anxiety and overwhelm)</a:t>
            </a:r>
          </a:p>
          <a:p>
            <a:r>
              <a:rPr lang="en-GB" sz="2000" dirty="0"/>
              <a:t>At school, autistic girls may be more likely to be part of a friendship group</a:t>
            </a:r>
          </a:p>
          <a:p>
            <a:r>
              <a:rPr lang="en-GB" sz="2000" dirty="0"/>
              <a:t>Academic achievement may mask difficulties they are facing in other areas. </a:t>
            </a:r>
          </a:p>
          <a:p>
            <a:r>
              <a:rPr lang="en-GB" sz="2000" dirty="0"/>
              <a:t>Repetitive behaviours and intense interests in autistic girls may be similar to those of non-autistic women and girls, such as twirling hair and reading books ( difference in intensity)</a:t>
            </a:r>
          </a:p>
          <a:p>
            <a:endParaRPr lang="en-GB" sz="2000" dirty="0"/>
          </a:p>
          <a:p>
            <a:r>
              <a:rPr lang="en-GB" sz="2000" dirty="0">
                <a:hlinkClick r:id="rId2"/>
              </a:rPr>
              <a:t>https://www.autism.org.uk/what-we-do/acceptance-and-awareness/now-i-know-campaign</a:t>
            </a:r>
            <a:endParaRPr lang="en-GB" sz="2000" dirty="0"/>
          </a:p>
          <a:p>
            <a:endParaRPr lang="en-GB" sz="2000" dirty="0"/>
          </a:p>
        </p:txBody>
      </p:sp>
    </p:spTree>
    <p:extLst>
      <p:ext uri="{BB962C8B-B14F-4D97-AF65-F5344CB8AC3E}">
        <p14:creationId xmlns:p14="http://schemas.microsoft.com/office/powerpoint/2010/main" val="3639793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CE43CA-04A8-1A84-BEC0-AA6185513AF9}"/>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Demand avoidance</a:t>
            </a:r>
          </a:p>
        </p:txBody>
      </p:sp>
      <p:graphicFrame>
        <p:nvGraphicFramePr>
          <p:cNvPr id="5" name="Content Placeholder 2">
            <a:extLst>
              <a:ext uri="{FF2B5EF4-FFF2-40B4-BE49-F238E27FC236}">
                <a16:creationId xmlns:a16="http://schemas.microsoft.com/office/drawing/2014/main" id="{92AE20F7-3452-DD07-DA76-53E23A8E38FB}"/>
              </a:ext>
            </a:extLst>
          </p:cNvPr>
          <p:cNvGraphicFramePr>
            <a:graphicFrameLocks noGrp="1"/>
          </p:cNvGraphicFramePr>
          <p:nvPr>
            <p:ph idx="1"/>
            <p:extLst>
              <p:ext uri="{D42A27DB-BD31-4B8C-83A1-F6EECF244321}">
                <p14:modId xmlns:p14="http://schemas.microsoft.com/office/powerpoint/2010/main" val="230422355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1000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53C5A7-D8FC-3F5C-111C-9268D10F6A9C}"/>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PDA</a:t>
            </a:r>
          </a:p>
        </p:txBody>
      </p:sp>
      <p:sp>
        <p:nvSpPr>
          <p:cNvPr id="3" name="Content Placeholder 2">
            <a:extLst>
              <a:ext uri="{FF2B5EF4-FFF2-40B4-BE49-F238E27FC236}">
                <a16:creationId xmlns:a16="http://schemas.microsoft.com/office/drawing/2014/main" id="{AF44493E-8EDC-8129-F563-7D5B43CC74D5}"/>
              </a:ext>
            </a:extLst>
          </p:cNvPr>
          <p:cNvSpPr>
            <a:spLocks noGrp="1"/>
          </p:cNvSpPr>
          <p:nvPr>
            <p:ph idx="1"/>
          </p:nvPr>
        </p:nvSpPr>
        <p:spPr>
          <a:xfrm>
            <a:off x="4810259" y="649480"/>
            <a:ext cx="6555347" cy="5546047"/>
          </a:xfrm>
        </p:spPr>
        <p:txBody>
          <a:bodyPr anchor="ctr">
            <a:normAutofit/>
          </a:bodyPr>
          <a:lstStyle/>
          <a:p>
            <a:r>
              <a:rPr lang="en-GB" sz="2000" dirty="0"/>
              <a:t>Classically – PDA were seen as not presenting as typically autistic</a:t>
            </a:r>
          </a:p>
          <a:p>
            <a:r>
              <a:rPr lang="en-GB" sz="2000" dirty="0"/>
              <a:t>Latest ICD 11 diagnostic criteria – acknowledges that autistic people may with effort camouflage their differences in certain settings.</a:t>
            </a:r>
          </a:p>
          <a:p>
            <a:r>
              <a:rPr lang="en-GB" sz="2000" dirty="0"/>
              <a:t>PDA has not been recognised as a separate diagnosis  in international diagnostic guidelines ( moved towards seeing autism as a heterogenous diagnosis , rather than individual sub-groups – like </a:t>
            </a:r>
            <a:r>
              <a:rPr lang="en-GB" sz="2000" dirty="0" err="1"/>
              <a:t>aspergers’</a:t>
            </a:r>
            <a:r>
              <a:rPr lang="en-GB" sz="2000" dirty="0"/>
              <a:t>) </a:t>
            </a:r>
          </a:p>
          <a:p>
            <a:r>
              <a:rPr lang="en-GB" sz="2000" dirty="0"/>
              <a:t>Alder Hey position statement – require a Dx of Autism to be made first – before using the term PDA in report.</a:t>
            </a:r>
          </a:p>
          <a:p>
            <a:r>
              <a:rPr lang="en-GB" sz="2000" dirty="0"/>
              <a:t>The PDA profile is helpful as it is important to recognise demand avoidance in children and analyse causes and triggers and offer needs-based support/ intervention.</a:t>
            </a:r>
          </a:p>
        </p:txBody>
      </p:sp>
    </p:spTree>
    <p:extLst>
      <p:ext uri="{BB962C8B-B14F-4D97-AF65-F5344CB8AC3E}">
        <p14:creationId xmlns:p14="http://schemas.microsoft.com/office/powerpoint/2010/main" val="321701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0DF538B-0EBF-58FA-0EDA-B90B6B6C95EB}"/>
              </a:ext>
            </a:extLst>
          </p:cNvPr>
          <p:cNvSpPr>
            <a:spLocks noGrp="1"/>
          </p:cNvSpPr>
          <p:nvPr>
            <p:ph type="title"/>
          </p:nvPr>
        </p:nvSpPr>
        <p:spPr>
          <a:xfrm>
            <a:off x="7531610" y="365125"/>
            <a:ext cx="3822189" cy="1899912"/>
          </a:xfrm>
        </p:spPr>
        <p:txBody>
          <a:bodyPr vert="horz" lIns="91440" tIns="45720" rIns="91440" bIns="45720" rtlCol="0" anchor="ctr">
            <a:normAutofit/>
          </a:bodyP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l" defTabSz="914400" hangingPunct="1">
              <a:lnSpc>
                <a:spcPct val="90000"/>
              </a:lnSpc>
              <a:spcBef>
                <a:spcPct val="0"/>
              </a:spcBef>
            </a:pPr>
            <a:r>
              <a:rPr lang="en-US" sz="3400" kern="1200">
                <a:solidFill>
                  <a:schemeClr val="tx1"/>
                </a:solidFill>
                <a:latin typeface="+mj-lt"/>
                <a:ea typeface="+mj-ea"/>
                <a:cs typeface="+mj-cs"/>
              </a:rPr>
              <a:t>Attention Deficit Hyperactivity disorder (ICD 11)</a:t>
            </a:r>
          </a:p>
        </p:txBody>
      </p:sp>
      <p:pic>
        <p:nvPicPr>
          <p:cNvPr id="5" name="Picture Placeholder 4">
            <a:extLst>
              <a:ext uri="{FF2B5EF4-FFF2-40B4-BE49-F238E27FC236}">
                <a16:creationId xmlns:a16="http://schemas.microsoft.com/office/drawing/2014/main" id="{8933A8F0-2B3D-8C72-546E-AEE6B4E8CC71}"/>
              </a:ext>
            </a:extLst>
          </p:cNvPr>
          <p:cNvPicPr>
            <a:picLocks noGrp="1" noChangeAspect="1"/>
          </p:cNvPicPr>
          <p:nvPr>
            <p:ph type="pic" sz="half" idx="13"/>
          </p:nvPr>
        </p:nvPicPr>
        <p:blipFill rotWithShape="1">
          <a:blip r:embed="rId2"/>
          <a:srcRect b="1130"/>
          <a:stretch/>
        </p:blipFill>
        <p:spPr>
          <a:xfrm>
            <a:off x="1" y="10"/>
            <a:ext cx="6936390" cy="6857990"/>
          </a:xfrm>
          <a:prstGeom prst="rect">
            <a:avLst/>
          </a:prstGeom>
        </p:spPr>
      </p:pic>
      <p:sp>
        <p:nvSpPr>
          <p:cNvPr id="4" name="Text Placeholder 3">
            <a:extLst>
              <a:ext uri="{FF2B5EF4-FFF2-40B4-BE49-F238E27FC236}">
                <a16:creationId xmlns:a16="http://schemas.microsoft.com/office/drawing/2014/main" id="{697E8B6C-5180-356F-CAC6-4EDC450A65DE}"/>
              </a:ext>
            </a:extLst>
          </p:cNvPr>
          <p:cNvSpPr>
            <a:spLocks noGrp="1"/>
          </p:cNvSpPr>
          <p:nvPr>
            <p:ph type="body" sz="half" idx="1"/>
          </p:nvPr>
        </p:nvSpPr>
        <p:spPr>
          <a:xfrm>
            <a:off x="7531610" y="2434201"/>
            <a:ext cx="3822189" cy="3742762"/>
          </a:xfrm>
        </p:spPr>
        <p:txBody>
          <a:bodyPr vert="horz" lIns="91440" tIns="45720" rIns="91440" bIns="45720" rtlCol="0">
            <a:normAutofit/>
          </a:bodyP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indent="-228600" algn="l" defTabSz="914400" hangingPunct="1">
              <a:lnSpc>
                <a:spcPct val="90000"/>
              </a:lnSpc>
              <a:spcAft>
                <a:spcPts val="600"/>
              </a:spcAft>
              <a:buFont typeface="Arial" panose="020B0604020202020204" pitchFamily="34" charset="0"/>
              <a:buChar char="•"/>
            </a:pPr>
            <a:r>
              <a:rPr lang="en-US" sz="1100" kern="1200">
                <a:solidFill>
                  <a:schemeClr val="tx1"/>
                </a:solidFill>
                <a:latin typeface="+mn-lt"/>
                <a:ea typeface="+mn-ea"/>
                <a:cs typeface="+mn-cs"/>
              </a:rPr>
              <a:t>A persistent pattern (at least 6 months) of inattention and/or hyperactivity-impulsivity.</a:t>
            </a:r>
          </a:p>
          <a:p>
            <a:pPr indent="-228600" algn="l" defTabSz="914400" hangingPunct="1">
              <a:lnSpc>
                <a:spcPct val="90000"/>
              </a:lnSpc>
              <a:spcAft>
                <a:spcPts val="600"/>
              </a:spcAft>
              <a:buFont typeface="Arial" panose="020B0604020202020204" pitchFamily="34" charset="0"/>
              <a:buChar char="•"/>
            </a:pPr>
            <a:r>
              <a:rPr lang="en-US" sz="1100" kern="1200">
                <a:solidFill>
                  <a:schemeClr val="tx1"/>
                </a:solidFill>
                <a:latin typeface="+mn-lt"/>
                <a:ea typeface="+mn-ea"/>
                <a:cs typeface="+mn-cs"/>
              </a:rPr>
              <a:t>That has a direct negative impact on academic, occupational, or social functioning. </a:t>
            </a:r>
          </a:p>
          <a:p>
            <a:pPr indent="-228600" algn="l" defTabSz="914400" hangingPunct="1">
              <a:lnSpc>
                <a:spcPct val="90000"/>
              </a:lnSpc>
              <a:spcAft>
                <a:spcPts val="600"/>
              </a:spcAft>
              <a:buFont typeface="Arial" panose="020B0604020202020204" pitchFamily="34" charset="0"/>
              <a:buChar char="•"/>
            </a:pPr>
            <a:r>
              <a:rPr lang="en-US" sz="1100" kern="1200">
                <a:solidFill>
                  <a:schemeClr val="tx1"/>
                </a:solidFill>
                <a:latin typeface="+mn-lt"/>
                <a:ea typeface="+mn-ea"/>
                <a:cs typeface="+mn-cs"/>
              </a:rPr>
              <a:t>There is evidence of significant inattention and/or hyperactivity-impulsivity symptoms prior to age 12, </a:t>
            </a:r>
          </a:p>
          <a:p>
            <a:pPr indent="-228600" algn="l" defTabSz="914400" hangingPunct="1">
              <a:lnSpc>
                <a:spcPct val="90000"/>
              </a:lnSpc>
              <a:spcAft>
                <a:spcPts val="600"/>
              </a:spcAft>
              <a:buFont typeface="Arial" panose="020B0604020202020204" pitchFamily="34" charset="0"/>
              <a:buChar char="•"/>
            </a:pPr>
            <a:r>
              <a:rPr lang="en-US" sz="1100" kern="1200">
                <a:solidFill>
                  <a:schemeClr val="tx1"/>
                </a:solidFill>
                <a:latin typeface="+mn-lt"/>
                <a:ea typeface="+mn-ea"/>
                <a:cs typeface="+mn-cs"/>
              </a:rPr>
              <a:t>The degree of inattention and hyperactivity-impulsivity is outside the limits of normal variation expected for age and level of intellectual functioning.</a:t>
            </a:r>
          </a:p>
          <a:p>
            <a:pPr indent="-228600" algn="l" defTabSz="914400" hangingPunct="1">
              <a:lnSpc>
                <a:spcPct val="90000"/>
              </a:lnSpc>
              <a:spcAft>
                <a:spcPts val="600"/>
              </a:spcAft>
              <a:buFont typeface="Arial" panose="020B0604020202020204" pitchFamily="34" charset="0"/>
              <a:buChar char="•"/>
            </a:pPr>
            <a:r>
              <a:rPr lang="en-US" sz="1100" kern="1200">
                <a:solidFill>
                  <a:schemeClr val="tx1"/>
                </a:solidFill>
                <a:latin typeface="+mn-lt"/>
                <a:ea typeface="+mn-ea"/>
                <a:cs typeface="+mn-cs"/>
              </a:rPr>
              <a:t>Manifestations of inattention and/or hyperactivity-impulsivity must be evident across multiple situations or settings (but may vary)</a:t>
            </a:r>
          </a:p>
          <a:p>
            <a:pPr indent="-228600" algn="l" defTabSz="914400" hangingPunct="1">
              <a:lnSpc>
                <a:spcPct val="90000"/>
              </a:lnSpc>
              <a:spcAft>
                <a:spcPts val="600"/>
              </a:spcAft>
              <a:buFont typeface="Arial" panose="020B0604020202020204" pitchFamily="34" charset="0"/>
              <a:buChar char="•"/>
            </a:pPr>
            <a:r>
              <a:rPr lang="en-US" sz="1100" kern="1200">
                <a:solidFill>
                  <a:schemeClr val="tx1"/>
                </a:solidFill>
                <a:latin typeface="+mn-lt"/>
                <a:ea typeface="+mn-ea"/>
                <a:cs typeface="+mn-cs"/>
              </a:rPr>
              <a:t>Symptoms are not better accounted for by another mental, behavioural, or neurodevelopmental disorder and are not due to the effect of a substance or medication.</a:t>
            </a:r>
          </a:p>
          <a:p>
            <a:pPr indent="-228600" algn="l" defTabSz="914400" hangingPunct="1">
              <a:lnSpc>
                <a:spcPct val="90000"/>
              </a:lnSpc>
              <a:spcAft>
                <a:spcPts val="600"/>
              </a:spcAft>
              <a:buFont typeface="Arial" panose="020B0604020202020204" pitchFamily="34" charset="0"/>
              <a:buChar char="•"/>
            </a:pPr>
            <a:endParaRPr lang="en-US" sz="1100" kern="1200">
              <a:solidFill>
                <a:schemeClr val="tx1"/>
              </a:solidFill>
              <a:latin typeface="+mn-lt"/>
              <a:ea typeface="+mn-ea"/>
              <a:cs typeface="+mn-cs"/>
            </a:endParaRPr>
          </a:p>
        </p:txBody>
      </p:sp>
    </p:spTree>
    <p:extLst>
      <p:ext uri="{BB962C8B-B14F-4D97-AF65-F5344CB8AC3E}">
        <p14:creationId xmlns:p14="http://schemas.microsoft.com/office/powerpoint/2010/main" val="257639331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6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ctr"/>
            <a:endParaRPr lang="en-US" sz="1413"/>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90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ctr"/>
            <a:endParaRPr lang="en-US" sz="1413"/>
          </a:p>
        </p:txBody>
      </p:sp>
      <p:sp>
        <p:nvSpPr>
          <p:cNvPr id="2" name="Title 1">
            <a:extLst>
              <a:ext uri="{FF2B5EF4-FFF2-40B4-BE49-F238E27FC236}">
                <a16:creationId xmlns:a16="http://schemas.microsoft.com/office/drawing/2014/main" id="{082D90BC-0C52-3EEE-CDE1-EADF6847102D}"/>
              </a:ext>
            </a:extLst>
          </p:cNvPr>
          <p:cNvSpPr>
            <a:spLocks noGrp="1"/>
          </p:cNvSpPr>
          <p:nvPr>
            <p:ph type="title"/>
          </p:nvPr>
        </p:nvSpPr>
        <p:spPr>
          <a:xfrm>
            <a:off x="2402305" y="1396686"/>
            <a:ext cx="2430380" cy="4064629"/>
          </a:xfrm>
        </p:spPr>
        <p:txBody>
          <a:bodyPr vert="horz" lIns="64294" tIns="32147" rIns="64294" bIns="32147" rtlCol="0" anchor="ctr">
            <a:normAutofit/>
          </a:bodyP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l" defTabSz="642915">
              <a:lnSpc>
                <a:spcPct val="90000"/>
              </a:lnSpc>
              <a:spcBef>
                <a:spcPct val="0"/>
              </a:spcBef>
            </a:pPr>
            <a:r>
              <a:rPr lang="en-US" sz="3094" kern="1200">
                <a:solidFill>
                  <a:srgbClr val="FFFFFF"/>
                </a:solidFill>
                <a:latin typeface="+mj-lt"/>
                <a:ea typeface="+mj-ea"/>
                <a:cs typeface="+mj-cs"/>
              </a:rPr>
              <a:t>Jacques O'Neill: ADHD and me</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036790" y="941147"/>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lvl="0" indent="0" algn="ctr" defTabSz="642915" rtl="0" eaLnBrk="1" fontAlgn="auto" latinLnBrk="0" hangingPunct="1">
              <a:lnSpc>
                <a:spcPct val="100000"/>
              </a:lnSpc>
              <a:spcBef>
                <a:spcPts val="0"/>
              </a:spcBef>
              <a:spcAft>
                <a:spcPts val="0"/>
              </a:spcAft>
              <a:buClrTx/>
              <a:buSzTx/>
              <a:buFontTx/>
              <a:buNone/>
              <a:tabLst/>
              <a:defRPr/>
            </a:pPr>
            <a:endParaRPr kumimoji="0" lang="en-US" sz="1266"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6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lvl="0" indent="0" algn="ctr" defTabSz="642915" rtl="0" eaLnBrk="1" fontAlgn="auto" latinLnBrk="0" hangingPunct="1">
              <a:lnSpc>
                <a:spcPct val="100000"/>
              </a:lnSpc>
              <a:spcBef>
                <a:spcPts val="0"/>
              </a:spcBef>
              <a:spcAft>
                <a:spcPts val="0"/>
              </a:spcAft>
              <a:buClrTx/>
              <a:buSzTx/>
              <a:buFontTx/>
              <a:buNone/>
              <a:tabLst/>
              <a:defRPr/>
            </a:pPr>
            <a:endParaRPr kumimoji="0" lang="en-US" sz="1266"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462AD684-E819-5737-4FC3-2B227093F10E}"/>
              </a:ext>
            </a:extLst>
          </p:cNvPr>
          <p:cNvSpPr>
            <a:spLocks noGrp="1"/>
          </p:cNvSpPr>
          <p:nvPr>
            <p:ph type="body" idx="1"/>
          </p:nvPr>
        </p:nvSpPr>
        <p:spPr>
          <a:xfrm>
            <a:off x="5551614" y="1526033"/>
            <a:ext cx="4152298" cy="3935281"/>
          </a:xfrm>
        </p:spPr>
        <p:txBody>
          <a:bodyPr vert="horz" lIns="64294" tIns="32147" rIns="64294" bIns="32147" rtlCol="0">
            <a:normAutofit/>
          </a:bodyP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indent="-160729" defTabSz="642915">
              <a:lnSpc>
                <a:spcPct val="90000"/>
              </a:lnSpc>
              <a:buFont typeface="Arial" panose="020B0604020202020204" pitchFamily="34" charset="0"/>
              <a:buChar char="•"/>
            </a:pPr>
            <a:r>
              <a:rPr lang="en-US" kern="1200">
                <a:solidFill>
                  <a:schemeClr val="tx1"/>
                </a:solidFill>
                <a:latin typeface="+mn-lt"/>
                <a:ea typeface="+mn-ea"/>
                <a:cs typeface="+mn-cs"/>
                <a:hlinkClick r:id="rId2"/>
              </a:rPr>
              <a:t>www.bbc.co.uk/bitesize/articles/zt9b46f</a:t>
            </a:r>
            <a:endParaRPr lang="en-US" kern="1200">
              <a:solidFill>
                <a:schemeClr val="tx1"/>
              </a:solidFill>
              <a:latin typeface="+mn-lt"/>
              <a:ea typeface="+mn-ea"/>
              <a:cs typeface="+mn-cs"/>
            </a:endParaRPr>
          </a:p>
          <a:p>
            <a:pPr indent="-160729" defTabSz="642915">
              <a:lnSpc>
                <a:spcPct val="90000"/>
              </a:lnSpc>
              <a:buFont typeface="Arial" panose="020B0604020202020204" pitchFamily="34" charset="0"/>
              <a:buChar char="•"/>
            </a:pPr>
            <a:endParaRPr lang="en-US" kern="1200">
              <a:solidFill>
                <a:schemeClr val="tx1"/>
              </a:solidFill>
              <a:latin typeface="+mn-lt"/>
              <a:ea typeface="+mn-ea"/>
              <a:cs typeface="+mn-cs"/>
            </a:endParaRPr>
          </a:p>
        </p:txBody>
      </p:sp>
    </p:spTree>
    <p:extLst>
      <p:ext uri="{BB962C8B-B14F-4D97-AF65-F5344CB8AC3E}">
        <p14:creationId xmlns:p14="http://schemas.microsoft.com/office/powerpoint/2010/main" val="279743443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11D203-C784-7449-5DD8-7AF3DD47A994}"/>
              </a:ext>
            </a:extLst>
          </p:cNvPr>
          <p:cNvSpPr>
            <a:spLocks noGrp="1"/>
          </p:cNvSpPr>
          <p:nvPr>
            <p:ph type="title"/>
          </p:nvPr>
        </p:nvSpPr>
        <p:spPr>
          <a:xfrm>
            <a:off x="1102368" y="1877492"/>
            <a:ext cx="4030132" cy="3215373"/>
          </a:xfrm>
        </p:spPr>
        <p:txBody>
          <a:bodyPr vert="horz" lIns="91440" tIns="45720" rIns="91440" bIns="45720" rtlCol="0" anchor="ctr">
            <a:normAutofit/>
          </a:bodyP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defTabSz="914400" hangingPunct="1">
              <a:lnSpc>
                <a:spcPct val="90000"/>
              </a:lnSpc>
              <a:spcBef>
                <a:spcPct val="0"/>
              </a:spcBef>
            </a:pPr>
            <a:r>
              <a:rPr lang="en-US" sz="4400" kern="1200">
                <a:solidFill>
                  <a:schemeClr val="bg1"/>
                </a:solidFill>
                <a:latin typeface="+mj-lt"/>
                <a:ea typeface="+mj-ea"/>
                <a:cs typeface="+mj-cs"/>
              </a:rPr>
              <a:t>ADHD</a:t>
            </a:r>
          </a:p>
        </p:txBody>
      </p:sp>
      <p:grpSp>
        <p:nvGrpSpPr>
          <p:cNvPr id="29" name="Group 28">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30" name="Freeform: Shape 29">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31" name="Freeform: Shape 30">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3"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5"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7" name="Oval 36">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Oval 38">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 Placeholder 2">
            <a:extLst>
              <a:ext uri="{FF2B5EF4-FFF2-40B4-BE49-F238E27FC236}">
                <a16:creationId xmlns:a16="http://schemas.microsoft.com/office/drawing/2014/main" id="{4B0D42D8-661E-7307-DDF4-18E06FCC94F5}"/>
              </a:ext>
            </a:extLst>
          </p:cNvPr>
          <p:cNvSpPr>
            <a:spLocks noGrp="1"/>
          </p:cNvSpPr>
          <p:nvPr>
            <p:ph type="body" idx="1"/>
          </p:nvPr>
        </p:nvSpPr>
        <p:spPr>
          <a:xfrm>
            <a:off x="6234868" y="1130846"/>
            <a:ext cx="5217173" cy="4351338"/>
          </a:xfrm>
        </p:spPr>
        <p:txBody>
          <a:bodyPr vert="horz" lIns="91440" tIns="45720" rIns="91440" bIns="45720" rtlCol="0">
            <a:normAutofit/>
          </a:bodyP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indent="-228600" algn="l" defTabSz="914400" hangingPunct="1">
              <a:lnSpc>
                <a:spcPct val="90000"/>
              </a:lnSpc>
              <a:spcAft>
                <a:spcPts val="600"/>
              </a:spcAft>
              <a:buFont typeface="Arial" panose="020B0604020202020204" pitchFamily="34" charset="0"/>
              <a:buChar char="•"/>
            </a:pPr>
            <a:r>
              <a:rPr lang="en-US" sz="1900" kern="1200" dirty="0">
                <a:solidFill>
                  <a:schemeClr val="bg1"/>
                </a:solidFill>
                <a:latin typeface="+mn-lt"/>
                <a:ea typeface="+mn-ea"/>
                <a:cs typeface="+mn-cs"/>
              </a:rPr>
              <a:t>The global prevalence is around 5- 7.2%</a:t>
            </a:r>
          </a:p>
          <a:p>
            <a:pPr indent="-228600" algn="l" defTabSz="914400" hangingPunct="1">
              <a:lnSpc>
                <a:spcPct val="90000"/>
              </a:lnSpc>
              <a:spcAft>
                <a:spcPts val="600"/>
              </a:spcAft>
              <a:buFont typeface="Arial" panose="020B0604020202020204" pitchFamily="34" charset="0"/>
              <a:buChar char="•"/>
            </a:pPr>
            <a:r>
              <a:rPr lang="en-US" sz="1900" kern="1200" dirty="0">
                <a:solidFill>
                  <a:schemeClr val="bg1"/>
                </a:solidFill>
                <a:latin typeface="+mn-lt"/>
                <a:ea typeface="+mn-ea"/>
                <a:cs typeface="+mn-cs"/>
              </a:rPr>
              <a:t>Male to female around 2.3 to 1</a:t>
            </a:r>
          </a:p>
          <a:p>
            <a:pPr indent="-228600" algn="l" defTabSz="914400" hangingPunct="1">
              <a:lnSpc>
                <a:spcPct val="90000"/>
              </a:lnSpc>
              <a:spcAft>
                <a:spcPts val="600"/>
              </a:spcAft>
              <a:buFont typeface="Arial" panose="020B0604020202020204" pitchFamily="34" charset="0"/>
              <a:buChar char="•"/>
            </a:pPr>
            <a:r>
              <a:rPr lang="en-US" sz="1900" kern="1200" dirty="0">
                <a:solidFill>
                  <a:schemeClr val="bg1"/>
                </a:solidFill>
                <a:latin typeface="+mn-lt"/>
                <a:ea typeface="+mn-ea"/>
                <a:cs typeface="+mn-cs"/>
              </a:rPr>
              <a:t>May be under-</a:t>
            </a:r>
            <a:r>
              <a:rPr lang="en-US" sz="1900" kern="1200" dirty="0" err="1">
                <a:solidFill>
                  <a:schemeClr val="bg1"/>
                </a:solidFill>
                <a:latin typeface="+mn-lt"/>
                <a:ea typeface="+mn-ea"/>
                <a:cs typeface="+mn-cs"/>
              </a:rPr>
              <a:t>recognised</a:t>
            </a:r>
            <a:r>
              <a:rPr lang="en-US" sz="1900" kern="1200" dirty="0">
                <a:solidFill>
                  <a:schemeClr val="bg1"/>
                </a:solidFill>
                <a:latin typeface="+mn-lt"/>
                <a:ea typeface="+mn-ea"/>
                <a:cs typeface="+mn-cs"/>
              </a:rPr>
              <a:t> in girls. </a:t>
            </a:r>
          </a:p>
          <a:p>
            <a:pPr indent="-228600" algn="l" defTabSz="914400" hangingPunct="1">
              <a:lnSpc>
                <a:spcPct val="90000"/>
              </a:lnSpc>
              <a:spcAft>
                <a:spcPts val="600"/>
              </a:spcAft>
              <a:buFont typeface="Arial" panose="020B0604020202020204" pitchFamily="34" charset="0"/>
              <a:buChar char="•"/>
            </a:pPr>
            <a:r>
              <a:rPr lang="en-US" sz="1900" kern="1200" dirty="0">
                <a:solidFill>
                  <a:schemeClr val="bg1"/>
                </a:solidFill>
                <a:latin typeface="+mn-lt"/>
                <a:ea typeface="+mn-ea"/>
                <a:cs typeface="+mn-cs"/>
              </a:rPr>
              <a:t>Girls more commonly have the inattentive presentation and have lower comorbidity with oppositional defiant disorder (ODD) and conduct disorder</a:t>
            </a:r>
          </a:p>
          <a:p>
            <a:pPr indent="-228600" algn="l" defTabSz="914400" hangingPunct="1">
              <a:lnSpc>
                <a:spcPct val="90000"/>
              </a:lnSpc>
              <a:spcAft>
                <a:spcPts val="600"/>
              </a:spcAft>
              <a:buFont typeface="Arial" panose="020B0604020202020204" pitchFamily="34" charset="0"/>
              <a:buChar char="•"/>
            </a:pPr>
            <a:r>
              <a:rPr lang="en-US" sz="1900" kern="1200" dirty="0">
                <a:solidFill>
                  <a:schemeClr val="bg1"/>
                </a:solidFill>
                <a:latin typeface="+mn-lt"/>
                <a:ea typeface="+mn-ea"/>
                <a:cs typeface="+mn-cs"/>
              </a:rPr>
              <a:t>ADHD has been associated with poverty, lower family income, and lower social class in the US, the UK, and other countries</a:t>
            </a:r>
          </a:p>
          <a:p>
            <a:pPr indent="-228600" algn="l" defTabSz="914400" hangingPunct="1">
              <a:lnSpc>
                <a:spcPct val="90000"/>
              </a:lnSpc>
              <a:spcAft>
                <a:spcPts val="600"/>
              </a:spcAft>
              <a:buFont typeface="Arial" panose="020B0604020202020204" pitchFamily="34" charset="0"/>
              <a:buChar char="•"/>
            </a:pPr>
            <a:r>
              <a:rPr lang="en-US" sz="1900" kern="1200" dirty="0">
                <a:solidFill>
                  <a:schemeClr val="bg1"/>
                </a:solidFill>
                <a:latin typeface="+mn-lt"/>
                <a:ea typeface="+mn-ea"/>
                <a:cs typeface="+mn-cs"/>
              </a:rPr>
              <a:t>Key risk factors include: family history of ADHD, low birth weight, maternal smoking during pregnancy, and male gender.</a:t>
            </a:r>
          </a:p>
          <a:p>
            <a:pPr indent="-228600" algn="l" defTabSz="914400" hangingPunct="1">
              <a:lnSpc>
                <a:spcPct val="90000"/>
              </a:lnSpc>
              <a:spcAft>
                <a:spcPts val="600"/>
              </a:spcAft>
              <a:buFont typeface="Arial" panose="020B0604020202020204" pitchFamily="34" charset="0"/>
              <a:buChar char="•"/>
            </a:pPr>
            <a:endParaRPr lang="en-US" sz="1900" kern="1200" dirty="0">
              <a:solidFill>
                <a:schemeClr val="bg1"/>
              </a:solidFill>
              <a:latin typeface="+mn-lt"/>
              <a:ea typeface="+mn-ea"/>
              <a:cs typeface="+mn-cs"/>
            </a:endParaRPr>
          </a:p>
        </p:txBody>
      </p:sp>
      <p:grpSp>
        <p:nvGrpSpPr>
          <p:cNvPr id="41"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42" name="Freeform: Shape 41">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00640490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3E52AA-3E81-DC06-3184-94EFD0FB4987}"/>
              </a:ext>
            </a:extLst>
          </p:cNvPr>
          <p:cNvSpPr>
            <a:spLocks noGrp="1"/>
          </p:cNvSpPr>
          <p:nvPr>
            <p:ph type="title"/>
          </p:nvPr>
        </p:nvSpPr>
        <p:spPr>
          <a:xfrm>
            <a:off x="1383564" y="348865"/>
            <a:ext cx="9718111" cy="1576446"/>
          </a:xfrm>
        </p:spPr>
        <p:txBody>
          <a:bodyPr vert="horz" lIns="91440" tIns="45720" rIns="91440" bIns="45720" rtlCol="0" anchor="ctr">
            <a:normAutofit/>
          </a:bodyP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l" defTabSz="914400" hangingPunct="1">
              <a:lnSpc>
                <a:spcPct val="90000"/>
              </a:lnSpc>
              <a:spcBef>
                <a:spcPct val="0"/>
              </a:spcBef>
            </a:pPr>
            <a:r>
              <a:rPr lang="en-US" sz="4000" kern="1200" dirty="0">
                <a:solidFill>
                  <a:srgbClr val="FFFFFF"/>
                </a:solidFill>
                <a:latin typeface="+mj-lt"/>
                <a:ea typeface="+mj-ea"/>
                <a:cs typeface="+mj-cs"/>
              </a:rPr>
              <a:t>ADHD Associated factors</a:t>
            </a:r>
          </a:p>
        </p:txBody>
      </p:sp>
      <p:graphicFrame>
        <p:nvGraphicFramePr>
          <p:cNvPr id="29" name="Text Placeholder 2">
            <a:extLst>
              <a:ext uri="{FF2B5EF4-FFF2-40B4-BE49-F238E27FC236}">
                <a16:creationId xmlns:a16="http://schemas.microsoft.com/office/drawing/2014/main" id="{31531F80-A526-B4F8-4223-7CF140EC4356}"/>
              </a:ext>
            </a:extLst>
          </p:cNvPr>
          <p:cNvGraphicFramePr/>
          <p:nvPr>
            <p:extLst>
              <p:ext uri="{D42A27DB-BD31-4B8C-83A1-F6EECF244321}">
                <p14:modId xmlns:p14="http://schemas.microsoft.com/office/powerpoint/2010/main" val="3210145313"/>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510950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240C0F-0EEE-41BF-8F4C-6652F736B018}"/>
              </a:ext>
            </a:extLst>
          </p:cNvPr>
          <p:cNvSpPr>
            <a:spLocks noGrp="1"/>
          </p:cNvSpPr>
          <p:nvPr>
            <p:ph type="title"/>
          </p:nvPr>
        </p:nvSpPr>
        <p:spPr>
          <a:xfrm>
            <a:off x="804672" y="802955"/>
            <a:ext cx="4977976" cy="1454051"/>
          </a:xfrm>
        </p:spPr>
        <p:txBody>
          <a:bodyPr>
            <a:normAutofit/>
          </a:bodyPr>
          <a:lstStyle/>
          <a:p>
            <a:r>
              <a:rPr lang="en-US" sz="3600">
                <a:solidFill>
                  <a:schemeClr val="tx2"/>
                </a:solidFill>
              </a:rPr>
              <a:t>Tics / Tourette s'</a:t>
            </a:r>
          </a:p>
        </p:txBody>
      </p:sp>
      <p:sp>
        <p:nvSpPr>
          <p:cNvPr id="3" name="Content Placeholder 2">
            <a:extLst>
              <a:ext uri="{FF2B5EF4-FFF2-40B4-BE49-F238E27FC236}">
                <a16:creationId xmlns:a16="http://schemas.microsoft.com/office/drawing/2014/main" id="{0EB1759E-17A2-FA60-D6CD-2F0993D44907}"/>
              </a:ext>
            </a:extLst>
          </p:cNvPr>
          <p:cNvSpPr>
            <a:spLocks noGrp="1"/>
          </p:cNvSpPr>
          <p:nvPr>
            <p:ph idx="1"/>
          </p:nvPr>
        </p:nvSpPr>
        <p:spPr>
          <a:xfrm>
            <a:off x="804672" y="2421682"/>
            <a:ext cx="4977578" cy="3639289"/>
          </a:xfrm>
        </p:spPr>
        <p:txBody>
          <a:bodyPr vert="horz" lIns="91440" tIns="45720" rIns="91440" bIns="45720" rtlCol="0" anchor="ctr">
            <a:normAutofit/>
          </a:bodyPr>
          <a:lstStyle/>
          <a:p>
            <a:pPr marL="0" indent="0">
              <a:buNone/>
            </a:pPr>
            <a:r>
              <a:rPr lang="en-US" sz="1800">
                <a:solidFill>
                  <a:schemeClr val="tx2"/>
                </a:solidFill>
                <a:ea typeface="+mn-lt"/>
                <a:cs typeface="+mn-lt"/>
              </a:rPr>
              <a:t>•Can you stop blinking?</a:t>
            </a:r>
            <a:endParaRPr lang="en-US" sz="1800">
              <a:solidFill>
                <a:schemeClr val="tx2"/>
              </a:solidFill>
            </a:endParaRPr>
          </a:p>
          <a:p>
            <a:pPr marL="0" indent="0">
              <a:buNone/>
            </a:pPr>
            <a:r>
              <a:rPr lang="en-US" sz="1800">
                <a:solidFill>
                  <a:schemeClr val="tx2"/>
                </a:solidFill>
                <a:ea typeface="+mn-lt"/>
                <a:cs typeface="+mn-lt"/>
              </a:rPr>
              <a:t>•Can you stop a sneeze?</a:t>
            </a:r>
            <a:endParaRPr lang="en-US" sz="1800">
              <a:solidFill>
                <a:schemeClr val="tx2"/>
              </a:solidFill>
            </a:endParaRPr>
          </a:p>
          <a:p>
            <a:pPr marL="0" indent="0">
              <a:buNone/>
            </a:pPr>
            <a:r>
              <a:rPr lang="en-US" sz="1800">
                <a:solidFill>
                  <a:schemeClr val="tx2"/>
                </a:solidFill>
                <a:ea typeface="+mn-lt"/>
                <a:cs typeface="+mn-lt"/>
              </a:rPr>
              <a:t>•Can you stop a yawn?</a:t>
            </a:r>
            <a:endParaRPr lang="en-US" sz="1800">
              <a:solidFill>
                <a:schemeClr val="tx2"/>
              </a:solidFill>
            </a:endParaRPr>
          </a:p>
          <a:p>
            <a:pPr marL="0" indent="0">
              <a:buNone/>
            </a:pPr>
            <a:r>
              <a:rPr lang="en-US" sz="1800">
                <a:solidFill>
                  <a:schemeClr val="tx2"/>
                </a:solidFill>
                <a:ea typeface="+mn-lt"/>
                <a:cs typeface="+mn-lt"/>
              </a:rPr>
              <a:t>•Can you stop a cough?</a:t>
            </a:r>
            <a:endParaRPr lang="en-US" sz="1800">
              <a:solidFill>
                <a:schemeClr val="tx2"/>
              </a:solidFill>
            </a:endParaRPr>
          </a:p>
          <a:p>
            <a:pPr marL="0" indent="0">
              <a:buNone/>
            </a:pPr>
            <a:r>
              <a:rPr lang="en-US" sz="1800">
                <a:solidFill>
                  <a:schemeClr val="tx2"/>
                </a:solidFill>
                <a:ea typeface="+mn-lt"/>
                <a:cs typeface="+mn-lt"/>
              </a:rPr>
              <a:t>•Try to read a book while you twitch your head repetitively every few seconds. </a:t>
            </a:r>
            <a:endParaRPr lang="en-US" sz="1800">
              <a:solidFill>
                <a:schemeClr val="tx2"/>
              </a:solidFill>
            </a:endParaRPr>
          </a:p>
          <a:p>
            <a:endParaRPr lang="en-US" sz="1800">
              <a:solidFill>
                <a:schemeClr val="tx2"/>
              </a:solidFill>
            </a:endParaRP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Nose">
            <a:extLst>
              <a:ext uri="{FF2B5EF4-FFF2-40B4-BE49-F238E27FC236}">
                <a16:creationId xmlns:a16="http://schemas.microsoft.com/office/drawing/2014/main" id="{748063B2-E146-0511-9E1A-BDC29E34DA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2221683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EB0BA6-951A-B896-788F-998E7A52B8A4}"/>
              </a:ext>
            </a:extLst>
          </p:cNvPr>
          <p:cNvSpPr>
            <a:spLocks noGrp="1"/>
          </p:cNvSpPr>
          <p:nvPr>
            <p:ph type="title"/>
          </p:nvPr>
        </p:nvSpPr>
        <p:spPr>
          <a:xfrm>
            <a:off x="686834" y="1153572"/>
            <a:ext cx="3200400" cy="4461163"/>
          </a:xfrm>
        </p:spPr>
        <p:txBody>
          <a:bodyPr>
            <a:normAutofit/>
          </a:bodyPr>
          <a:lstStyle/>
          <a:p>
            <a:r>
              <a:rPr lang="en-US">
                <a:solidFill>
                  <a:srgbClr val="FFFFFF"/>
                </a:solidFill>
              </a:rPr>
              <a:t>Tics / Tourette 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217A0B5-B725-B512-2FF1-AB3810D66384}"/>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sz="2600"/>
              <a:t>Repetitive motor or vocal actions </a:t>
            </a:r>
          </a:p>
          <a:p>
            <a:r>
              <a:rPr lang="en-US" sz="2600"/>
              <a:t>Biological condition (Identical twins 70-95% concordance)</a:t>
            </a:r>
          </a:p>
          <a:p>
            <a:r>
              <a:rPr lang="en-US" sz="2600"/>
              <a:t>Wax and wane  may change form over time.</a:t>
            </a:r>
          </a:p>
          <a:p>
            <a:r>
              <a:rPr lang="en-US" sz="2600"/>
              <a:t>The child may be unaware of them</a:t>
            </a:r>
          </a:p>
          <a:p>
            <a:r>
              <a:rPr lang="en-US" sz="2600"/>
              <a:t>Premonitory urge</a:t>
            </a:r>
          </a:p>
          <a:p>
            <a:r>
              <a:rPr lang="en-US" sz="2600"/>
              <a:t>Chronic motor / vocal tics</a:t>
            </a:r>
          </a:p>
          <a:p>
            <a:r>
              <a:rPr lang="en-US" sz="2600" err="1"/>
              <a:t>Tourettes</a:t>
            </a:r>
            <a:r>
              <a:rPr lang="en-US" sz="2600"/>
              <a:t>' syndrome</a:t>
            </a:r>
          </a:p>
          <a:p>
            <a:r>
              <a:rPr lang="en-US" sz="2600"/>
              <a:t>Coprolalia – rare</a:t>
            </a:r>
          </a:p>
          <a:p>
            <a:r>
              <a:rPr lang="en-US" sz="2600"/>
              <a:t>"Tourette s' syndrome plus – high co-</a:t>
            </a:r>
            <a:r>
              <a:rPr lang="en-US" sz="2600" err="1"/>
              <a:t>occurence</a:t>
            </a:r>
            <a:r>
              <a:rPr lang="en-US" sz="2600"/>
              <a:t> with other NDC</a:t>
            </a:r>
          </a:p>
          <a:p>
            <a:endParaRPr lang="en-US" sz="2600"/>
          </a:p>
          <a:p>
            <a:endParaRPr lang="en-US" sz="2600"/>
          </a:p>
        </p:txBody>
      </p:sp>
    </p:spTree>
    <p:extLst>
      <p:ext uri="{BB962C8B-B14F-4D97-AF65-F5344CB8AC3E}">
        <p14:creationId xmlns:p14="http://schemas.microsoft.com/office/powerpoint/2010/main" val="666687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0D1783-D03B-C710-7BB7-C03E36E60A1D}"/>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Reasonable adjustments: example- tic disorders.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5E4D7EE-877E-88DB-3B17-83937B462230}"/>
              </a:ext>
            </a:extLst>
          </p:cNvPr>
          <p:cNvSpPr>
            <a:spLocks noGrp="1"/>
          </p:cNvSpPr>
          <p:nvPr>
            <p:ph idx="1"/>
          </p:nvPr>
        </p:nvSpPr>
        <p:spPr>
          <a:xfrm>
            <a:off x="4447308" y="591344"/>
            <a:ext cx="6906491" cy="5585619"/>
          </a:xfrm>
        </p:spPr>
        <p:txBody>
          <a:bodyPr vert="horz" lIns="91440" tIns="45720" rIns="91440" bIns="45720" rtlCol="0" anchor="ctr">
            <a:normAutofit fontScale="92500" lnSpcReduction="10000"/>
          </a:bodyPr>
          <a:lstStyle/>
          <a:p>
            <a:r>
              <a:rPr lang="en-US" dirty="0"/>
              <a:t>Don’t ask child to suppress them/ call attention to tics </a:t>
            </a:r>
          </a:p>
          <a:p>
            <a:r>
              <a:rPr lang="en-US" dirty="0"/>
              <a:t>Impact is most often due to reaction of people around them </a:t>
            </a:r>
          </a:p>
          <a:p>
            <a:r>
              <a:rPr lang="en-US" dirty="0"/>
              <a:t>Model acceptance </a:t>
            </a:r>
          </a:p>
          <a:p>
            <a:r>
              <a:rPr lang="en-US" dirty="0"/>
              <a:t>Give option of leaving the room</a:t>
            </a:r>
          </a:p>
          <a:p>
            <a:r>
              <a:rPr lang="en-US" dirty="0"/>
              <a:t>Seating arrangements</a:t>
            </a:r>
          </a:p>
          <a:p>
            <a:r>
              <a:rPr lang="en-US" dirty="0"/>
              <a:t>Extra support / supervision if bullying / teasing </a:t>
            </a:r>
          </a:p>
          <a:p>
            <a:r>
              <a:rPr lang="en-US" dirty="0"/>
              <a:t>Organisation and focusing in class </a:t>
            </a:r>
          </a:p>
          <a:p>
            <a:r>
              <a:rPr lang="en-US" dirty="0"/>
              <a:t>Consider other learning or ND needs that may co exist</a:t>
            </a:r>
          </a:p>
          <a:p>
            <a:r>
              <a:rPr lang="en-GB" dirty="0"/>
              <a:t>Other reasonable adjustments as needed – </a:t>
            </a:r>
            <a:r>
              <a:rPr lang="en-GB" dirty="0" err="1"/>
              <a:t>e.g</a:t>
            </a:r>
            <a:r>
              <a:rPr lang="en-GB" dirty="0"/>
              <a:t> . or impact of tics on classroom work.</a:t>
            </a:r>
            <a:endParaRPr lang="en-US" dirty="0"/>
          </a:p>
          <a:p>
            <a:endParaRPr lang="en-US" dirty="0"/>
          </a:p>
        </p:txBody>
      </p:sp>
    </p:spTree>
    <p:extLst>
      <p:ext uri="{BB962C8B-B14F-4D97-AF65-F5344CB8AC3E}">
        <p14:creationId xmlns:p14="http://schemas.microsoft.com/office/powerpoint/2010/main" val="1280084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365C44-2E99-AFD6-4234-DD46D2F9F214}"/>
              </a:ext>
            </a:extLst>
          </p:cNvPr>
          <p:cNvSpPr>
            <a:spLocks noGrp="1"/>
          </p:cNvSpPr>
          <p:nvPr>
            <p:ph type="title"/>
          </p:nvPr>
        </p:nvSpPr>
        <p:spPr>
          <a:xfrm>
            <a:off x="1371599" y="294538"/>
            <a:ext cx="9895951" cy="1033669"/>
          </a:xfrm>
        </p:spPr>
        <p:txBody>
          <a:bodyPr>
            <a:normAutofit/>
          </a:bodyPr>
          <a:lstStyle/>
          <a:p>
            <a:endParaRPr lang="en-US" sz="4000">
              <a:solidFill>
                <a:srgbClr val="FFFFFF"/>
              </a:solidFill>
            </a:endParaRPr>
          </a:p>
        </p:txBody>
      </p:sp>
      <p:sp>
        <p:nvSpPr>
          <p:cNvPr id="3" name="Content Placeholder 2">
            <a:extLst>
              <a:ext uri="{FF2B5EF4-FFF2-40B4-BE49-F238E27FC236}">
                <a16:creationId xmlns:a16="http://schemas.microsoft.com/office/drawing/2014/main" id="{47B0A958-DDEB-317D-8F0F-9F9D6604CF48}"/>
              </a:ext>
            </a:extLst>
          </p:cNvPr>
          <p:cNvSpPr>
            <a:spLocks noGrp="1"/>
          </p:cNvSpPr>
          <p:nvPr>
            <p:ph idx="1"/>
          </p:nvPr>
        </p:nvSpPr>
        <p:spPr>
          <a:xfrm>
            <a:off x="1371599" y="2318197"/>
            <a:ext cx="9724031" cy="3683358"/>
          </a:xfrm>
        </p:spPr>
        <p:txBody>
          <a:bodyPr vert="horz" lIns="91440" tIns="45720" rIns="91440" bIns="45720" rtlCol="0" anchor="ctr">
            <a:normAutofit/>
          </a:bodyPr>
          <a:lstStyle/>
          <a:p>
            <a:r>
              <a:rPr lang="en-US" sz="1700" dirty="0"/>
              <a:t>Neurodiversity </a:t>
            </a:r>
          </a:p>
          <a:p>
            <a:r>
              <a:rPr lang="en-US" sz="1700" dirty="0"/>
              <a:t>What is the difference between neurodiversity and a neurodevelopmental diagnosis?</a:t>
            </a:r>
          </a:p>
          <a:p>
            <a:r>
              <a:rPr lang="en-US" sz="1700" dirty="0"/>
              <a:t>Why needs led support ?</a:t>
            </a:r>
          </a:p>
          <a:p>
            <a:r>
              <a:rPr lang="en-US" sz="1700" dirty="0"/>
              <a:t>Common Neurodevelopmental conditions</a:t>
            </a:r>
          </a:p>
          <a:p>
            <a:pPr lvl="1"/>
            <a:r>
              <a:rPr lang="en-US" sz="1300" dirty="0"/>
              <a:t>Autism</a:t>
            </a:r>
          </a:p>
          <a:p>
            <a:pPr lvl="1"/>
            <a:r>
              <a:rPr lang="en-US" sz="1300" dirty="0"/>
              <a:t>ADHD</a:t>
            </a:r>
          </a:p>
          <a:p>
            <a:pPr lvl="1"/>
            <a:r>
              <a:rPr lang="en-US" sz="1300" dirty="0"/>
              <a:t>FASD </a:t>
            </a:r>
          </a:p>
          <a:p>
            <a:pPr lvl="1"/>
            <a:r>
              <a:rPr lang="en-US" sz="1300" dirty="0"/>
              <a:t>Tics</a:t>
            </a:r>
          </a:p>
          <a:p>
            <a:pPr lvl="1"/>
            <a:r>
              <a:rPr lang="en-US" sz="1300" dirty="0"/>
              <a:t>Developmental Language Disorder</a:t>
            </a:r>
          </a:p>
          <a:p>
            <a:pPr lvl="1"/>
            <a:r>
              <a:rPr lang="en-US" sz="1300" dirty="0"/>
              <a:t>Demand avoidance</a:t>
            </a:r>
          </a:p>
          <a:p>
            <a:r>
              <a:rPr lang="en-US" sz="1700" dirty="0"/>
              <a:t>Co occurrence and Differential diagnosis</a:t>
            </a:r>
          </a:p>
          <a:p>
            <a:r>
              <a:rPr lang="en-US" sz="1700" dirty="0"/>
              <a:t>Group discussion reasonable adjustments</a:t>
            </a:r>
          </a:p>
          <a:p>
            <a:endParaRPr lang="en-US" sz="1700" dirty="0"/>
          </a:p>
        </p:txBody>
      </p:sp>
    </p:spTree>
    <p:extLst>
      <p:ext uri="{BB962C8B-B14F-4D97-AF65-F5344CB8AC3E}">
        <p14:creationId xmlns:p14="http://schemas.microsoft.com/office/powerpoint/2010/main" val="54723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8233E-825B-674A-342D-8CBB04DA5B01}"/>
              </a:ext>
            </a:extLst>
          </p:cNvPr>
          <p:cNvSpPr>
            <a:spLocks noGrp="1"/>
          </p:cNvSpPr>
          <p:nvPr>
            <p:ph type="title"/>
          </p:nvPr>
        </p:nvSpPr>
        <p:spPr/>
        <p:txBody>
          <a:bodyPr/>
          <a:lstStyle/>
          <a:p>
            <a:r>
              <a:rPr lang="en-GB" dirty="0" err="1"/>
              <a:t>Fetal</a:t>
            </a:r>
            <a:r>
              <a:rPr lang="en-GB" dirty="0"/>
              <a:t> Alcohol Syndrome</a:t>
            </a:r>
          </a:p>
        </p:txBody>
      </p:sp>
      <p:graphicFrame>
        <p:nvGraphicFramePr>
          <p:cNvPr id="5" name="Content Placeholder 2">
            <a:extLst>
              <a:ext uri="{FF2B5EF4-FFF2-40B4-BE49-F238E27FC236}">
                <a16:creationId xmlns:a16="http://schemas.microsoft.com/office/drawing/2014/main" id="{3F125FD0-EBB1-3004-467A-7179323FEB0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7049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B94156F-27CA-B004-505A-85DCB1D89DA0}"/>
              </a:ext>
            </a:extLst>
          </p:cNvPr>
          <p:cNvPicPr>
            <a:picLocks noGrp="1" noChangeAspect="1"/>
          </p:cNvPicPr>
          <p:nvPr>
            <p:ph idx="1"/>
          </p:nvPr>
        </p:nvPicPr>
        <p:blipFill>
          <a:blip r:embed="rId2"/>
          <a:stretch>
            <a:fillRect/>
          </a:stretch>
        </p:blipFill>
        <p:spPr>
          <a:xfrm>
            <a:off x="2623457" y="260304"/>
            <a:ext cx="7230349" cy="6597696"/>
          </a:xfrm>
          <a:prstGeom prst="rect">
            <a:avLst/>
          </a:prstGeom>
        </p:spPr>
      </p:pic>
    </p:spTree>
    <p:extLst>
      <p:ext uri="{BB962C8B-B14F-4D97-AF65-F5344CB8AC3E}">
        <p14:creationId xmlns:p14="http://schemas.microsoft.com/office/powerpoint/2010/main" val="3531184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CD41F05-EEA0-437A-0015-D07A23E848EC}"/>
              </a:ext>
            </a:extLst>
          </p:cNvPr>
          <p:cNvPicPr>
            <a:picLocks noGrp="1" noChangeAspect="1"/>
          </p:cNvPicPr>
          <p:nvPr>
            <p:ph idx="1"/>
          </p:nvPr>
        </p:nvPicPr>
        <p:blipFill>
          <a:blip r:embed="rId2"/>
          <a:stretch>
            <a:fillRect/>
          </a:stretch>
        </p:blipFill>
        <p:spPr>
          <a:xfrm>
            <a:off x="961378" y="643466"/>
            <a:ext cx="10269243" cy="5571067"/>
          </a:xfrm>
          <a:prstGeom prst="rect">
            <a:avLst/>
          </a:prstGeom>
        </p:spPr>
      </p:pic>
    </p:spTree>
    <p:extLst>
      <p:ext uri="{BB962C8B-B14F-4D97-AF65-F5344CB8AC3E}">
        <p14:creationId xmlns:p14="http://schemas.microsoft.com/office/powerpoint/2010/main" val="3856019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F5D29-78FE-694E-677D-7A3759969149}"/>
              </a:ext>
            </a:extLst>
          </p:cNvPr>
          <p:cNvSpPr>
            <a:spLocks noGrp="1"/>
          </p:cNvSpPr>
          <p:nvPr>
            <p:ph type="title"/>
          </p:nvPr>
        </p:nvSpPr>
        <p:spPr/>
        <p:txBody>
          <a:bodyPr/>
          <a:lstStyle/>
          <a:p>
            <a:r>
              <a:rPr lang="en-US" dirty="0"/>
              <a:t>Developmental Language Disorder</a:t>
            </a:r>
          </a:p>
        </p:txBody>
      </p:sp>
      <p:graphicFrame>
        <p:nvGraphicFramePr>
          <p:cNvPr id="5" name="Content Placeholder 2">
            <a:extLst>
              <a:ext uri="{FF2B5EF4-FFF2-40B4-BE49-F238E27FC236}">
                <a16:creationId xmlns:a16="http://schemas.microsoft.com/office/drawing/2014/main" id="{20C92A1A-8C05-94D8-0306-C461878F60A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4853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72E9F8-71C1-BDD4-0D32-673DC53ADEE3}"/>
              </a:ext>
            </a:extLst>
          </p:cNvPr>
          <p:cNvSpPr>
            <a:spLocks noGrp="1"/>
          </p:cNvSpPr>
          <p:nvPr>
            <p:ph type="title"/>
          </p:nvPr>
        </p:nvSpPr>
        <p:spPr>
          <a:xfrm>
            <a:off x="586478" y="1683756"/>
            <a:ext cx="3115265" cy="2396359"/>
          </a:xfrm>
        </p:spPr>
        <p:txBody>
          <a:bodyPr anchor="b">
            <a:normAutofit/>
          </a:bodyPr>
          <a:lstStyle/>
          <a:p>
            <a:pPr algn="r"/>
            <a:r>
              <a:rPr lang="en-US" sz="3700">
                <a:solidFill>
                  <a:srgbClr val="FFFFFF"/>
                </a:solidFill>
              </a:rPr>
              <a:t>Developmental Language disorder v Autism</a:t>
            </a:r>
          </a:p>
        </p:txBody>
      </p:sp>
      <p:graphicFrame>
        <p:nvGraphicFramePr>
          <p:cNvPr id="5" name="Content Placeholder 2">
            <a:extLst>
              <a:ext uri="{FF2B5EF4-FFF2-40B4-BE49-F238E27FC236}">
                <a16:creationId xmlns:a16="http://schemas.microsoft.com/office/drawing/2014/main" id="{57FC0D4D-0057-2D44-2FCC-35F3BF4C6EEC}"/>
              </a:ext>
            </a:extLst>
          </p:cNvPr>
          <p:cNvGraphicFramePr>
            <a:graphicFrameLocks noGrp="1"/>
          </p:cNvGraphicFramePr>
          <p:nvPr>
            <p:ph idx="1"/>
            <p:extLst>
              <p:ext uri="{D42A27DB-BD31-4B8C-83A1-F6EECF244321}">
                <p14:modId xmlns:p14="http://schemas.microsoft.com/office/powerpoint/2010/main" val="357097359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693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69F05D-9C02-8984-8F36-8EA6C5D9C04F}"/>
              </a:ext>
            </a:extLst>
          </p:cNvPr>
          <p:cNvSpPr>
            <a:spLocks noGrp="1"/>
          </p:cNvSpPr>
          <p:nvPr>
            <p:ph type="title"/>
          </p:nvPr>
        </p:nvSpPr>
        <p:spPr>
          <a:xfrm>
            <a:off x="1371599" y="294538"/>
            <a:ext cx="9895951" cy="1033669"/>
          </a:xfrm>
        </p:spPr>
        <p:txBody>
          <a:bodyPr>
            <a:normAutofit/>
          </a:bodyPr>
          <a:lstStyle/>
          <a:p>
            <a:r>
              <a:rPr lang="en-GB" sz="4000">
                <a:solidFill>
                  <a:srgbClr val="FFFFFF"/>
                </a:solidFill>
              </a:rPr>
              <a:t>Developmental co-ordination disorder</a:t>
            </a:r>
          </a:p>
        </p:txBody>
      </p:sp>
      <p:sp>
        <p:nvSpPr>
          <p:cNvPr id="3" name="Content Placeholder 2">
            <a:extLst>
              <a:ext uri="{FF2B5EF4-FFF2-40B4-BE49-F238E27FC236}">
                <a16:creationId xmlns:a16="http://schemas.microsoft.com/office/drawing/2014/main" id="{4C6895B1-6989-19DF-1903-6E13BA13528C}"/>
              </a:ext>
            </a:extLst>
          </p:cNvPr>
          <p:cNvSpPr>
            <a:spLocks noGrp="1"/>
          </p:cNvSpPr>
          <p:nvPr>
            <p:ph idx="1"/>
          </p:nvPr>
        </p:nvSpPr>
        <p:spPr>
          <a:xfrm>
            <a:off x="1371599" y="2318197"/>
            <a:ext cx="9724031" cy="3683358"/>
          </a:xfrm>
        </p:spPr>
        <p:txBody>
          <a:bodyPr anchor="ctr">
            <a:normAutofit/>
          </a:bodyPr>
          <a:lstStyle/>
          <a:p>
            <a:r>
              <a:rPr lang="en-GB" sz="1700"/>
              <a:t>Also known as developmental dyspraxia or  dyspraxia.</a:t>
            </a:r>
          </a:p>
          <a:p>
            <a:r>
              <a:rPr lang="en-GB" sz="1700"/>
              <a:t>Impaired coordination of physical movements</a:t>
            </a:r>
          </a:p>
          <a:p>
            <a:r>
              <a:rPr lang="en-GB" sz="1700"/>
              <a:t>Deficits in fine or gross motor skills movements interfere with activities of daily living. </a:t>
            </a:r>
          </a:p>
          <a:p>
            <a:r>
              <a:rPr lang="en-GB" sz="1700"/>
              <a:t>Learning and execution of coordinated motor skills is substantially below that expected given the individual's chronological age.</a:t>
            </a:r>
          </a:p>
          <a:p>
            <a:r>
              <a:rPr lang="en-GB" sz="1700"/>
              <a:t>clumsiness, slowness, catching objects, using cutlery, handwriting, riding a bike, use of tools or participating in team sports or swimming</a:t>
            </a:r>
          </a:p>
          <a:p>
            <a:r>
              <a:rPr lang="en-GB" sz="1700"/>
              <a:t>Diagnosis only given if no other neurological cause</a:t>
            </a:r>
          </a:p>
          <a:p>
            <a:r>
              <a:rPr lang="en-GB" sz="1700"/>
              <a:t>Onset is in early childhood.</a:t>
            </a:r>
          </a:p>
          <a:p>
            <a:r>
              <a:rPr lang="en-GB" sz="1700"/>
              <a:t>It is life long condition</a:t>
            </a:r>
          </a:p>
          <a:p>
            <a:r>
              <a:rPr lang="en-GB" sz="1700"/>
              <a:t> Affects about 5% of the population.</a:t>
            </a:r>
          </a:p>
        </p:txBody>
      </p:sp>
    </p:spTree>
    <p:extLst>
      <p:ext uri="{BB962C8B-B14F-4D97-AF65-F5344CB8AC3E}">
        <p14:creationId xmlns:p14="http://schemas.microsoft.com/office/powerpoint/2010/main" val="1058834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CBABE2-4976-0DB6-875F-CDDD2C1E2E65}"/>
              </a:ext>
            </a:extLst>
          </p:cNvPr>
          <p:cNvSpPr>
            <a:spLocks noGrp="1"/>
          </p:cNvSpPr>
          <p:nvPr>
            <p:ph type="title"/>
          </p:nvPr>
        </p:nvSpPr>
        <p:spPr>
          <a:xfrm>
            <a:off x="1043631" y="809898"/>
            <a:ext cx="9942716" cy="1554480"/>
          </a:xfrm>
        </p:spPr>
        <p:txBody>
          <a:bodyPr anchor="ctr">
            <a:normAutofit/>
          </a:bodyPr>
          <a:lstStyle/>
          <a:p>
            <a:r>
              <a:rPr lang="en-US" sz="4800"/>
              <a:t>Co-occuring conditions and ND </a:t>
            </a:r>
          </a:p>
        </p:txBody>
      </p:sp>
      <p:sp>
        <p:nvSpPr>
          <p:cNvPr id="3" name="Content Placeholder 2">
            <a:extLst>
              <a:ext uri="{FF2B5EF4-FFF2-40B4-BE49-F238E27FC236}">
                <a16:creationId xmlns:a16="http://schemas.microsoft.com/office/drawing/2014/main" id="{34F628BB-D003-1ABC-EB75-A0ABDC843D9A}"/>
              </a:ext>
            </a:extLst>
          </p:cNvPr>
          <p:cNvSpPr>
            <a:spLocks noGrp="1"/>
          </p:cNvSpPr>
          <p:nvPr>
            <p:ph idx="1"/>
          </p:nvPr>
        </p:nvSpPr>
        <p:spPr>
          <a:xfrm>
            <a:off x="1045028" y="3017522"/>
            <a:ext cx="9941319" cy="3124658"/>
          </a:xfrm>
        </p:spPr>
        <p:txBody>
          <a:bodyPr vert="horz" lIns="91440" tIns="45720" rIns="91440" bIns="45720" rtlCol="0" anchor="ctr">
            <a:normAutofit/>
          </a:bodyPr>
          <a:lstStyle/>
          <a:p>
            <a:r>
              <a:rPr lang="en-US" sz="2200"/>
              <a:t>Co-occurence is the norm for neurodevelopmental conditions.</a:t>
            </a:r>
          </a:p>
          <a:p>
            <a:r>
              <a:rPr lang="en-US" sz="2200"/>
              <a:t>There are high rates of both symptoms and disorders co occurring for NDC</a:t>
            </a:r>
          </a:p>
          <a:p>
            <a:r>
              <a:rPr lang="en-US" sz="2200"/>
              <a:t>Twin studies – autism – higher rates of ADHD or Learning difficulties</a:t>
            </a:r>
          </a:p>
          <a:p>
            <a:r>
              <a:rPr lang="en-US" sz="2200"/>
              <a:t>Siblings of autistic children have </a:t>
            </a:r>
            <a:r>
              <a:rPr lang="en-GB" sz="2200"/>
              <a:t>higher risk for neurodevelopmental disorders such as ADHD, DCD, learning disorders, tic disorders, and psychiatric disorders.</a:t>
            </a:r>
          </a:p>
          <a:p>
            <a:r>
              <a:rPr lang="en-GB" sz="2200"/>
              <a:t>Similar findings for children with ADHD and Tic disorders</a:t>
            </a:r>
            <a:endParaRPr lang="en-US" sz="2200"/>
          </a:p>
          <a:p>
            <a:endParaRPr lang="en-US" sz="2200"/>
          </a:p>
          <a:p>
            <a:endParaRPr lang="en-US" sz="2200"/>
          </a:p>
          <a:p>
            <a:endParaRPr lang="en-US" sz="22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08450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D5E83E-DD63-F709-CC32-4E22CFF5A2D5}"/>
              </a:ext>
            </a:extLst>
          </p:cNvPr>
          <p:cNvSpPr>
            <a:spLocks noGrp="1"/>
          </p:cNvSpPr>
          <p:nvPr>
            <p:ph type="title"/>
          </p:nvPr>
        </p:nvSpPr>
        <p:spPr>
          <a:xfrm>
            <a:off x="586478" y="1683756"/>
            <a:ext cx="3115265" cy="2396359"/>
          </a:xfrm>
        </p:spPr>
        <p:txBody>
          <a:bodyPr anchor="b">
            <a:normAutofit/>
          </a:bodyPr>
          <a:lstStyle/>
          <a:p>
            <a:pPr algn="r"/>
            <a:r>
              <a:rPr lang="en-GB" sz="2500">
                <a:solidFill>
                  <a:srgbClr val="FFFFFF"/>
                </a:solidFill>
              </a:rPr>
              <a:t>Differential diagnosis and Neurodevelopmental conditions</a:t>
            </a:r>
          </a:p>
        </p:txBody>
      </p:sp>
      <p:graphicFrame>
        <p:nvGraphicFramePr>
          <p:cNvPr id="5" name="Content Placeholder 2">
            <a:extLst>
              <a:ext uri="{FF2B5EF4-FFF2-40B4-BE49-F238E27FC236}">
                <a16:creationId xmlns:a16="http://schemas.microsoft.com/office/drawing/2014/main" id="{D8E55DDC-0A17-0CFA-0085-24A45141E92C}"/>
              </a:ext>
            </a:extLst>
          </p:cNvPr>
          <p:cNvGraphicFramePr>
            <a:graphicFrameLocks noGrp="1"/>
          </p:cNvGraphicFramePr>
          <p:nvPr>
            <p:ph idx="1"/>
            <p:extLst>
              <p:ext uri="{D42A27DB-BD31-4B8C-83A1-F6EECF244321}">
                <p14:modId xmlns:p14="http://schemas.microsoft.com/office/powerpoint/2010/main" val="18473694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39311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3FFFAA-9DAB-C1B9-1CD3-73AFB3490DE2}"/>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Differential diagnosis and ND</a:t>
            </a:r>
          </a:p>
        </p:txBody>
      </p:sp>
      <p:graphicFrame>
        <p:nvGraphicFramePr>
          <p:cNvPr id="5" name="Content Placeholder 2">
            <a:extLst>
              <a:ext uri="{FF2B5EF4-FFF2-40B4-BE49-F238E27FC236}">
                <a16:creationId xmlns:a16="http://schemas.microsoft.com/office/drawing/2014/main" id="{239EE35D-C3CC-F0B4-4EAF-53C19F9EBC07}"/>
              </a:ext>
            </a:extLst>
          </p:cNvPr>
          <p:cNvGraphicFramePr>
            <a:graphicFrameLocks noGrp="1"/>
          </p:cNvGraphicFramePr>
          <p:nvPr>
            <p:ph idx="1"/>
            <p:extLst>
              <p:ext uri="{D42A27DB-BD31-4B8C-83A1-F6EECF244321}">
                <p14:modId xmlns:p14="http://schemas.microsoft.com/office/powerpoint/2010/main" val="66448743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55608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3C1D1FA3-6212-4B97-9B1E-C7F81247C2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3" name="Freeform: Shape 12">
            <a:extLst>
              <a:ext uri="{FF2B5EF4-FFF2-40B4-BE49-F238E27FC236}">
                <a16:creationId xmlns:a16="http://schemas.microsoft.com/office/drawing/2014/main" id="{11C51958-04D4-4687-95A2-95DCDCF47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5" name="Freeform: Shape 14">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4A15B2D5-C161-B5C5-447C-13D2B175E702}"/>
              </a:ext>
            </a:extLst>
          </p:cNvPr>
          <p:cNvSpPr>
            <a:spLocks noGrp="1"/>
          </p:cNvSpPr>
          <p:nvPr>
            <p:ph type="title"/>
          </p:nvPr>
        </p:nvSpPr>
        <p:spPr>
          <a:xfrm>
            <a:off x="1861854" y="633046"/>
            <a:ext cx="4834021" cy="1314996"/>
          </a:xfrm>
        </p:spPr>
        <p:txBody>
          <a:bodyPr anchor="b">
            <a:normAutofit/>
          </a:bodyPr>
          <a:lstStyle/>
          <a:p>
            <a:r>
              <a:rPr lang="en-US" sz="4100">
                <a:solidFill>
                  <a:schemeClr val="bg1"/>
                </a:solidFill>
              </a:rPr>
              <a:t>Importance of person centred support </a:t>
            </a:r>
          </a:p>
        </p:txBody>
      </p:sp>
      <p:sp>
        <p:nvSpPr>
          <p:cNvPr id="3" name="Content Placeholder 2">
            <a:extLst>
              <a:ext uri="{FF2B5EF4-FFF2-40B4-BE49-F238E27FC236}">
                <a16:creationId xmlns:a16="http://schemas.microsoft.com/office/drawing/2014/main" id="{D4A9717C-7B85-6E20-E869-FC474D8ADF55}"/>
              </a:ext>
            </a:extLst>
          </p:cNvPr>
          <p:cNvSpPr>
            <a:spLocks noGrp="1"/>
          </p:cNvSpPr>
          <p:nvPr>
            <p:ph idx="1"/>
          </p:nvPr>
        </p:nvSpPr>
        <p:spPr>
          <a:xfrm>
            <a:off x="1861854" y="2125737"/>
            <a:ext cx="4834021" cy="4044463"/>
          </a:xfrm>
        </p:spPr>
        <p:txBody>
          <a:bodyPr vert="horz" lIns="91440" tIns="45720" rIns="91440" bIns="45720" rtlCol="0">
            <a:normAutofit/>
          </a:bodyPr>
          <a:lstStyle/>
          <a:p>
            <a:r>
              <a:rPr lang="en-US" sz="2600">
                <a:solidFill>
                  <a:schemeClr val="bg1"/>
                </a:solidFill>
              </a:rPr>
              <a:t>“When you ve met one autistic person, you ‘ ve met one autistic person” </a:t>
            </a:r>
          </a:p>
          <a:p>
            <a:endParaRPr lang="en-US" sz="2600">
              <a:solidFill>
                <a:schemeClr val="bg1"/>
              </a:solidFill>
            </a:endParaRPr>
          </a:p>
          <a:p>
            <a:r>
              <a:rPr lang="en-US" sz="2600">
                <a:solidFill>
                  <a:schemeClr val="bg1"/>
                </a:solidFill>
              </a:rPr>
              <a:t>NDC present differently in individuals </a:t>
            </a:r>
          </a:p>
          <a:p>
            <a:endParaRPr lang="en-US" sz="2600">
              <a:solidFill>
                <a:schemeClr val="bg1"/>
              </a:solidFill>
            </a:endParaRPr>
          </a:p>
          <a:p>
            <a:r>
              <a:rPr lang="en-US" sz="2600">
                <a:solidFill>
                  <a:schemeClr val="bg1"/>
                </a:solidFill>
              </a:rPr>
              <a:t>Variable and spikey cognitive profile is typical of NDC. </a:t>
            </a:r>
          </a:p>
        </p:txBody>
      </p:sp>
      <p:pic>
        <p:nvPicPr>
          <p:cNvPr id="4" name="Picture 3">
            <a:extLst>
              <a:ext uri="{FF2B5EF4-FFF2-40B4-BE49-F238E27FC236}">
                <a16:creationId xmlns:a16="http://schemas.microsoft.com/office/drawing/2014/main" id="{F52BC972-0AFB-1226-61DA-CCB14354250D}"/>
              </a:ext>
            </a:extLst>
          </p:cNvPr>
          <p:cNvPicPr>
            <a:picLocks noChangeAspect="1"/>
          </p:cNvPicPr>
          <p:nvPr/>
        </p:nvPicPr>
        <p:blipFill>
          <a:blip r:embed="rId3"/>
          <a:stretch>
            <a:fillRect/>
          </a:stretch>
        </p:blipFill>
        <p:spPr>
          <a:xfrm>
            <a:off x="6827496" y="2251881"/>
            <a:ext cx="5017355" cy="3021158"/>
          </a:xfrm>
          <a:prstGeom prst="rect">
            <a:avLst/>
          </a:prstGeom>
        </p:spPr>
      </p:pic>
      <p:grpSp>
        <p:nvGrpSpPr>
          <p:cNvPr id="19"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0" name="Freeform: Shape 19">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722682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A8280B-FFCC-352F-77D1-04BDE7518442}"/>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rPr>
              <a:t>Neurodiversity </a:t>
            </a:r>
          </a:p>
        </p:txBody>
      </p:sp>
      <p:graphicFrame>
        <p:nvGraphicFramePr>
          <p:cNvPr id="18" name="Content Placeholder 2">
            <a:extLst>
              <a:ext uri="{FF2B5EF4-FFF2-40B4-BE49-F238E27FC236}">
                <a16:creationId xmlns:a16="http://schemas.microsoft.com/office/drawing/2014/main" id="{F86C55D0-1B08-DE67-FC73-4C8379679ABC}"/>
              </a:ext>
            </a:extLst>
          </p:cNvPr>
          <p:cNvGraphicFramePr>
            <a:graphicFrameLocks noGrp="1"/>
          </p:cNvGraphicFramePr>
          <p:nvPr>
            <p:ph idx="1"/>
            <p:extLst>
              <p:ext uri="{D42A27DB-BD31-4B8C-83A1-F6EECF244321}">
                <p14:modId xmlns:p14="http://schemas.microsoft.com/office/powerpoint/2010/main" val="118704034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9856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1">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Group brainstorm with solid fill">
            <a:extLst>
              <a:ext uri="{FF2B5EF4-FFF2-40B4-BE49-F238E27FC236}">
                <a16:creationId xmlns:a16="http://schemas.microsoft.com/office/drawing/2014/main" id="{90E110AD-8065-3102-213D-77D3FB5398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1053" y="953955"/>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4" name="Arc 13">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DEE5241-6FEE-C590-83EC-9420ED041721}"/>
              </a:ext>
            </a:extLst>
          </p:cNvPr>
          <p:cNvSpPr>
            <a:spLocks noGrp="1"/>
          </p:cNvSpPr>
          <p:nvPr>
            <p:ph type="title"/>
          </p:nvPr>
        </p:nvSpPr>
        <p:spPr>
          <a:xfrm>
            <a:off x="838201" y="479493"/>
            <a:ext cx="5257800" cy="1325563"/>
          </a:xfrm>
        </p:spPr>
        <p:txBody>
          <a:bodyPr>
            <a:normAutofit/>
          </a:bodyPr>
          <a:lstStyle/>
          <a:p>
            <a:r>
              <a:rPr lang="en-GB" dirty="0"/>
              <a:t>Group discussion </a:t>
            </a:r>
          </a:p>
        </p:txBody>
      </p:sp>
      <p:sp>
        <p:nvSpPr>
          <p:cNvPr id="3" name="Content Placeholder 2">
            <a:extLst>
              <a:ext uri="{FF2B5EF4-FFF2-40B4-BE49-F238E27FC236}">
                <a16:creationId xmlns:a16="http://schemas.microsoft.com/office/drawing/2014/main" id="{4EAA6D40-5E91-4FEE-D44B-EBB9B919D9A8}"/>
              </a:ext>
            </a:extLst>
          </p:cNvPr>
          <p:cNvSpPr>
            <a:spLocks noGrp="1"/>
          </p:cNvSpPr>
          <p:nvPr>
            <p:ph idx="1"/>
          </p:nvPr>
        </p:nvSpPr>
        <p:spPr>
          <a:xfrm>
            <a:off x="838201" y="1984443"/>
            <a:ext cx="5257800" cy="4192520"/>
          </a:xfrm>
        </p:spPr>
        <p:txBody>
          <a:bodyPr>
            <a:normAutofit/>
          </a:bodyPr>
          <a:lstStyle/>
          <a:p>
            <a:r>
              <a:rPr lang="en-GB" dirty="0"/>
              <a:t>What reasonable adjustments might be helpful for an autistic young 11 year old in school?</a:t>
            </a:r>
          </a:p>
        </p:txBody>
      </p:sp>
    </p:spTree>
    <p:extLst>
      <p:ext uri="{BB962C8B-B14F-4D97-AF65-F5344CB8AC3E}">
        <p14:creationId xmlns:p14="http://schemas.microsoft.com/office/powerpoint/2010/main" val="20385509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DB696F-A313-9823-C519-9B51775A23F3}"/>
              </a:ext>
            </a:extLst>
          </p:cNvPr>
          <p:cNvSpPr>
            <a:spLocks noGrp="1"/>
          </p:cNvSpPr>
          <p:nvPr>
            <p:ph type="title"/>
          </p:nvPr>
        </p:nvSpPr>
        <p:spPr>
          <a:xfrm>
            <a:off x="630936" y="640080"/>
            <a:ext cx="4818888" cy="1481328"/>
          </a:xfrm>
        </p:spPr>
        <p:txBody>
          <a:bodyPr anchor="b">
            <a:normAutofit fontScale="90000"/>
          </a:bodyPr>
          <a:lstStyle/>
          <a:p>
            <a:r>
              <a:rPr lang="en-GB" sz="3400" dirty="0"/>
              <a:t>Initial Reasonable adjustments for neuro-divergent children</a:t>
            </a: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B82384-FF54-0A11-4D8C-39869D8AD6FE}"/>
              </a:ext>
            </a:extLst>
          </p:cNvPr>
          <p:cNvSpPr>
            <a:spLocks noGrp="1"/>
          </p:cNvSpPr>
          <p:nvPr>
            <p:ph idx="1"/>
          </p:nvPr>
        </p:nvSpPr>
        <p:spPr>
          <a:xfrm>
            <a:off x="630936" y="2415976"/>
            <a:ext cx="5594494" cy="3806407"/>
          </a:xfrm>
        </p:spPr>
        <p:txBody>
          <a:bodyPr vert="horz" lIns="91440" tIns="45720" rIns="91440" bIns="45720" rtlCol="0" anchor="t">
            <a:normAutofit/>
          </a:bodyPr>
          <a:lstStyle/>
          <a:p>
            <a:r>
              <a:rPr lang="en-GB" sz="1600" dirty="0"/>
              <a:t>Ordinarily available provision/ Quality first teaching</a:t>
            </a:r>
          </a:p>
          <a:p>
            <a:r>
              <a:rPr lang="en-GB" sz="1600" dirty="0"/>
              <a:t>“The range of activities, experiences and strategies offered as basic good practice/quality first teaching for children with special education needs/disability in line with the SEN Code of Practice”.</a:t>
            </a:r>
          </a:p>
          <a:p>
            <a:r>
              <a:rPr lang="en-GB" sz="1600" dirty="0"/>
              <a:t>Multi –modal communication methods </a:t>
            </a:r>
          </a:p>
          <a:p>
            <a:r>
              <a:rPr lang="en-GB" sz="1600" dirty="0"/>
              <a:t>Seating position in the class </a:t>
            </a:r>
          </a:p>
          <a:p>
            <a:r>
              <a:rPr lang="en-GB" sz="1600" dirty="0"/>
              <a:t>Use of differentiated materials</a:t>
            </a:r>
          </a:p>
          <a:p>
            <a:r>
              <a:rPr lang="en-GB" sz="1600" dirty="0"/>
              <a:t>Repeat instructions – check understanding</a:t>
            </a:r>
          </a:p>
          <a:p>
            <a:r>
              <a:rPr lang="en-GB" sz="1600" dirty="0"/>
              <a:t>Give time to process instructions</a:t>
            </a:r>
          </a:p>
          <a:p>
            <a:r>
              <a:rPr lang="en-GB" sz="1600" dirty="0"/>
              <a:t>Positive reinforcement</a:t>
            </a:r>
          </a:p>
        </p:txBody>
      </p:sp>
      <p:pic>
        <p:nvPicPr>
          <p:cNvPr id="7" name="Graphic 6" descr="Classroom">
            <a:extLst>
              <a:ext uri="{FF2B5EF4-FFF2-40B4-BE49-F238E27FC236}">
                <a16:creationId xmlns:a16="http://schemas.microsoft.com/office/drawing/2014/main" id="{28B02293-768E-0215-A78F-6655076B2C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82869" y="1720052"/>
            <a:ext cx="4179897" cy="4220718"/>
          </a:xfrm>
          <a:prstGeom prst="rect">
            <a:avLst/>
          </a:prstGeom>
        </p:spPr>
      </p:pic>
    </p:spTree>
    <p:extLst>
      <p:ext uri="{BB962C8B-B14F-4D97-AF65-F5344CB8AC3E}">
        <p14:creationId xmlns:p14="http://schemas.microsoft.com/office/powerpoint/2010/main" val="32304637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2F2CCD-8D85-E95C-6B71-DF8A37A8CE67}"/>
              </a:ext>
            </a:extLst>
          </p:cNvPr>
          <p:cNvSpPr>
            <a:spLocks noGrp="1"/>
          </p:cNvSpPr>
          <p:nvPr>
            <p:ph type="title"/>
          </p:nvPr>
        </p:nvSpPr>
        <p:spPr>
          <a:xfrm>
            <a:off x="838200" y="365125"/>
            <a:ext cx="10515600" cy="1325563"/>
          </a:xfrm>
        </p:spPr>
        <p:txBody>
          <a:bodyPr>
            <a:normAutofit/>
          </a:bodyPr>
          <a:lstStyle/>
          <a:p>
            <a:r>
              <a:rPr lang="en-GB" sz="4200" dirty="0"/>
              <a:t>Initial Reasonable adjustments for neuro-divergent children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19AF92-150D-615B-C861-ECECECFD5FD3}"/>
              </a:ext>
            </a:extLst>
          </p:cNvPr>
          <p:cNvSpPr>
            <a:spLocks noGrp="1"/>
          </p:cNvSpPr>
          <p:nvPr>
            <p:ph idx="1"/>
          </p:nvPr>
        </p:nvSpPr>
        <p:spPr>
          <a:xfrm>
            <a:off x="838200" y="1929384"/>
            <a:ext cx="10515600" cy="4251960"/>
          </a:xfrm>
        </p:spPr>
        <p:txBody>
          <a:bodyPr vert="horz" lIns="91440" tIns="45720" rIns="91440" bIns="45720" rtlCol="0" anchor="t">
            <a:normAutofit/>
          </a:bodyPr>
          <a:lstStyle/>
          <a:p>
            <a:r>
              <a:rPr lang="en-GB" sz="2200" dirty="0"/>
              <a:t>Sensory environment </a:t>
            </a:r>
          </a:p>
          <a:p>
            <a:r>
              <a:rPr lang="en-GB" sz="2200" dirty="0"/>
              <a:t>Clear communication</a:t>
            </a:r>
          </a:p>
          <a:p>
            <a:pPr lvl="1"/>
            <a:r>
              <a:rPr lang="en-GB" sz="2200" dirty="0"/>
              <a:t>Unambiguous language </a:t>
            </a:r>
          </a:p>
          <a:p>
            <a:pPr lvl="1"/>
            <a:r>
              <a:rPr lang="en-GB" sz="2200" dirty="0"/>
              <a:t>Chunk information – avoid multi part instructions</a:t>
            </a:r>
          </a:p>
          <a:p>
            <a:pPr lvl="1"/>
            <a:r>
              <a:rPr lang="en-GB" sz="2200" dirty="0"/>
              <a:t>Home/school communication</a:t>
            </a:r>
          </a:p>
          <a:p>
            <a:r>
              <a:rPr lang="en-GB" sz="2200" dirty="0"/>
              <a:t>Times / structure for those requiring low stimulus environment </a:t>
            </a:r>
          </a:p>
          <a:p>
            <a:pPr lvl="1"/>
            <a:r>
              <a:rPr lang="en-GB" sz="1800" dirty="0"/>
              <a:t>( </a:t>
            </a:r>
            <a:r>
              <a:rPr lang="en-GB" sz="1800" dirty="0" err="1"/>
              <a:t>e.g</a:t>
            </a:r>
            <a:r>
              <a:rPr lang="en-GB" sz="1800" dirty="0"/>
              <a:t> lunch time / clubs ) </a:t>
            </a:r>
          </a:p>
          <a:p>
            <a:r>
              <a:rPr lang="en-GB" sz="2200" dirty="0"/>
              <a:t>Asking the child or parents what works. </a:t>
            </a:r>
          </a:p>
          <a:p>
            <a:r>
              <a:rPr lang="en-GB" sz="2200" dirty="0"/>
              <a:t>Consistency across environment.</a:t>
            </a:r>
          </a:p>
        </p:txBody>
      </p:sp>
    </p:spTree>
    <p:extLst>
      <p:ext uri="{BB962C8B-B14F-4D97-AF65-F5344CB8AC3E}">
        <p14:creationId xmlns:p14="http://schemas.microsoft.com/office/powerpoint/2010/main" val="41706084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E314CA-AB1D-6FB9-D3FF-3FA31B0062D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dirty="0">
                <a:solidFill>
                  <a:srgbClr val="FFFFFF"/>
                </a:solidFill>
              </a:rPr>
              <a:t>Reasonable adjustments examples: FASD</a:t>
            </a:r>
            <a:endParaRPr lang="en-US" sz="3600" kern="1200" dirty="0">
              <a:solidFill>
                <a:srgbClr val="FFFFFF"/>
              </a:solidFill>
              <a:latin typeface="+mj-lt"/>
              <a:ea typeface="+mj-ea"/>
              <a:cs typeface="+mj-cs"/>
            </a:endParaRPr>
          </a:p>
        </p:txBody>
      </p:sp>
      <p:pic>
        <p:nvPicPr>
          <p:cNvPr id="4" name="Content Placeholder 3">
            <a:extLst>
              <a:ext uri="{FF2B5EF4-FFF2-40B4-BE49-F238E27FC236}">
                <a16:creationId xmlns:a16="http://schemas.microsoft.com/office/drawing/2014/main" id="{3D47DFB9-C9DC-A8F8-928B-CA98A76D1243}"/>
              </a:ext>
            </a:extLst>
          </p:cNvPr>
          <p:cNvPicPr>
            <a:picLocks noGrp="1" noChangeAspect="1"/>
          </p:cNvPicPr>
          <p:nvPr>
            <p:ph idx="1"/>
          </p:nvPr>
        </p:nvPicPr>
        <p:blipFill>
          <a:blip r:embed="rId3"/>
          <a:stretch>
            <a:fillRect/>
          </a:stretch>
        </p:blipFill>
        <p:spPr>
          <a:xfrm>
            <a:off x="5800300" y="184867"/>
            <a:ext cx="4726924" cy="6475239"/>
          </a:xfrm>
          <a:prstGeom prst="rect">
            <a:avLst/>
          </a:prstGeom>
        </p:spPr>
      </p:pic>
    </p:spTree>
    <p:extLst>
      <p:ext uri="{BB962C8B-B14F-4D97-AF65-F5344CB8AC3E}">
        <p14:creationId xmlns:p14="http://schemas.microsoft.com/office/powerpoint/2010/main" val="35888563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3B475F8-50AE-46A0-9943-B2B63183D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F8AD4C-795B-5AC4-B9E9-33AA135EEF5B}"/>
              </a:ext>
            </a:extLst>
          </p:cNvPr>
          <p:cNvSpPr>
            <a:spLocks noGrp="1"/>
          </p:cNvSpPr>
          <p:nvPr>
            <p:ph type="title"/>
          </p:nvPr>
        </p:nvSpPr>
        <p:spPr>
          <a:xfrm>
            <a:off x="612648" y="365125"/>
            <a:ext cx="10278943" cy="1372806"/>
          </a:xfrm>
        </p:spPr>
        <p:txBody>
          <a:bodyPr vert="horz" lIns="91440" tIns="45720" rIns="91440" bIns="45720" rtlCol="0" anchor="b">
            <a:noAutofit/>
          </a:bodyPr>
          <a:lstStyle/>
          <a:p>
            <a:r>
              <a:rPr lang="en-US" sz="2400" dirty="0"/>
              <a:t>The Dynamic needs assessment Tool – SEN</a:t>
            </a:r>
            <a:br>
              <a:rPr lang="en-US" sz="2400" dirty="0"/>
            </a:br>
            <a:r>
              <a:rPr lang="en-US" sz="2400" dirty="0"/>
              <a:t>Validation pilot. </a:t>
            </a:r>
            <a:br>
              <a:rPr lang="en-US" sz="2400" dirty="0">
                <a:ea typeface="+mj-lt"/>
                <a:cs typeface="+mj-lt"/>
              </a:rPr>
            </a:br>
            <a:r>
              <a:rPr lang="en-US" sz="2400" dirty="0">
                <a:ea typeface="+mj-lt"/>
                <a:cs typeface="+mj-lt"/>
                <a:hlinkClick r:id="rId2"/>
              </a:rPr>
              <a:t>Dynamic Needs Assessment (DNAT-SEN) Tool :: Cheshire and Wirral Partnership NHS Foundation Trust (canddid.nhs.uk)</a:t>
            </a:r>
            <a:endParaRPr lang="en-US" sz="2400" dirty="0"/>
          </a:p>
        </p:txBody>
      </p:sp>
      <p:pic>
        <p:nvPicPr>
          <p:cNvPr id="4" name="Content Placeholder 3" descr="A white background with black text&#10;&#10;Description automatically generated">
            <a:extLst>
              <a:ext uri="{FF2B5EF4-FFF2-40B4-BE49-F238E27FC236}">
                <a16:creationId xmlns:a16="http://schemas.microsoft.com/office/drawing/2014/main" id="{39F2DEAC-7C51-1B1D-1233-E4F951A94C4B}"/>
              </a:ext>
            </a:extLst>
          </p:cNvPr>
          <p:cNvPicPr>
            <a:picLocks noChangeAspect="1"/>
          </p:cNvPicPr>
          <p:nvPr/>
        </p:nvPicPr>
        <p:blipFill>
          <a:blip r:embed="rId3"/>
          <a:stretch>
            <a:fillRect/>
          </a:stretch>
        </p:blipFill>
        <p:spPr>
          <a:xfrm>
            <a:off x="6732946" y="1935016"/>
            <a:ext cx="5300964" cy="1755454"/>
          </a:xfrm>
          <a:prstGeom prst="rect">
            <a:avLst/>
          </a:prstGeom>
        </p:spPr>
      </p:pic>
      <p:sp>
        <p:nvSpPr>
          <p:cNvPr id="21" name="sketch line">
            <a:extLst>
              <a:ext uri="{FF2B5EF4-FFF2-40B4-BE49-F238E27FC236}">
                <a16:creationId xmlns:a16="http://schemas.microsoft.com/office/drawing/2014/main" id="{75F6FDB4-2351-48C2-A863-2364A0234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31569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group of envelopes on a colorful background&#10;&#10;Description automatically generated">
            <a:extLst>
              <a:ext uri="{FF2B5EF4-FFF2-40B4-BE49-F238E27FC236}">
                <a16:creationId xmlns:a16="http://schemas.microsoft.com/office/drawing/2014/main" id="{A304B1D4-B536-B12C-5938-1CF1C7CC84E6}"/>
              </a:ext>
            </a:extLst>
          </p:cNvPr>
          <p:cNvPicPr>
            <a:picLocks noGrp="1" noChangeAspect="1"/>
          </p:cNvPicPr>
          <p:nvPr>
            <p:ph idx="1"/>
          </p:nvPr>
        </p:nvPicPr>
        <p:blipFill>
          <a:blip r:embed="rId4"/>
          <a:stretch>
            <a:fillRect/>
          </a:stretch>
        </p:blipFill>
        <p:spPr>
          <a:xfrm>
            <a:off x="7272606" y="4119533"/>
            <a:ext cx="4223729" cy="2447499"/>
          </a:xfrm>
        </p:spPr>
      </p:pic>
      <p:pic>
        <p:nvPicPr>
          <p:cNvPr id="5" name="Picture 4">
            <a:extLst>
              <a:ext uri="{FF2B5EF4-FFF2-40B4-BE49-F238E27FC236}">
                <a16:creationId xmlns:a16="http://schemas.microsoft.com/office/drawing/2014/main" id="{D9DF0298-7F63-F4E1-D294-C5D7E83A2A21}"/>
              </a:ext>
            </a:extLst>
          </p:cNvPr>
          <p:cNvPicPr>
            <a:picLocks noChangeAspect="1"/>
          </p:cNvPicPr>
          <p:nvPr/>
        </p:nvPicPr>
        <p:blipFill>
          <a:blip r:embed="rId5"/>
          <a:stretch>
            <a:fillRect/>
          </a:stretch>
        </p:blipFill>
        <p:spPr>
          <a:xfrm>
            <a:off x="288202" y="2704694"/>
            <a:ext cx="6231498" cy="3509470"/>
          </a:xfrm>
          <a:prstGeom prst="rect">
            <a:avLst/>
          </a:prstGeom>
        </p:spPr>
      </p:pic>
    </p:spTree>
    <p:extLst>
      <p:ext uri="{BB962C8B-B14F-4D97-AF65-F5344CB8AC3E}">
        <p14:creationId xmlns:p14="http://schemas.microsoft.com/office/powerpoint/2010/main" val="19526903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50E0C8-428D-4211-C0C8-BEBDE97141B0}"/>
              </a:ext>
            </a:extLst>
          </p:cNvPr>
          <p:cNvSpPr>
            <a:spLocks noGrp="1"/>
          </p:cNvSpPr>
          <p:nvPr>
            <p:ph type="title"/>
          </p:nvPr>
        </p:nvSpPr>
        <p:spPr>
          <a:xfrm>
            <a:off x="686834" y="1153572"/>
            <a:ext cx="3200400" cy="4461163"/>
          </a:xfrm>
        </p:spPr>
        <p:txBody>
          <a:bodyPr>
            <a:normAutofit/>
          </a:bodyPr>
          <a:lstStyle/>
          <a:p>
            <a:r>
              <a:rPr lang="en-GB">
                <a:solidFill>
                  <a:srgbClr val="FFFFFF"/>
                </a:solidFill>
              </a:rPr>
              <a:t>Summary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8E93334-6568-F399-6A71-80B6D3023D2E}"/>
              </a:ext>
            </a:extLst>
          </p:cNvPr>
          <p:cNvSpPr>
            <a:spLocks noGrp="1"/>
          </p:cNvSpPr>
          <p:nvPr>
            <p:ph idx="1"/>
          </p:nvPr>
        </p:nvSpPr>
        <p:spPr>
          <a:xfrm>
            <a:off x="4447308" y="591344"/>
            <a:ext cx="6906491" cy="5585619"/>
          </a:xfrm>
        </p:spPr>
        <p:txBody>
          <a:bodyPr anchor="ctr">
            <a:normAutofit/>
          </a:bodyPr>
          <a:lstStyle/>
          <a:p>
            <a:r>
              <a:rPr lang="en-GB" dirty="0"/>
              <a:t>Neurodevelopmental disorders/ conditions are increasing in prevalence</a:t>
            </a:r>
          </a:p>
          <a:p>
            <a:r>
              <a:rPr lang="en-GB" dirty="0"/>
              <a:t>Introduced some of the NDCs</a:t>
            </a:r>
          </a:p>
          <a:p>
            <a:r>
              <a:rPr lang="en-GB" dirty="0"/>
              <a:t>Neurodivergent – without reaching diagnostic criteria is also increasing </a:t>
            </a:r>
          </a:p>
          <a:p>
            <a:r>
              <a:rPr lang="en-GB" dirty="0"/>
              <a:t>A significant proportion of the population will be neurodivergent ( higher than the proportion having a diagnosis)</a:t>
            </a:r>
          </a:p>
          <a:p>
            <a:r>
              <a:rPr lang="en-GB" dirty="0"/>
              <a:t>Needs based SEN is important – and does not require a diagnosis </a:t>
            </a:r>
          </a:p>
        </p:txBody>
      </p:sp>
    </p:spTree>
    <p:extLst>
      <p:ext uri="{BB962C8B-B14F-4D97-AF65-F5344CB8AC3E}">
        <p14:creationId xmlns:p14="http://schemas.microsoft.com/office/powerpoint/2010/main" val="31940719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255A2-2C92-227A-9168-71B56F63B36B}"/>
              </a:ext>
            </a:extLst>
          </p:cNvPr>
          <p:cNvSpPr>
            <a:spLocks noGrp="1"/>
          </p:cNvSpPr>
          <p:nvPr>
            <p:ph type="title"/>
          </p:nvPr>
        </p:nvSpPr>
        <p:spPr/>
        <p:txBody>
          <a:bodyPr/>
          <a:lstStyle/>
          <a:p>
            <a:r>
              <a:rPr lang="en-GB" dirty="0"/>
              <a:t>Links</a:t>
            </a:r>
          </a:p>
        </p:txBody>
      </p:sp>
      <p:sp>
        <p:nvSpPr>
          <p:cNvPr id="3" name="Content Placeholder 2">
            <a:extLst>
              <a:ext uri="{FF2B5EF4-FFF2-40B4-BE49-F238E27FC236}">
                <a16:creationId xmlns:a16="http://schemas.microsoft.com/office/drawing/2014/main" id="{0EBF5EDE-A9BA-4401-4EDD-ADC9CC88E474}"/>
              </a:ext>
            </a:extLst>
          </p:cNvPr>
          <p:cNvSpPr>
            <a:spLocks noGrp="1"/>
          </p:cNvSpPr>
          <p:nvPr>
            <p:ph idx="1"/>
          </p:nvPr>
        </p:nvSpPr>
        <p:spPr/>
        <p:txBody>
          <a:bodyPr>
            <a:normAutofit fontScale="85000" lnSpcReduction="20000"/>
          </a:bodyPr>
          <a:lstStyle/>
          <a:p>
            <a:r>
              <a:rPr lang="en-GB" dirty="0">
                <a:hlinkClick r:id="rId3">
                  <a:extLst>
                    <a:ext uri="{A12FA001-AC4F-418D-AE19-62706E023703}">
                      <ahyp:hlinkClr xmlns:ahyp="http://schemas.microsoft.com/office/drawing/2018/hyperlinkcolor" val="tx"/>
                    </a:ext>
                  </a:extLst>
                </a:hlinkClick>
              </a:rPr>
              <a:t>GOS </a:t>
            </a:r>
            <a:r>
              <a:rPr lang="en-GB" dirty="0" err="1">
                <a:hlinkClick r:id="rId3">
                  <a:extLst>
                    <a:ext uri="{A12FA001-AC4F-418D-AE19-62706E023703}">
                      <ahyp:hlinkClr xmlns:ahyp="http://schemas.microsoft.com/office/drawing/2018/hyperlinkcolor" val="tx"/>
                    </a:ext>
                  </a:extLst>
                </a:hlinkClick>
              </a:rPr>
              <a:t>tourettes</a:t>
            </a:r>
            <a:r>
              <a:rPr lang="en-GB" dirty="0">
                <a:hlinkClick r:id="rId3">
                  <a:extLst>
                    <a:ext uri="{A12FA001-AC4F-418D-AE19-62706E023703}">
                      <ahyp:hlinkClr xmlns:ahyp="http://schemas.microsoft.com/office/drawing/2018/hyperlinkcolor" val="tx"/>
                    </a:ext>
                  </a:extLst>
                </a:hlinkClick>
              </a:rPr>
              <a:t> information pack</a:t>
            </a:r>
          </a:p>
          <a:p>
            <a:r>
              <a:rPr lang="en-GB" dirty="0">
                <a:solidFill>
                  <a:srgbClr val="467886"/>
                </a:solidFill>
                <a:hlinkClick r:id="rId3">
                  <a:extLst>
                    <a:ext uri="{A12FA001-AC4F-418D-AE19-62706E023703}">
                      <ahyp:hlinkClr xmlns:ahyp="http://schemas.microsoft.com/office/drawing/2018/hyperlinkcolor" val="tx"/>
                    </a:ext>
                  </a:extLst>
                </a:hlinkClick>
              </a:rPr>
              <a:t>https://www.gosh.nhs.uk/conditions-and-treatments/conditions-we-treat/tourette-syndrome/tourette-syndrome-information-pack/</a:t>
            </a:r>
            <a:endParaRPr lang="en-GB" dirty="0"/>
          </a:p>
          <a:p>
            <a:endParaRPr lang="en-GB" dirty="0"/>
          </a:p>
          <a:p>
            <a:r>
              <a:rPr lang="en-GB" dirty="0"/>
              <a:t>ADHD foundation </a:t>
            </a:r>
          </a:p>
          <a:p>
            <a:r>
              <a:rPr lang="en-GB" dirty="0">
                <a:hlinkClick r:id="rId4"/>
              </a:rPr>
              <a:t>https://www.adhdfoundation.org.uk/wp-content/uploads/2022/03/Teaching-and-Managing-Students-with-ADHD.pdf</a:t>
            </a:r>
            <a:endParaRPr lang="en-GB" dirty="0"/>
          </a:p>
          <a:p>
            <a:endParaRPr lang="en-GB" dirty="0"/>
          </a:p>
          <a:p>
            <a:r>
              <a:rPr lang="en-GB" dirty="0"/>
              <a:t>Autism in girls checklist </a:t>
            </a:r>
          </a:p>
          <a:p>
            <a:r>
              <a:rPr lang="en-GB" dirty="0">
                <a:hlinkClick r:id="rId5"/>
              </a:rPr>
              <a:t>https://www.staffordshire.gov.uk/Education/Access-to-learning/Graduated-response-toolkit/School-toolkit/Communication-and-interaction/Social-communication-autism/SEN-support-in-school/Autism-in-Girls-checklist.pdf</a:t>
            </a: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873251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Question mark on green pastel background">
            <a:extLst>
              <a:ext uri="{FF2B5EF4-FFF2-40B4-BE49-F238E27FC236}">
                <a16:creationId xmlns:a16="http://schemas.microsoft.com/office/drawing/2014/main" id="{142A65DC-CD82-CB34-B909-283A804596F6}"/>
              </a:ext>
            </a:extLst>
          </p:cNvPr>
          <p:cNvPicPr>
            <a:picLocks noChangeAspect="1"/>
          </p:cNvPicPr>
          <p:nvPr/>
        </p:nvPicPr>
        <p:blipFill>
          <a:blip r:embed="rId2">
            <a:extLst>
              <a:ext uri="{28A0092B-C50C-407E-A947-70E740481C1C}">
                <a14:useLocalDpi xmlns:a14="http://schemas.microsoft.com/office/drawing/2010/main" val="0"/>
              </a:ext>
            </a:extLst>
          </a:blip>
          <a:srcRect t="4538" b="20462"/>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1F9199-1C7C-499A-83D9-40F5A55D19DA}"/>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GB" sz="5200">
                <a:solidFill>
                  <a:srgbClr val="FFFFFF"/>
                </a:solidFill>
              </a:rPr>
              <a:t>Any questions?</a:t>
            </a:r>
          </a:p>
        </p:txBody>
      </p:sp>
      <p:sp>
        <p:nvSpPr>
          <p:cNvPr id="3" name="Subtitle 2">
            <a:extLst>
              <a:ext uri="{FF2B5EF4-FFF2-40B4-BE49-F238E27FC236}">
                <a16:creationId xmlns:a16="http://schemas.microsoft.com/office/drawing/2014/main" id="{1781C9E2-B2F3-7C46-ACF7-FCAE1F28090D}"/>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endParaRPr lang="en-GB">
              <a:solidFill>
                <a:srgbClr val="FFFFFF"/>
              </a:solidFill>
            </a:endParaRPr>
          </a:p>
        </p:txBody>
      </p:sp>
    </p:spTree>
    <p:extLst>
      <p:ext uri="{BB962C8B-B14F-4D97-AF65-F5344CB8AC3E}">
        <p14:creationId xmlns:p14="http://schemas.microsoft.com/office/powerpoint/2010/main" val="321212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ctr"/>
            <a:endParaRPr lang="en-US" sz="1612"/>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66437" y="191481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ctr"/>
            <a:endParaRPr lang="en-US" sz="1612"/>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66437" y="1922415"/>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ctr"/>
            <a:endParaRPr lang="en-US" sz="1612"/>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099942" y="3548314"/>
            <a:ext cx="1876485" cy="30283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ctr"/>
            <a:endParaRPr lang="en-US" sz="1612"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1147698" y="1584539"/>
            <a:ext cx="2925268" cy="313421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ctr"/>
            <a:endParaRPr lang="en-US" sz="1612"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66429" y="1914810"/>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ctr"/>
            <a:endParaRPr lang="en-US" sz="1612"/>
          </a:p>
        </p:txBody>
      </p:sp>
      <p:sp>
        <p:nvSpPr>
          <p:cNvPr id="2" name="Title 1">
            <a:extLst>
              <a:ext uri="{FF2B5EF4-FFF2-40B4-BE49-F238E27FC236}">
                <a16:creationId xmlns:a16="http://schemas.microsoft.com/office/drawing/2014/main" id="{0DA29215-DE5C-2A80-110F-BF3B7DE46197}"/>
              </a:ext>
            </a:extLst>
          </p:cNvPr>
          <p:cNvSpPr>
            <a:spLocks noGrp="1"/>
          </p:cNvSpPr>
          <p:nvPr>
            <p:ph type="title"/>
          </p:nvPr>
        </p:nvSpPr>
        <p:spPr>
          <a:xfrm>
            <a:off x="1963859" y="2120067"/>
            <a:ext cx="2485872" cy="2274512"/>
          </a:xfrm>
        </p:spPr>
        <p:txBody>
          <a:bodyPr anchor="b">
            <a:normAutofit/>
          </a:bodyP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r>
              <a:rPr lang="en-GB" sz="2400" dirty="0">
                <a:solidFill>
                  <a:srgbClr val="FFFFFF"/>
                </a:solidFill>
              </a:rPr>
              <a:t>Neurodiversity</a:t>
            </a:r>
            <a:br>
              <a:rPr lang="en-GB" sz="2400" dirty="0">
                <a:solidFill>
                  <a:srgbClr val="FFFFFF"/>
                </a:solidFill>
              </a:rPr>
            </a:br>
            <a:r>
              <a:rPr lang="en-GB" sz="2400" dirty="0">
                <a:solidFill>
                  <a:srgbClr val="FFFFFF"/>
                </a:solidFill>
              </a:rPr>
              <a:t>as a paradigm</a:t>
            </a:r>
          </a:p>
        </p:txBody>
      </p:sp>
      <p:graphicFrame>
        <p:nvGraphicFramePr>
          <p:cNvPr id="5" name="Content Placeholder 2">
            <a:extLst>
              <a:ext uri="{FF2B5EF4-FFF2-40B4-BE49-F238E27FC236}">
                <a16:creationId xmlns:a16="http://schemas.microsoft.com/office/drawing/2014/main" id="{6DFC34F0-1AB3-B48F-EE35-F2F638613BD3}"/>
              </a:ext>
            </a:extLst>
          </p:cNvPr>
          <p:cNvGraphicFramePr>
            <a:graphicFrameLocks noGrp="1"/>
          </p:cNvGraphicFramePr>
          <p:nvPr>
            <p:ph idx="1"/>
            <p:extLst>
              <p:ext uri="{D42A27DB-BD31-4B8C-83A1-F6EECF244321}">
                <p14:modId xmlns:p14="http://schemas.microsoft.com/office/powerpoint/2010/main" val="313468041"/>
              </p:ext>
            </p:extLst>
          </p:nvPr>
        </p:nvGraphicFramePr>
        <p:xfrm>
          <a:off x="4667534" y="864855"/>
          <a:ext cx="6000466" cy="5135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327136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B1CCC1-46B0-29FE-33F6-2503CA1B83FC}"/>
              </a:ext>
            </a:extLst>
          </p:cNvPr>
          <p:cNvSpPr>
            <a:spLocks noGrp="1"/>
          </p:cNvSpPr>
          <p:nvPr>
            <p:ph type="title"/>
          </p:nvPr>
        </p:nvSpPr>
        <p:spPr>
          <a:xfrm>
            <a:off x="1371597" y="348865"/>
            <a:ext cx="10044023" cy="877729"/>
          </a:xfrm>
        </p:spPr>
        <p:txBody>
          <a:bodyPr anchor="ctr">
            <a:normAutofit/>
          </a:bodyPr>
          <a:lstStyle/>
          <a:p>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C6D52676-1241-6C7F-DEAA-EA1B30337A09}"/>
              </a:ext>
            </a:extLst>
          </p:cNvPr>
          <p:cNvGraphicFramePr>
            <a:graphicFrameLocks noGrp="1"/>
          </p:cNvGraphicFramePr>
          <p:nvPr>
            <p:ph idx="1"/>
            <p:extLst>
              <p:ext uri="{D42A27DB-BD31-4B8C-83A1-F6EECF244321}">
                <p14:modId xmlns:p14="http://schemas.microsoft.com/office/powerpoint/2010/main" val="173687801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5476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AD0B2-A351-8824-CBF4-843A0B53BFE3}"/>
              </a:ext>
            </a:extLst>
          </p:cNvPr>
          <p:cNvSpPr>
            <a:spLocks noGrp="1"/>
          </p:cNvSpPr>
          <p:nvPr>
            <p:ph type="title"/>
          </p:nvPr>
        </p:nvSpPr>
        <p:spPr/>
        <p:txBody>
          <a:bodyPr/>
          <a:lstStyle/>
          <a:p>
            <a:r>
              <a:rPr lang="en-GB" dirty="0"/>
              <a:t>Why needs led support ?</a:t>
            </a:r>
          </a:p>
        </p:txBody>
      </p:sp>
      <p:graphicFrame>
        <p:nvGraphicFramePr>
          <p:cNvPr id="5" name="Content Placeholder 2">
            <a:extLst>
              <a:ext uri="{FF2B5EF4-FFF2-40B4-BE49-F238E27FC236}">
                <a16:creationId xmlns:a16="http://schemas.microsoft.com/office/drawing/2014/main" id="{E64B81EF-D685-3BA2-7709-6427ACCF4286}"/>
              </a:ext>
            </a:extLst>
          </p:cNvPr>
          <p:cNvGraphicFramePr>
            <a:graphicFrameLocks noGrp="1"/>
          </p:cNvGraphicFramePr>
          <p:nvPr>
            <p:ph idx="1"/>
            <p:extLst>
              <p:ext uri="{D42A27DB-BD31-4B8C-83A1-F6EECF244321}">
                <p14:modId xmlns:p14="http://schemas.microsoft.com/office/powerpoint/2010/main" val="75538905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293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EAD43E-B038-8C74-CB9E-E321E054C7FC}"/>
              </a:ext>
            </a:extLst>
          </p:cNvPr>
          <p:cNvSpPr>
            <a:spLocks noGrp="1"/>
          </p:cNvSpPr>
          <p:nvPr>
            <p:ph type="title"/>
          </p:nvPr>
        </p:nvSpPr>
        <p:spPr>
          <a:xfrm>
            <a:off x="826396" y="586855"/>
            <a:ext cx="4230100" cy="3387497"/>
          </a:xfrm>
        </p:spPr>
        <p:txBody>
          <a:bodyPr anchor="b">
            <a:normAutofit/>
          </a:bodyP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r>
              <a:rPr lang="en-GB" sz="3700">
                <a:solidFill>
                  <a:srgbClr val="FFFFFF"/>
                </a:solidFill>
              </a:rPr>
              <a:t>Challenges associated with neurodivergence include:</a:t>
            </a:r>
            <a:br>
              <a:rPr lang="en-GB" sz="3700">
                <a:solidFill>
                  <a:srgbClr val="FFFFFF"/>
                </a:solidFill>
              </a:rPr>
            </a:br>
            <a:endParaRPr lang="en-GB" sz="3700">
              <a:solidFill>
                <a:srgbClr val="FFFFFF"/>
              </a:solidFill>
            </a:endParaRPr>
          </a:p>
        </p:txBody>
      </p:sp>
      <p:sp>
        <p:nvSpPr>
          <p:cNvPr id="7" name="Content Placeholder 2">
            <a:extLst>
              <a:ext uri="{FF2B5EF4-FFF2-40B4-BE49-F238E27FC236}">
                <a16:creationId xmlns:a16="http://schemas.microsoft.com/office/drawing/2014/main" id="{9099BDDE-2EA9-86A3-C982-D068B55B4929}"/>
              </a:ext>
            </a:extLst>
          </p:cNvPr>
          <p:cNvSpPr>
            <a:spLocks noGrp="1"/>
          </p:cNvSpPr>
          <p:nvPr>
            <p:ph idx="1"/>
          </p:nvPr>
        </p:nvSpPr>
        <p:spPr>
          <a:xfrm>
            <a:off x="6503158" y="649480"/>
            <a:ext cx="4862447" cy="5546047"/>
          </a:xfrm>
        </p:spPr>
        <p:txBody>
          <a:bodyPr anchor="ctr">
            <a:normAutofit/>
          </a:bodyP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spcAft>
                <a:spcPts val="600"/>
              </a:spcAft>
            </a:pPr>
            <a:endParaRPr lang="en-GB" sz="2000"/>
          </a:p>
          <a:p>
            <a:pPr>
              <a:spcAft>
                <a:spcPts val="600"/>
              </a:spcAft>
            </a:pPr>
            <a:r>
              <a:rPr lang="en-GB" sz="2000"/>
              <a:t>attentional capacity, </a:t>
            </a:r>
          </a:p>
          <a:p>
            <a:pPr>
              <a:spcAft>
                <a:spcPts val="600"/>
              </a:spcAft>
            </a:pPr>
            <a:r>
              <a:rPr lang="en-GB" sz="2000"/>
              <a:t>functional skills, </a:t>
            </a:r>
          </a:p>
          <a:p>
            <a:pPr>
              <a:spcAft>
                <a:spcPts val="600"/>
              </a:spcAft>
            </a:pPr>
            <a:r>
              <a:rPr lang="en-GB" sz="2000"/>
              <a:t>memory and learning, </a:t>
            </a:r>
          </a:p>
          <a:p>
            <a:pPr>
              <a:spcAft>
                <a:spcPts val="600"/>
              </a:spcAft>
            </a:pPr>
            <a:r>
              <a:rPr lang="en-GB" sz="2000"/>
              <a:t>psychomotor skills, </a:t>
            </a:r>
          </a:p>
          <a:p>
            <a:pPr>
              <a:spcAft>
                <a:spcPts val="600"/>
              </a:spcAft>
            </a:pPr>
            <a:r>
              <a:rPr lang="en-GB" sz="2000"/>
              <a:t>executive functions, </a:t>
            </a:r>
          </a:p>
          <a:p>
            <a:pPr>
              <a:spcAft>
                <a:spcPts val="600"/>
              </a:spcAft>
            </a:pPr>
            <a:r>
              <a:rPr lang="en-GB" sz="2000"/>
              <a:t>social competence, </a:t>
            </a:r>
          </a:p>
          <a:p>
            <a:pPr>
              <a:spcAft>
                <a:spcPts val="600"/>
              </a:spcAft>
            </a:pPr>
            <a:r>
              <a:rPr lang="en-GB" sz="2000"/>
              <a:t>emotion regulation</a:t>
            </a:r>
          </a:p>
          <a:p>
            <a:pPr>
              <a:spcAft>
                <a:spcPts val="600"/>
              </a:spcAft>
            </a:pPr>
            <a:r>
              <a:rPr lang="en-GB" sz="2000"/>
              <a:t>impulse control,</a:t>
            </a:r>
          </a:p>
          <a:p>
            <a:pPr>
              <a:spcAft>
                <a:spcPts val="600"/>
              </a:spcAft>
            </a:pPr>
            <a:r>
              <a:rPr lang="en-GB" sz="2000"/>
              <a:t>academic achievement (Catroppa et al., 2017; Morie et al., 2019).</a:t>
            </a:r>
          </a:p>
          <a:p>
            <a:pPr>
              <a:spcAft>
                <a:spcPts val="600"/>
              </a:spcAft>
            </a:pPr>
            <a:endParaRPr lang="en-GB" sz="2000"/>
          </a:p>
        </p:txBody>
      </p:sp>
    </p:spTree>
    <p:extLst>
      <p:ext uri="{BB962C8B-B14F-4D97-AF65-F5344CB8AC3E}">
        <p14:creationId xmlns:p14="http://schemas.microsoft.com/office/powerpoint/2010/main" val="36125908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ctr"/>
            <a:endParaRPr lang="en-US" sz="1413"/>
          </a:p>
        </p:txBody>
      </p:sp>
      <p:sp>
        <p:nvSpPr>
          <p:cNvPr id="23" name="Rectangle 2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0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ctr"/>
            <a:endParaRPr lang="en-US" sz="1413"/>
          </a:p>
        </p:txBody>
      </p:sp>
      <p:sp>
        <p:nvSpPr>
          <p:cNvPr id="24" name="Rectangle 2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0813"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ctr"/>
            <a:endParaRPr lang="en-US" sz="1413"/>
          </a:p>
        </p:txBody>
      </p:sp>
      <p:sp>
        <p:nvSpPr>
          <p:cNvPr id="25" name="Rectangle 2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87195" y="4092816"/>
            <a:ext cx="2501979" cy="30283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ctr"/>
            <a:endParaRPr lang="en-US" sz="1413" dirty="0"/>
          </a:p>
        </p:txBody>
      </p:sp>
      <p:sp>
        <p:nvSpPr>
          <p:cNvPr id="26" name="Freeform: Shape 25">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1147697"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ctr"/>
            <a:endParaRPr lang="en-US" sz="1413" dirty="0"/>
          </a:p>
        </p:txBody>
      </p:sp>
      <p:sp>
        <p:nvSpPr>
          <p:cNvPr id="27" name="Rectangle 26">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0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ctr"/>
            <a:endParaRPr lang="en-US" sz="1413"/>
          </a:p>
        </p:txBody>
      </p:sp>
      <p:sp>
        <p:nvSpPr>
          <p:cNvPr id="3" name="Title 2">
            <a:extLst>
              <a:ext uri="{FF2B5EF4-FFF2-40B4-BE49-F238E27FC236}">
                <a16:creationId xmlns:a16="http://schemas.microsoft.com/office/drawing/2014/main" id="{C45C6DE0-03EE-7DF8-65F2-B7B0A71CD7B6}"/>
              </a:ext>
            </a:extLst>
          </p:cNvPr>
          <p:cNvSpPr>
            <a:spLocks noGrp="1"/>
          </p:cNvSpPr>
          <p:nvPr>
            <p:ph type="title"/>
          </p:nvPr>
        </p:nvSpPr>
        <p:spPr>
          <a:xfrm>
            <a:off x="1963858" y="1683756"/>
            <a:ext cx="2336449" cy="2396359"/>
          </a:xfrm>
        </p:spPr>
        <p:txBody>
          <a:bodyPr vert="horz" lIns="64294" tIns="32147" rIns="64294" bIns="32147" rtlCol="0" anchor="b">
            <a:normAutofit/>
          </a:bodyP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91338"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8267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74015"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65353"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56691"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48029"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39367"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30706" algn="ctr" defTabSz="488975" rtl="0" fontAlgn="auto" latinLnBrk="0" hangingPunct="0">
              <a:lnSpc>
                <a:spcPct val="100000"/>
              </a:lnSpc>
              <a:spcBef>
                <a:spcPts val="0"/>
              </a:spcBef>
              <a:spcAft>
                <a:spcPts val="0"/>
              </a:spcAft>
              <a:buClrTx/>
              <a:buSzTx/>
              <a:buFontTx/>
              <a:buNone/>
              <a:tabLst/>
              <a:defRPr kumimoji="0" sz="2009"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defTabSz="642915">
              <a:lnSpc>
                <a:spcPct val="90000"/>
              </a:lnSpc>
              <a:spcBef>
                <a:spcPct val="0"/>
              </a:spcBef>
            </a:pPr>
            <a:r>
              <a:rPr lang="en-US" sz="1687" kern="1200" dirty="0">
                <a:solidFill>
                  <a:srgbClr val="FFFFFF"/>
                </a:solidFill>
                <a:latin typeface="+mj-lt"/>
                <a:ea typeface="+mj-ea"/>
                <a:cs typeface="+mj-cs"/>
              </a:rPr>
              <a:t>Neurodevelopmental disorders</a:t>
            </a:r>
          </a:p>
        </p:txBody>
      </p:sp>
      <p:graphicFrame>
        <p:nvGraphicFramePr>
          <p:cNvPr id="28" name="Text Placeholder 3">
            <a:extLst>
              <a:ext uri="{FF2B5EF4-FFF2-40B4-BE49-F238E27FC236}">
                <a16:creationId xmlns:a16="http://schemas.microsoft.com/office/drawing/2014/main" id="{AC0EF419-BF80-2F4C-B9A2-8E402B715843}"/>
              </a:ext>
            </a:extLst>
          </p:cNvPr>
          <p:cNvGraphicFramePr/>
          <p:nvPr>
            <p:extLst>
              <p:ext uri="{D42A27DB-BD31-4B8C-83A1-F6EECF244321}">
                <p14:modId xmlns:p14="http://schemas.microsoft.com/office/powerpoint/2010/main" val="1741192845"/>
              </p:ext>
            </p:extLst>
          </p:nvPr>
        </p:nvGraphicFramePr>
        <p:xfrm>
          <a:off x="5202789" y="750440"/>
          <a:ext cx="5000125"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0098994"/>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264</TotalTime>
  <Words>2884</Words>
  <Application>Microsoft Office PowerPoint</Application>
  <PresentationFormat>Widescreen</PresentationFormat>
  <Paragraphs>344</Paragraphs>
  <Slides>47</Slides>
  <Notes>26</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47</vt:i4>
      </vt:variant>
    </vt:vector>
  </HeadingPairs>
  <TitlesOfParts>
    <vt:vector size="63" baseType="lpstr">
      <vt:lpstr>Aptos</vt:lpstr>
      <vt:lpstr>Aptos Display</vt:lpstr>
      <vt:lpstr>Arial</vt:lpstr>
      <vt:lpstr>Calibri</vt:lpstr>
      <vt:lpstr>Calibri Light</vt:lpstr>
      <vt:lpstr>Helvetica Light</vt:lpstr>
      <vt:lpstr>Helvetica Neue</vt:lpstr>
      <vt:lpstr>Helvetica Neue Light</vt:lpstr>
      <vt:lpstr>Helvetica Neue Medium</vt:lpstr>
      <vt:lpstr>office theme</vt:lpstr>
      <vt:lpstr>2_Office Theme</vt:lpstr>
      <vt:lpstr>Office Theme</vt:lpstr>
      <vt:lpstr>White</vt:lpstr>
      <vt:lpstr>Office Theme</vt:lpstr>
      <vt:lpstr>Office Theme</vt:lpstr>
      <vt:lpstr>Office Theme</vt:lpstr>
      <vt:lpstr>Understanding needs in the mainstream classroom  neuro-diversities and neurodevelopmental conditions</vt:lpstr>
      <vt:lpstr>Note on terms used   (Neuro-affirmative language)</vt:lpstr>
      <vt:lpstr>PowerPoint Presentation</vt:lpstr>
      <vt:lpstr>Neurodiversity </vt:lpstr>
      <vt:lpstr>Neurodiversity as a paradigm</vt:lpstr>
      <vt:lpstr>PowerPoint Presentation</vt:lpstr>
      <vt:lpstr>Why needs led support ?</vt:lpstr>
      <vt:lpstr>Challenges associated with neurodivergence include: </vt:lpstr>
      <vt:lpstr>Neurodevelopmental disorders</vt:lpstr>
      <vt:lpstr>PowerPoint Presentation</vt:lpstr>
      <vt:lpstr>Neurodevelopmental Disorders in ICD-11</vt:lpstr>
      <vt:lpstr>Other ND disorders in ICD 11</vt:lpstr>
      <vt:lpstr>PowerPoint Presentation</vt:lpstr>
      <vt:lpstr>Autism </vt:lpstr>
      <vt:lpstr>Autism : Diagnostic Criteria ICD-11 </vt:lpstr>
      <vt:lpstr>Autism : Diagnostic Criteria ICD-11 </vt:lpstr>
      <vt:lpstr>Autism : Diagnostic Criteria ICD-11 </vt:lpstr>
      <vt:lpstr>Autism  ICD 11 </vt:lpstr>
      <vt:lpstr>Challenges and outcomes</vt:lpstr>
      <vt:lpstr>Autism in girls</vt:lpstr>
      <vt:lpstr>Demand avoidance</vt:lpstr>
      <vt:lpstr>PDA</vt:lpstr>
      <vt:lpstr>Attention Deficit Hyperactivity disorder (ICD 11)</vt:lpstr>
      <vt:lpstr>Jacques O'Neill: ADHD and me</vt:lpstr>
      <vt:lpstr>ADHD</vt:lpstr>
      <vt:lpstr>ADHD Associated factors</vt:lpstr>
      <vt:lpstr>Tics / Tourette s'</vt:lpstr>
      <vt:lpstr>Tics / Tourette s'</vt:lpstr>
      <vt:lpstr>Reasonable adjustments: example- tic disorders.  </vt:lpstr>
      <vt:lpstr>Fetal Alcohol Syndrome</vt:lpstr>
      <vt:lpstr>PowerPoint Presentation</vt:lpstr>
      <vt:lpstr>PowerPoint Presentation</vt:lpstr>
      <vt:lpstr>Developmental Language Disorder</vt:lpstr>
      <vt:lpstr>Developmental Language disorder v Autism</vt:lpstr>
      <vt:lpstr>Developmental co-ordination disorder</vt:lpstr>
      <vt:lpstr>Co-occuring conditions and ND </vt:lpstr>
      <vt:lpstr>Differential diagnosis and Neurodevelopmental conditions</vt:lpstr>
      <vt:lpstr>Differential diagnosis and ND</vt:lpstr>
      <vt:lpstr>Importance of person centred support </vt:lpstr>
      <vt:lpstr>Group discussion </vt:lpstr>
      <vt:lpstr>Initial Reasonable adjustments for neuro-divergent children</vt:lpstr>
      <vt:lpstr>Initial Reasonable adjustments for neuro-divergent children</vt:lpstr>
      <vt:lpstr>Reasonable adjustments examples: FASD</vt:lpstr>
      <vt:lpstr>The Dynamic needs assessment Tool – SEN Validation pilot.  Dynamic Needs Assessment (DNAT-SEN) Tool :: Cheshire and Wirral Partnership NHS Foundation Trust (canddid.nhs.uk)</vt:lpstr>
      <vt:lpstr>Summary </vt:lpstr>
      <vt:lpstr>Links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Neurodevelopmental needs in the mainstream classroom</dc:title>
  <dc:creator>Helen Noble</dc:creator>
  <cp:lastModifiedBy>Vanessa Usai</cp:lastModifiedBy>
  <cp:revision>388</cp:revision>
  <dcterms:created xsi:type="dcterms:W3CDTF">2024-10-05T05:33:27Z</dcterms:created>
  <dcterms:modified xsi:type="dcterms:W3CDTF">2025-12-01T14:31:01Z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2024-10-14T08:31:38Z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fa308aa5-7f36-475e-8c69-a40290198ca6</vt:lpwstr>
  </property>
  <property fmtid="{D5CDD505-2E9C-101B-9397-08002B2CF9AE}" pid="7" name="MSIP_Label_defa4170-0d19-0005-0004-bc88714345d2_ActionId">
    <vt:lpwstr>de8b28a3-e5bc-4814-a720-9c3fcf1f9565</vt:lpwstr>
  </property>
  <property fmtid="{D5CDD505-2E9C-101B-9397-08002B2CF9AE}" pid="8" name="MSIP_Label_defa4170-0d19-0005-0004-bc88714345d2_ContentBits">
    <vt:lpwstr>0</vt:lpwstr>
  </property>
</Properties>
</file>