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735" r:id="rId2"/>
    <p:sldMasterId id="2147483749" r:id="rId3"/>
    <p:sldMasterId id="2147483765" r:id="rId4"/>
    <p:sldMasterId id="2147483672" r:id="rId5"/>
    <p:sldMasterId id="2147483754" r:id="rId6"/>
    <p:sldMasterId id="2147483759" r:id="rId7"/>
    <p:sldMasterId id="2147483648" r:id="rId8"/>
    <p:sldMasterId id="2147483660" r:id="rId9"/>
    <p:sldMasterId id="2147483679" r:id="rId10"/>
  </p:sldMasterIdLst>
  <p:notesMasterIdLst>
    <p:notesMasterId r:id="rId109"/>
  </p:notesMasterIdLst>
  <p:sldIdLst>
    <p:sldId id="387" r:id="rId11"/>
    <p:sldId id="457" r:id="rId12"/>
    <p:sldId id="460" r:id="rId13"/>
    <p:sldId id="2147475218" r:id="rId14"/>
    <p:sldId id="2147475279" r:id="rId15"/>
    <p:sldId id="2147475291" r:id="rId16"/>
    <p:sldId id="2147475292" r:id="rId17"/>
    <p:sldId id="2147475293" r:id="rId18"/>
    <p:sldId id="2147475294" r:id="rId19"/>
    <p:sldId id="2147475295" r:id="rId20"/>
    <p:sldId id="2147475290" r:id="rId21"/>
    <p:sldId id="2147475298" r:id="rId22"/>
    <p:sldId id="2147475336" r:id="rId23"/>
    <p:sldId id="2147475337" r:id="rId24"/>
    <p:sldId id="2147475338" r:id="rId25"/>
    <p:sldId id="2147475339" r:id="rId26"/>
    <p:sldId id="2147475340" r:id="rId27"/>
    <p:sldId id="2147475341" r:id="rId28"/>
    <p:sldId id="2147475346" r:id="rId29"/>
    <p:sldId id="2147475347" r:id="rId30"/>
    <p:sldId id="2147475301" r:id="rId31"/>
    <p:sldId id="2147475311" r:id="rId32"/>
    <p:sldId id="2147475310" r:id="rId33"/>
    <p:sldId id="2147475372" r:id="rId34"/>
    <p:sldId id="2147475373" r:id="rId35"/>
    <p:sldId id="2147475374" r:id="rId36"/>
    <p:sldId id="2147475375" r:id="rId37"/>
    <p:sldId id="2147475376" r:id="rId38"/>
    <p:sldId id="2147475377" r:id="rId39"/>
    <p:sldId id="2147475378" r:id="rId40"/>
    <p:sldId id="2147475379" r:id="rId41"/>
    <p:sldId id="2147475281" r:id="rId42"/>
    <p:sldId id="2147475282" r:id="rId43"/>
    <p:sldId id="2147475283" r:id="rId44"/>
    <p:sldId id="2147475284" r:id="rId45"/>
    <p:sldId id="2147475285" r:id="rId46"/>
    <p:sldId id="2147475286" r:id="rId47"/>
    <p:sldId id="2147475287" r:id="rId48"/>
    <p:sldId id="2147475288" r:id="rId49"/>
    <p:sldId id="453" r:id="rId50"/>
    <p:sldId id="2147475356" r:id="rId51"/>
    <p:sldId id="2147475357" r:id="rId52"/>
    <p:sldId id="2147475358" r:id="rId53"/>
    <p:sldId id="2147475359" r:id="rId54"/>
    <p:sldId id="2147475360" r:id="rId55"/>
    <p:sldId id="2147475361" r:id="rId56"/>
    <p:sldId id="2147475362" r:id="rId57"/>
    <p:sldId id="2147475363" r:id="rId58"/>
    <p:sldId id="2147475364" r:id="rId59"/>
    <p:sldId id="2147475365" r:id="rId60"/>
    <p:sldId id="2147475366" r:id="rId61"/>
    <p:sldId id="2147475367" r:id="rId62"/>
    <p:sldId id="2147475368" r:id="rId63"/>
    <p:sldId id="2147475296" r:id="rId64"/>
    <p:sldId id="2147475317" r:id="rId65"/>
    <p:sldId id="2147475318" r:id="rId66"/>
    <p:sldId id="2147475319" r:id="rId67"/>
    <p:sldId id="2147475320" r:id="rId68"/>
    <p:sldId id="2147475321" r:id="rId69"/>
    <p:sldId id="2147475322" r:id="rId70"/>
    <p:sldId id="2147475297" r:id="rId71"/>
    <p:sldId id="429" r:id="rId72"/>
    <p:sldId id="435" r:id="rId73"/>
    <p:sldId id="2147475331" r:id="rId74"/>
    <p:sldId id="2147475333" r:id="rId75"/>
    <p:sldId id="2147475289" r:id="rId76"/>
    <p:sldId id="2147475270" r:id="rId77"/>
    <p:sldId id="2147475330" r:id="rId78"/>
    <p:sldId id="2147475348" r:id="rId79"/>
    <p:sldId id="2147475349" r:id="rId80"/>
    <p:sldId id="2147475350" r:id="rId81"/>
    <p:sldId id="2147475351" r:id="rId82"/>
    <p:sldId id="2147475352" r:id="rId83"/>
    <p:sldId id="2147475353" r:id="rId84"/>
    <p:sldId id="2147475354" r:id="rId85"/>
    <p:sldId id="2147475355" r:id="rId86"/>
    <p:sldId id="2147475369" r:id="rId87"/>
    <p:sldId id="2147475370" r:id="rId88"/>
    <p:sldId id="2147475371" r:id="rId89"/>
    <p:sldId id="2147475271" r:id="rId90"/>
    <p:sldId id="2147475272" r:id="rId91"/>
    <p:sldId id="2147475273" r:id="rId92"/>
    <p:sldId id="2147475274" r:id="rId93"/>
    <p:sldId id="2147475275" r:id="rId94"/>
    <p:sldId id="2147475276" r:id="rId95"/>
    <p:sldId id="2147475277" r:id="rId96"/>
    <p:sldId id="2147475278" r:id="rId97"/>
    <p:sldId id="2147475264" r:id="rId98"/>
    <p:sldId id="2147475323" r:id="rId99"/>
    <p:sldId id="2147475324" r:id="rId100"/>
    <p:sldId id="2147475325" r:id="rId101"/>
    <p:sldId id="2147475326" r:id="rId102"/>
    <p:sldId id="2147475327" r:id="rId103"/>
    <p:sldId id="2147475328" r:id="rId104"/>
    <p:sldId id="2147475329" r:id="rId105"/>
    <p:sldId id="2147475265" r:id="rId106"/>
    <p:sldId id="2147475268" r:id="rId107"/>
    <p:sldId id="2147475269" r:id="rId10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D9F89-3055-4A6A-9886-DCB45EA42630}" v="195" dt="2025-11-13T07:05:14.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microsoft.com/office/2016/11/relationships/changesInfo" Target="changesInfos/changesInfo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notesMaster" Target="notesMasters/notesMaster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Kennerley" userId="fd5663bb-1d09-4062-bd32-4fda051cbe8d" providerId="ADAL" clId="{21AC6242-D3AF-416D-92DE-A76693B99D2A}"/>
    <pc:docChg chg="undo redo custSel addSld delSld modSld sldOrd addMainMaster delMainMaster modMainMaster">
      <pc:chgData name="Lucy Kennerley" userId="fd5663bb-1d09-4062-bd32-4fda051cbe8d" providerId="ADAL" clId="{21AC6242-D3AF-416D-92DE-A76693B99D2A}" dt="2025-11-15T07:34:55.082" v="4302"/>
      <pc:docMkLst>
        <pc:docMk/>
      </pc:docMkLst>
      <pc:sldChg chg="addSp delSp modSp mod delDesignElem">
        <pc:chgData name="Lucy Kennerley" userId="fd5663bb-1d09-4062-bd32-4fda051cbe8d" providerId="ADAL" clId="{21AC6242-D3AF-416D-92DE-A76693B99D2A}" dt="2025-10-29T09:30:34.462" v="406"/>
        <pc:sldMkLst>
          <pc:docMk/>
          <pc:sldMk cId="0" sldId="387"/>
        </pc:sldMkLst>
        <pc:spChg chg="mod">
          <ac:chgData name="Lucy Kennerley" userId="fd5663bb-1d09-4062-bd32-4fda051cbe8d" providerId="ADAL" clId="{21AC6242-D3AF-416D-92DE-A76693B99D2A}" dt="2025-10-29T09:24:23.608" v="301" actId="255"/>
          <ac:spMkLst>
            <pc:docMk/>
            <pc:sldMk cId="0" sldId="387"/>
            <ac:spMk id="3" creationId="{857BB250-8320-402A-84C1-F750B00649E2}"/>
          </ac:spMkLst>
        </pc:spChg>
        <pc:spChg chg="add del">
          <ac:chgData name="Lucy Kennerley" userId="fd5663bb-1d09-4062-bd32-4fda051cbe8d" providerId="ADAL" clId="{21AC6242-D3AF-416D-92DE-A76693B99D2A}" dt="2025-10-29T09:30:34.462" v="406"/>
          <ac:spMkLst>
            <pc:docMk/>
            <pc:sldMk cId="0" sldId="387"/>
            <ac:spMk id="51208" creationId="{47942995-B07F-4636-9A06-C6A104B260A8}"/>
          </ac:spMkLst>
        </pc:spChg>
        <pc:spChg chg="add del">
          <ac:chgData name="Lucy Kennerley" userId="fd5663bb-1d09-4062-bd32-4fda051cbe8d" providerId="ADAL" clId="{21AC6242-D3AF-416D-92DE-A76693B99D2A}" dt="2025-10-29T09:30:34.462" v="406"/>
          <ac:spMkLst>
            <pc:docMk/>
            <pc:sldMk cId="0" sldId="387"/>
            <ac:spMk id="51215" creationId="{B81933D1-5615-42C7-9C0B-4EB7105CCE2D}"/>
          </ac:spMkLst>
        </pc:spChg>
        <pc:spChg chg="add del">
          <ac:chgData name="Lucy Kennerley" userId="fd5663bb-1d09-4062-bd32-4fda051cbe8d" providerId="ADAL" clId="{21AC6242-D3AF-416D-92DE-A76693B99D2A}" dt="2025-10-29T09:30:34.462" v="406"/>
          <ac:spMkLst>
            <pc:docMk/>
            <pc:sldMk cId="0" sldId="387"/>
            <ac:spMk id="51217" creationId="{19C9EAEA-39D0-4B0E-A0EB-51E7B26740B1}"/>
          </ac:spMkLst>
        </pc:spChg>
        <pc:grpChg chg="add del">
          <ac:chgData name="Lucy Kennerley" userId="fd5663bb-1d09-4062-bd32-4fda051cbe8d" providerId="ADAL" clId="{21AC6242-D3AF-416D-92DE-A76693B99D2A}" dt="2025-10-29T09:30:34.462" v="406"/>
          <ac:grpSpMkLst>
            <pc:docMk/>
            <pc:sldMk cId="0" sldId="387"/>
            <ac:grpSpMk id="51210" creationId="{032D8612-31EB-44CF-A1D0-14FD4C705424}"/>
          </ac:grpSpMkLst>
        </pc:grpChg>
      </pc:sldChg>
      <pc:sldChg chg="modSp mod ord">
        <pc:chgData name="Lucy Kennerley" userId="fd5663bb-1d09-4062-bd32-4fda051cbe8d" providerId="ADAL" clId="{21AC6242-D3AF-416D-92DE-A76693B99D2A}" dt="2025-11-11T17:34:28.159" v="4071"/>
        <pc:sldMkLst>
          <pc:docMk/>
          <pc:sldMk cId="2457469447" sldId="429"/>
        </pc:sldMkLst>
        <pc:graphicFrameChg chg="modGraphic">
          <ac:chgData name="Lucy Kennerley" userId="fd5663bb-1d09-4062-bd32-4fda051cbe8d" providerId="ADAL" clId="{21AC6242-D3AF-416D-92DE-A76693B99D2A}" dt="2025-11-11T13:46:51.149" v="4004" actId="20577"/>
          <ac:graphicFrameMkLst>
            <pc:docMk/>
            <pc:sldMk cId="2457469447" sldId="429"/>
            <ac:graphicFrameMk id="18" creationId="{79803D11-2C8B-12B7-0FFE-9C8445CD0985}"/>
          </ac:graphicFrameMkLst>
        </pc:graphicFrameChg>
      </pc:sldChg>
      <pc:sldChg chg="modSp mod ord">
        <pc:chgData name="Lucy Kennerley" userId="fd5663bb-1d09-4062-bd32-4fda051cbe8d" providerId="ADAL" clId="{21AC6242-D3AF-416D-92DE-A76693B99D2A}" dt="2025-11-11T17:34:40.687" v="4073"/>
        <pc:sldMkLst>
          <pc:docMk/>
          <pc:sldMk cId="2145904123" sldId="435"/>
        </pc:sldMkLst>
        <pc:spChg chg="mod">
          <ac:chgData name="Lucy Kennerley" userId="fd5663bb-1d09-4062-bd32-4fda051cbe8d" providerId="ADAL" clId="{21AC6242-D3AF-416D-92DE-A76693B99D2A}" dt="2025-11-11T14:20:13.520" v="4041" actId="113"/>
          <ac:spMkLst>
            <pc:docMk/>
            <pc:sldMk cId="2145904123" sldId="435"/>
            <ac:spMk id="6" creationId="{C3C1CEEC-6562-0ABF-B011-6E3527F87AB4}"/>
          </ac:spMkLst>
        </pc:spChg>
      </pc:sldChg>
      <pc:sldChg chg="addSp delSp modSp mod ord delDesignElem">
        <pc:chgData name="Lucy Kennerley" userId="fd5663bb-1d09-4062-bd32-4fda051cbe8d" providerId="ADAL" clId="{21AC6242-D3AF-416D-92DE-A76693B99D2A}" dt="2025-11-07T13:12:05.903" v="3741"/>
        <pc:sldMkLst>
          <pc:docMk/>
          <pc:sldMk cId="599493315" sldId="453"/>
        </pc:sldMkLst>
        <pc:spChg chg="mod">
          <ac:chgData name="Lucy Kennerley" userId="fd5663bb-1d09-4062-bd32-4fda051cbe8d" providerId="ADAL" clId="{21AC6242-D3AF-416D-92DE-A76693B99D2A}" dt="2025-10-29T11:48:25.059" v="1814" actId="207"/>
          <ac:spMkLst>
            <pc:docMk/>
            <pc:sldMk cId="599493315" sldId="453"/>
            <ac:spMk id="2" creationId="{440FB853-3667-1A51-6C6C-935BBE3FCBF8}"/>
          </ac:spMkLst>
        </pc:spChg>
        <pc:spChg chg="add mod">
          <ac:chgData name="Lucy Kennerley" userId="fd5663bb-1d09-4062-bd32-4fda051cbe8d" providerId="ADAL" clId="{21AC6242-D3AF-416D-92DE-A76693B99D2A}" dt="2025-10-29T11:48:19.612" v="1813" actId="207"/>
          <ac:spMkLst>
            <pc:docMk/>
            <pc:sldMk cId="599493315" sldId="453"/>
            <ac:spMk id="3" creationId="{CC01D3C3-4B36-DCFD-8DD7-BC8579CAE1E1}"/>
          </ac:spMkLst>
        </pc:spChg>
        <pc:picChg chg="mod ord">
          <ac:chgData name="Lucy Kennerley" userId="fd5663bb-1d09-4062-bd32-4fda051cbe8d" providerId="ADAL" clId="{21AC6242-D3AF-416D-92DE-A76693B99D2A}" dt="2025-10-29T11:48:05.496" v="1811" actId="26606"/>
          <ac:picMkLst>
            <pc:docMk/>
            <pc:sldMk cId="599493315" sldId="453"/>
            <ac:picMk id="5" creationId="{3AD40908-0827-0D47-49A1-FFBC00D82088}"/>
          </ac:picMkLst>
        </pc:picChg>
      </pc:sldChg>
      <pc:sldChg chg="addSp delSp modSp mod delDesignElem">
        <pc:chgData name="Lucy Kennerley" userId="fd5663bb-1d09-4062-bd32-4fda051cbe8d" providerId="ADAL" clId="{21AC6242-D3AF-416D-92DE-A76693B99D2A}" dt="2025-11-05T09:17:53.191" v="2477" actId="1076"/>
        <pc:sldMkLst>
          <pc:docMk/>
          <pc:sldMk cId="4059629408" sldId="457"/>
        </pc:sldMkLst>
        <pc:spChg chg="mod">
          <ac:chgData name="Lucy Kennerley" userId="fd5663bb-1d09-4062-bd32-4fda051cbe8d" providerId="ADAL" clId="{21AC6242-D3AF-416D-92DE-A76693B99D2A}" dt="2025-11-05T09:12:43.840" v="2456" actId="1076"/>
          <ac:spMkLst>
            <pc:docMk/>
            <pc:sldMk cId="4059629408" sldId="457"/>
            <ac:spMk id="2" creationId="{6B01DB96-0A4F-0FF5-21D7-2489001F0FCF}"/>
          </ac:spMkLst>
        </pc:spChg>
        <pc:spChg chg="add del">
          <ac:chgData name="Lucy Kennerley" userId="fd5663bb-1d09-4062-bd32-4fda051cbe8d" providerId="ADAL" clId="{21AC6242-D3AF-416D-92DE-A76693B99D2A}" dt="2025-10-29T09:30:34.462" v="406"/>
          <ac:spMkLst>
            <pc:docMk/>
            <pc:sldMk cId="4059629408" sldId="457"/>
            <ac:spMk id="27" creationId="{E18F6E8B-15ED-43C7-94BA-91549A651C73}"/>
          </ac:spMkLst>
        </pc:spChg>
        <pc:spChg chg="add del">
          <ac:chgData name="Lucy Kennerley" userId="fd5663bb-1d09-4062-bd32-4fda051cbe8d" providerId="ADAL" clId="{21AC6242-D3AF-416D-92DE-A76693B99D2A}" dt="2025-10-29T09:30:34.462" v="406"/>
          <ac:spMkLst>
            <pc:docMk/>
            <pc:sldMk cId="4059629408" sldId="457"/>
            <ac:spMk id="34" creationId="{B81933D1-5615-42C7-9C0B-4EB7105CCE2D}"/>
          </ac:spMkLst>
        </pc:spChg>
        <pc:spChg chg="add del">
          <ac:chgData name="Lucy Kennerley" userId="fd5663bb-1d09-4062-bd32-4fda051cbe8d" providerId="ADAL" clId="{21AC6242-D3AF-416D-92DE-A76693B99D2A}" dt="2025-10-29T09:30:34.462" v="406"/>
          <ac:spMkLst>
            <pc:docMk/>
            <pc:sldMk cId="4059629408" sldId="457"/>
            <ac:spMk id="36" creationId="{B089A89A-1E9C-4761-9DFF-53C275FBF870}"/>
          </ac:spMkLst>
        </pc:spChg>
        <pc:spChg chg="add del">
          <ac:chgData name="Lucy Kennerley" userId="fd5663bb-1d09-4062-bd32-4fda051cbe8d" providerId="ADAL" clId="{21AC6242-D3AF-416D-92DE-A76693B99D2A}" dt="2025-10-29T09:30:34.462" v="406"/>
          <ac:spMkLst>
            <pc:docMk/>
            <pc:sldMk cId="4059629408" sldId="457"/>
            <ac:spMk id="38" creationId="{19C9EAEA-39D0-4B0E-A0EB-51E7B26740B1}"/>
          </ac:spMkLst>
        </pc:spChg>
        <pc:grpChg chg="add del">
          <ac:chgData name="Lucy Kennerley" userId="fd5663bb-1d09-4062-bd32-4fda051cbe8d" providerId="ADAL" clId="{21AC6242-D3AF-416D-92DE-A76693B99D2A}" dt="2025-10-29T09:30:34.462" v="406"/>
          <ac:grpSpMkLst>
            <pc:docMk/>
            <pc:sldMk cId="4059629408" sldId="457"/>
            <ac:grpSpMk id="29" creationId="{032D8612-31EB-44CF-A1D0-14FD4C705424}"/>
          </ac:grpSpMkLst>
        </pc:grpChg>
        <pc:picChg chg="add mod">
          <ac:chgData name="Lucy Kennerley" userId="fd5663bb-1d09-4062-bd32-4fda051cbe8d" providerId="ADAL" clId="{21AC6242-D3AF-416D-92DE-A76693B99D2A}" dt="2025-11-05T09:12:58.053" v="2461" actId="1076"/>
          <ac:picMkLst>
            <pc:docMk/>
            <pc:sldMk cId="4059629408" sldId="457"/>
            <ac:picMk id="3" creationId="{6E846F58-1FCC-9505-E1EE-4C5281BEBF1D}"/>
          </ac:picMkLst>
        </pc:picChg>
        <pc:picChg chg="add mod">
          <ac:chgData name="Lucy Kennerley" userId="fd5663bb-1d09-4062-bd32-4fda051cbe8d" providerId="ADAL" clId="{21AC6242-D3AF-416D-92DE-A76693B99D2A}" dt="2025-11-05T09:17:34.137" v="2471" actId="1076"/>
          <ac:picMkLst>
            <pc:docMk/>
            <pc:sldMk cId="4059629408" sldId="457"/>
            <ac:picMk id="6" creationId="{DD409FD4-FD61-E50B-E71F-CB807AD4055D}"/>
          </ac:picMkLst>
        </pc:picChg>
        <pc:picChg chg="add mod">
          <ac:chgData name="Lucy Kennerley" userId="fd5663bb-1d09-4062-bd32-4fda051cbe8d" providerId="ADAL" clId="{21AC6242-D3AF-416D-92DE-A76693B99D2A}" dt="2025-11-05T09:17:44.569" v="2474" actId="1076"/>
          <ac:picMkLst>
            <pc:docMk/>
            <pc:sldMk cId="4059629408" sldId="457"/>
            <ac:picMk id="7" creationId="{5B19CDD4-77A4-2D46-7BF7-BDA8715306F4}"/>
          </ac:picMkLst>
        </pc:picChg>
      </pc:sldChg>
      <pc:sldChg chg="addSp delSp modSp mod ord">
        <pc:chgData name="Lucy Kennerley" userId="fd5663bb-1d09-4062-bd32-4fda051cbe8d" providerId="ADAL" clId="{21AC6242-D3AF-416D-92DE-A76693B99D2A}" dt="2025-11-11T17:43:16.309" v="4158" actId="20577"/>
        <pc:sldMkLst>
          <pc:docMk/>
          <pc:sldMk cId="3724775808" sldId="460"/>
        </pc:sldMkLst>
        <pc:spChg chg="add del mod">
          <ac:chgData name="Lucy Kennerley" userId="fd5663bb-1d09-4062-bd32-4fda051cbe8d" providerId="ADAL" clId="{21AC6242-D3AF-416D-92DE-A76693B99D2A}" dt="2025-11-11T17:43:16.309" v="4158" actId="20577"/>
          <ac:spMkLst>
            <pc:docMk/>
            <pc:sldMk cId="3724775808" sldId="460"/>
            <ac:spMk id="4" creationId="{A557F99F-B703-F18A-DF86-223DCCF60E21}"/>
          </ac:spMkLst>
        </pc:spChg>
        <pc:picChg chg="mod">
          <ac:chgData name="Lucy Kennerley" userId="fd5663bb-1d09-4062-bd32-4fda051cbe8d" providerId="ADAL" clId="{21AC6242-D3AF-416D-92DE-A76693B99D2A}" dt="2025-11-05T09:08:02.720" v="2379" actId="1076"/>
          <ac:picMkLst>
            <pc:docMk/>
            <pc:sldMk cId="3724775808" sldId="460"/>
            <ac:picMk id="2052" creationId="{E772D944-2C13-0D67-0005-F46489D46150}"/>
          </ac:picMkLst>
        </pc:picChg>
      </pc:sldChg>
      <pc:sldChg chg="addSp delSp modSp mod delDesignElem">
        <pc:chgData name="Lucy Kennerley" userId="fd5663bb-1d09-4062-bd32-4fda051cbe8d" providerId="ADAL" clId="{21AC6242-D3AF-416D-92DE-A76693B99D2A}" dt="2025-10-29T09:30:34.462" v="406"/>
        <pc:sldMkLst>
          <pc:docMk/>
          <pc:sldMk cId="604321856" sldId="2147475218"/>
        </pc:sldMkLst>
        <pc:spChg chg="mod">
          <ac:chgData name="Lucy Kennerley" userId="fd5663bb-1d09-4062-bd32-4fda051cbe8d" providerId="ADAL" clId="{21AC6242-D3AF-416D-92DE-A76693B99D2A}" dt="2025-10-29T09:06:53.493" v="62" actId="207"/>
          <ac:spMkLst>
            <pc:docMk/>
            <pc:sldMk cId="604321856" sldId="2147475218"/>
            <ac:spMk id="3" creationId="{C5230130-1643-0BC3-8C2C-8284D91C37C5}"/>
          </ac:spMkLst>
        </pc:spChg>
        <pc:spChg chg="add del">
          <ac:chgData name="Lucy Kennerley" userId="fd5663bb-1d09-4062-bd32-4fda051cbe8d" providerId="ADAL" clId="{21AC6242-D3AF-416D-92DE-A76693B99D2A}" dt="2025-10-29T09:30:34.462" v="406"/>
          <ac:spMkLst>
            <pc:docMk/>
            <pc:sldMk cId="604321856" sldId="2147475218"/>
            <ac:spMk id="43" creationId="{47942995-B07F-4636-9A06-C6A104B260A8}"/>
          </ac:spMkLst>
        </pc:spChg>
        <pc:spChg chg="add del">
          <ac:chgData name="Lucy Kennerley" userId="fd5663bb-1d09-4062-bd32-4fda051cbe8d" providerId="ADAL" clId="{21AC6242-D3AF-416D-92DE-A76693B99D2A}" dt="2025-10-29T09:30:34.462" v="406"/>
          <ac:spMkLst>
            <pc:docMk/>
            <pc:sldMk cId="604321856" sldId="2147475218"/>
            <ac:spMk id="50" creationId="{B81933D1-5615-42C7-9C0B-4EB7105CCE2D}"/>
          </ac:spMkLst>
        </pc:spChg>
        <pc:spChg chg="add del">
          <ac:chgData name="Lucy Kennerley" userId="fd5663bb-1d09-4062-bd32-4fda051cbe8d" providerId="ADAL" clId="{21AC6242-D3AF-416D-92DE-A76693B99D2A}" dt="2025-10-29T09:30:34.462" v="406"/>
          <ac:spMkLst>
            <pc:docMk/>
            <pc:sldMk cId="604321856" sldId="2147475218"/>
            <ac:spMk id="52" creationId="{19C9EAEA-39D0-4B0E-A0EB-51E7B26740B1}"/>
          </ac:spMkLst>
        </pc:spChg>
        <pc:grpChg chg="add del">
          <ac:chgData name="Lucy Kennerley" userId="fd5663bb-1d09-4062-bd32-4fda051cbe8d" providerId="ADAL" clId="{21AC6242-D3AF-416D-92DE-A76693B99D2A}" dt="2025-10-29T09:30:34.462" v="406"/>
          <ac:grpSpMkLst>
            <pc:docMk/>
            <pc:sldMk cId="604321856" sldId="2147475218"/>
            <ac:grpSpMk id="45" creationId="{032D8612-31EB-44CF-A1D0-14FD4C705424}"/>
          </ac:grpSpMkLst>
        </pc:grpChg>
      </pc:sldChg>
      <pc:sldChg chg="addSp delSp modSp mod ord">
        <pc:chgData name="Lucy Kennerley" userId="fd5663bb-1d09-4062-bd32-4fda051cbe8d" providerId="ADAL" clId="{21AC6242-D3AF-416D-92DE-A76693B99D2A}" dt="2025-10-29T09:54:40.452" v="1226" actId="20577"/>
        <pc:sldMkLst>
          <pc:docMk/>
          <pc:sldMk cId="2208006168" sldId="2147475264"/>
        </pc:sldMkLst>
        <pc:spChg chg="mod">
          <ac:chgData name="Lucy Kennerley" userId="fd5663bb-1d09-4062-bd32-4fda051cbe8d" providerId="ADAL" clId="{21AC6242-D3AF-416D-92DE-A76693B99D2A}" dt="2025-10-29T09:54:40.452" v="1226" actId="20577"/>
          <ac:spMkLst>
            <pc:docMk/>
            <pc:sldMk cId="2208006168" sldId="2147475264"/>
            <ac:spMk id="7" creationId="{9F2F6E4C-666F-4414-8E97-C5495C46064B}"/>
          </ac:spMkLst>
        </pc:spChg>
        <pc:picChg chg="add mod">
          <ac:chgData name="Lucy Kennerley" userId="fd5663bb-1d09-4062-bd32-4fda051cbe8d" providerId="ADAL" clId="{21AC6242-D3AF-416D-92DE-A76693B99D2A}" dt="2025-10-29T09:53:45.747" v="1191" actId="1076"/>
          <ac:picMkLst>
            <pc:docMk/>
            <pc:sldMk cId="2208006168" sldId="2147475264"/>
            <ac:picMk id="5" creationId="{2AECFB74-1604-93FF-2ED7-36A1438F20AF}"/>
          </ac:picMkLst>
        </pc:picChg>
      </pc:sldChg>
      <pc:sldChg chg="addSp delSp modSp add mod ord setBg">
        <pc:chgData name="Lucy Kennerley" userId="fd5663bb-1d09-4062-bd32-4fda051cbe8d" providerId="ADAL" clId="{21AC6242-D3AF-416D-92DE-A76693B99D2A}" dt="2025-11-07T13:09:47.341" v="3707"/>
        <pc:sldMkLst>
          <pc:docMk/>
          <pc:sldMk cId="3866691045" sldId="2147475265"/>
        </pc:sldMkLst>
        <pc:picChg chg="add mod">
          <ac:chgData name="Lucy Kennerley" userId="fd5663bb-1d09-4062-bd32-4fda051cbe8d" providerId="ADAL" clId="{21AC6242-D3AF-416D-92DE-A76693B99D2A}" dt="2025-11-05T11:37:42.875" v="3238" actId="1076"/>
          <ac:picMkLst>
            <pc:docMk/>
            <pc:sldMk cId="3866691045" sldId="2147475265"/>
            <ac:picMk id="3" creationId="{A389D665-7E4D-5B51-21D3-E7FABD370DD6}"/>
          </ac:picMkLst>
        </pc:picChg>
        <pc:picChg chg="mod ord">
          <ac:chgData name="Lucy Kennerley" userId="fd5663bb-1d09-4062-bd32-4fda051cbe8d" providerId="ADAL" clId="{21AC6242-D3AF-416D-92DE-A76693B99D2A}" dt="2025-11-05T11:37:21.910" v="3232" actId="1076"/>
          <ac:picMkLst>
            <pc:docMk/>
            <pc:sldMk cId="3866691045" sldId="2147475265"/>
            <ac:picMk id="7" creationId="{6217A3C3-DF0D-457A-3AC1-A07B3F235298}"/>
          </ac:picMkLst>
        </pc:picChg>
        <pc:picChg chg="add mod">
          <ac:chgData name="Lucy Kennerley" userId="fd5663bb-1d09-4062-bd32-4fda051cbe8d" providerId="ADAL" clId="{21AC6242-D3AF-416D-92DE-A76693B99D2A}" dt="2025-11-05T11:37:24.563" v="3233" actId="1076"/>
          <ac:picMkLst>
            <pc:docMk/>
            <pc:sldMk cId="3866691045" sldId="2147475265"/>
            <ac:picMk id="8" creationId="{F62D14FE-F3BC-BD36-EAE8-5F05492DC005}"/>
          </ac:picMkLst>
        </pc:picChg>
        <pc:picChg chg="add mod">
          <ac:chgData name="Lucy Kennerley" userId="fd5663bb-1d09-4062-bd32-4fda051cbe8d" providerId="ADAL" clId="{21AC6242-D3AF-416D-92DE-A76693B99D2A}" dt="2025-11-05T11:37:34.627" v="3236" actId="1076"/>
          <ac:picMkLst>
            <pc:docMk/>
            <pc:sldMk cId="3866691045" sldId="2147475265"/>
            <ac:picMk id="11" creationId="{939E7BF9-77E7-CDC3-5085-E959727C0855}"/>
          </ac:picMkLst>
        </pc:picChg>
        <pc:picChg chg="mod ord">
          <ac:chgData name="Lucy Kennerley" userId="fd5663bb-1d09-4062-bd32-4fda051cbe8d" providerId="ADAL" clId="{21AC6242-D3AF-416D-92DE-A76693B99D2A}" dt="2025-11-05T11:37:26.841" v="3234" actId="1076"/>
          <ac:picMkLst>
            <pc:docMk/>
            <pc:sldMk cId="3866691045" sldId="2147475265"/>
            <ac:picMk id="15" creationId="{BC3D5CFE-CD03-A485-CBC9-24AD63CF9C1B}"/>
          </ac:picMkLst>
        </pc:picChg>
      </pc:sldChg>
      <pc:sldChg chg="addSp delSp modSp add mod delDesignElem">
        <pc:chgData name="Lucy Kennerley" userId="fd5663bb-1d09-4062-bd32-4fda051cbe8d" providerId="ADAL" clId="{21AC6242-D3AF-416D-92DE-A76693B99D2A}" dt="2025-11-07T13:12:05.903" v="3741"/>
        <pc:sldMkLst>
          <pc:docMk/>
          <pc:sldMk cId="3203403666" sldId="2147475268"/>
        </pc:sldMkLst>
        <pc:spChg chg="mod">
          <ac:chgData name="Lucy Kennerley" userId="fd5663bb-1d09-4062-bd32-4fda051cbe8d" providerId="ADAL" clId="{21AC6242-D3AF-416D-92DE-A76693B99D2A}" dt="2025-10-29T09:30:16.675" v="400" actId="27636"/>
          <ac:spMkLst>
            <pc:docMk/>
            <pc:sldMk cId="3203403666" sldId="2147475268"/>
            <ac:spMk id="12" creationId="{90D98FD9-9F03-436E-9E3F-E424B27C7A74}"/>
          </ac:spMkLst>
        </pc:spChg>
      </pc:sldChg>
      <pc:sldChg chg="addSp delSp modSp add mod">
        <pc:chgData name="Lucy Kennerley" userId="fd5663bb-1d09-4062-bd32-4fda051cbe8d" providerId="ADAL" clId="{21AC6242-D3AF-416D-92DE-A76693B99D2A}" dt="2025-11-11T14:22:21.837" v="4053" actId="113"/>
        <pc:sldMkLst>
          <pc:docMk/>
          <pc:sldMk cId="362358654" sldId="2147475269"/>
        </pc:sldMkLst>
        <pc:spChg chg="mod">
          <ac:chgData name="Lucy Kennerley" userId="fd5663bb-1d09-4062-bd32-4fda051cbe8d" providerId="ADAL" clId="{21AC6242-D3AF-416D-92DE-A76693B99D2A}" dt="2025-11-11T14:22:21.837" v="4053" actId="113"/>
          <ac:spMkLst>
            <pc:docMk/>
            <pc:sldMk cId="362358654" sldId="2147475269"/>
            <ac:spMk id="3" creationId="{722B04B6-26A7-469D-B526-0B25BFA11871}"/>
          </ac:spMkLst>
        </pc:spChg>
        <pc:spChg chg="add mod">
          <ac:chgData name="Lucy Kennerley" userId="fd5663bb-1d09-4062-bd32-4fda051cbe8d" providerId="ADAL" clId="{21AC6242-D3AF-416D-92DE-A76693B99D2A}" dt="2025-11-10T11:43:38.696" v="3864" actId="1076"/>
          <ac:spMkLst>
            <pc:docMk/>
            <pc:sldMk cId="362358654" sldId="2147475269"/>
            <ac:spMk id="4" creationId="{4894B328-DD70-9090-E36B-5A1124A1DB4B}"/>
          </ac:spMkLst>
        </pc:spChg>
        <pc:spChg chg="add mod">
          <ac:chgData name="Lucy Kennerley" userId="fd5663bb-1d09-4062-bd32-4fda051cbe8d" providerId="ADAL" clId="{21AC6242-D3AF-416D-92DE-A76693B99D2A}" dt="2025-11-07T13:16:43.629" v="3834" actId="1076"/>
          <ac:spMkLst>
            <pc:docMk/>
            <pc:sldMk cId="362358654" sldId="2147475269"/>
            <ac:spMk id="6" creationId="{F8340F81-8DB0-E2CE-6BF9-BF05446A9DAC}"/>
          </ac:spMkLst>
        </pc:spChg>
        <pc:spChg chg="add mod">
          <ac:chgData name="Lucy Kennerley" userId="fd5663bb-1d09-4062-bd32-4fda051cbe8d" providerId="ADAL" clId="{21AC6242-D3AF-416D-92DE-A76693B99D2A}" dt="2025-11-07T13:16:18.166" v="3830" actId="255"/>
          <ac:spMkLst>
            <pc:docMk/>
            <pc:sldMk cId="362358654" sldId="2147475269"/>
            <ac:spMk id="7" creationId="{BD7922D1-549A-AF99-315D-7756CEE8C737}"/>
          </ac:spMkLst>
        </pc:spChg>
        <pc:spChg chg="add mod">
          <ac:chgData name="Lucy Kennerley" userId="fd5663bb-1d09-4062-bd32-4fda051cbe8d" providerId="ADAL" clId="{21AC6242-D3AF-416D-92DE-A76693B99D2A}" dt="2025-11-07T13:16:41.511" v="3833" actId="1076"/>
          <ac:spMkLst>
            <pc:docMk/>
            <pc:sldMk cId="362358654" sldId="2147475269"/>
            <ac:spMk id="8" creationId="{0F2F7738-16E1-BA81-C0AD-3A180AB692BE}"/>
          </ac:spMkLst>
        </pc:spChg>
        <pc:picChg chg="add mod">
          <ac:chgData name="Lucy Kennerley" userId="fd5663bb-1d09-4062-bd32-4fda051cbe8d" providerId="ADAL" clId="{21AC6242-D3AF-416D-92DE-A76693B99D2A}" dt="2025-11-10T11:30:52.487" v="3856" actId="1076"/>
          <ac:picMkLst>
            <pc:docMk/>
            <pc:sldMk cId="362358654" sldId="2147475269"/>
            <ac:picMk id="2" creationId="{4789F813-1D71-B37B-7484-C1A314561232}"/>
          </ac:picMkLst>
        </pc:picChg>
        <pc:picChg chg="mod">
          <ac:chgData name="Lucy Kennerley" userId="fd5663bb-1d09-4062-bd32-4fda051cbe8d" providerId="ADAL" clId="{21AC6242-D3AF-416D-92DE-A76693B99D2A}" dt="2025-11-07T13:14:04.470" v="3808" actId="1076"/>
          <ac:picMkLst>
            <pc:docMk/>
            <pc:sldMk cId="362358654" sldId="2147475269"/>
            <ac:picMk id="66563" creationId="{0BFDCF56-C379-486B-A867-3260AA378575}"/>
          </ac:picMkLst>
        </pc:picChg>
      </pc:sldChg>
      <pc:sldChg chg="addSp delSp modSp add del mod ord setBg">
        <pc:chgData name="Lucy Kennerley" userId="fd5663bb-1d09-4062-bd32-4fda051cbe8d" providerId="ADAL" clId="{21AC6242-D3AF-416D-92DE-A76693B99D2A}" dt="2025-11-11T17:36:23.091" v="4081"/>
        <pc:sldMkLst>
          <pc:docMk/>
          <pc:sldMk cId="685714258" sldId="2147475270"/>
        </pc:sldMkLst>
        <pc:spChg chg="add del mod">
          <ac:chgData name="Lucy Kennerley" userId="fd5663bb-1d09-4062-bd32-4fda051cbe8d" providerId="ADAL" clId="{21AC6242-D3AF-416D-92DE-A76693B99D2A}" dt="2025-11-06T12:30:50.784" v="3529" actId="478"/>
          <ac:spMkLst>
            <pc:docMk/>
            <pc:sldMk cId="685714258" sldId="2147475270"/>
            <ac:spMk id="2" creationId="{48C81F61-1001-3EFA-9282-5D4B7296B9C9}"/>
          </ac:spMkLst>
        </pc:spChg>
        <pc:spChg chg="mod">
          <ac:chgData name="Lucy Kennerley" userId="fd5663bb-1d09-4062-bd32-4fda051cbe8d" providerId="ADAL" clId="{21AC6242-D3AF-416D-92DE-A76693B99D2A}" dt="2025-11-11T14:21:49.785" v="4052" actId="207"/>
          <ac:spMkLst>
            <pc:docMk/>
            <pc:sldMk cId="685714258" sldId="2147475270"/>
            <ac:spMk id="10" creationId="{EF694280-C145-08AE-5E8D-741DFC10BC6D}"/>
          </ac:spMkLst>
        </pc:spChg>
        <pc:picChg chg="mod ord">
          <ac:chgData name="Lucy Kennerley" userId="fd5663bb-1d09-4062-bd32-4fda051cbe8d" providerId="ADAL" clId="{21AC6242-D3AF-416D-92DE-A76693B99D2A}" dt="2025-11-05T11:41:12.119" v="3263" actId="1076"/>
          <ac:picMkLst>
            <pc:docMk/>
            <pc:sldMk cId="685714258" sldId="2147475270"/>
            <ac:picMk id="9" creationId="{253312A3-F257-6061-FFDB-534A88BF5A77}"/>
          </ac:picMkLst>
        </pc:picChg>
      </pc:sldChg>
      <pc:sldChg chg="add">
        <pc:chgData name="Lucy Kennerley" userId="fd5663bb-1d09-4062-bd32-4fda051cbe8d" providerId="ADAL" clId="{21AC6242-D3AF-416D-92DE-A76693B99D2A}" dt="2025-10-29T09:51:40.681" v="1166"/>
        <pc:sldMkLst>
          <pc:docMk/>
          <pc:sldMk cId="53276312" sldId="2147475271"/>
        </pc:sldMkLst>
      </pc:sldChg>
      <pc:sldChg chg="add">
        <pc:chgData name="Lucy Kennerley" userId="fd5663bb-1d09-4062-bd32-4fda051cbe8d" providerId="ADAL" clId="{21AC6242-D3AF-416D-92DE-A76693B99D2A}" dt="2025-10-29T09:51:45.383" v="1168"/>
        <pc:sldMkLst>
          <pc:docMk/>
          <pc:sldMk cId="2728815906" sldId="2147475272"/>
        </pc:sldMkLst>
      </pc:sldChg>
      <pc:sldChg chg="add">
        <pc:chgData name="Lucy Kennerley" userId="fd5663bb-1d09-4062-bd32-4fda051cbe8d" providerId="ADAL" clId="{21AC6242-D3AF-416D-92DE-A76693B99D2A}" dt="2025-10-29T09:51:48.756" v="1170"/>
        <pc:sldMkLst>
          <pc:docMk/>
          <pc:sldMk cId="1903295788" sldId="2147475273"/>
        </pc:sldMkLst>
      </pc:sldChg>
      <pc:sldChg chg="add">
        <pc:chgData name="Lucy Kennerley" userId="fd5663bb-1d09-4062-bd32-4fda051cbe8d" providerId="ADAL" clId="{21AC6242-D3AF-416D-92DE-A76693B99D2A}" dt="2025-10-29T09:51:53.159" v="1172"/>
        <pc:sldMkLst>
          <pc:docMk/>
          <pc:sldMk cId="436691547" sldId="2147475274"/>
        </pc:sldMkLst>
      </pc:sldChg>
      <pc:sldChg chg="modSp add mod modClrScheme chgLayout">
        <pc:chgData name="Lucy Kennerley" userId="fd5663bb-1d09-4062-bd32-4fda051cbe8d" providerId="ADAL" clId="{21AC6242-D3AF-416D-92DE-A76693B99D2A}" dt="2025-11-11T12:54:59.087" v="3914"/>
        <pc:sldMkLst>
          <pc:docMk/>
          <pc:sldMk cId="4069878070" sldId="2147475275"/>
        </pc:sldMkLst>
        <pc:spChg chg="mod ord">
          <ac:chgData name="Lucy Kennerley" userId="fd5663bb-1d09-4062-bd32-4fda051cbe8d" providerId="ADAL" clId="{21AC6242-D3AF-416D-92DE-A76693B99D2A}" dt="2025-11-11T12:54:59.087" v="3914"/>
          <ac:spMkLst>
            <pc:docMk/>
            <pc:sldMk cId="4069878070" sldId="2147475275"/>
            <ac:spMk id="3" creationId="{6C6ED6C1-9E7A-2B03-83F5-E7F7DA517AA0}"/>
          </ac:spMkLst>
        </pc:spChg>
        <pc:spChg chg="mod ord">
          <ac:chgData name="Lucy Kennerley" userId="fd5663bb-1d09-4062-bd32-4fda051cbe8d" providerId="ADAL" clId="{21AC6242-D3AF-416D-92DE-A76693B99D2A}" dt="2025-11-11T12:54:59.087" v="3914"/>
          <ac:spMkLst>
            <pc:docMk/>
            <pc:sldMk cId="4069878070" sldId="2147475275"/>
            <ac:spMk id="6" creationId="{85EB5191-2D99-0F3F-72E2-0E321E156C17}"/>
          </ac:spMkLst>
        </pc:spChg>
      </pc:sldChg>
      <pc:sldChg chg="add">
        <pc:chgData name="Lucy Kennerley" userId="fd5663bb-1d09-4062-bd32-4fda051cbe8d" providerId="ADAL" clId="{21AC6242-D3AF-416D-92DE-A76693B99D2A}" dt="2025-10-29T09:52:00.192" v="1176"/>
        <pc:sldMkLst>
          <pc:docMk/>
          <pc:sldMk cId="3819924323" sldId="2147475276"/>
        </pc:sldMkLst>
      </pc:sldChg>
      <pc:sldChg chg="add">
        <pc:chgData name="Lucy Kennerley" userId="fd5663bb-1d09-4062-bd32-4fda051cbe8d" providerId="ADAL" clId="{21AC6242-D3AF-416D-92DE-A76693B99D2A}" dt="2025-10-29T09:52:03.596" v="1178"/>
        <pc:sldMkLst>
          <pc:docMk/>
          <pc:sldMk cId="1820737171" sldId="2147475277"/>
        </pc:sldMkLst>
      </pc:sldChg>
      <pc:sldChg chg="add">
        <pc:chgData name="Lucy Kennerley" userId="fd5663bb-1d09-4062-bd32-4fda051cbe8d" providerId="ADAL" clId="{21AC6242-D3AF-416D-92DE-A76693B99D2A}" dt="2025-10-29T09:52:07.303" v="1180"/>
        <pc:sldMkLst>
          <pc:docMk/>
          <pc:sldMk cId="2980288939" sldId="2147475278"/>
        </pc:sldMkLst>
      </pc:sldChg>
      <pc:sldChg chg="addSp delSp modSp add mod ord setBg delDesignElem">
        <pc:chgData name="Lucy Kennerley" userId="fd5663bb-1d09-4062-bd32-4fda051cbe8d" providerId="ADAL" clId="{21AC6242-D3AF-416D-92DE-A76693B99D2A}" dt="2025-11-07T13:19:53.543" v="3850" actId="1076"/>
        <pc:sldMkLst>
          <pc:docMk/>
          <pc:sldMk cId="1532299285" sldId="2147475279"/>
        </pc:sldMkLst>
        <pc:spChg chg="mod">
          <ac:chgData name="Lucy Kennerley" userId="fd5663bb-1d09-4062-bd32-4fda051cbe8d" providerId="ADAL" clId="{21AC6242-D3AF-416D-92DE-A76693B99D2A}" dt="2025-11-05T09:47:39.733" v="2713" actId="1076"/>
          <ac:spMkLst>
            <pc:docMk/>
            <pc:sldMk cId="1532299285" sldId="2147475279"/>
            <ac:spMk id="7" creationId="{8E9962D1-6EB4-6232-D73D-C4982B37DCF6}"/>
          </ac:spMkLst>
        </pc:spChg>
        <pc:picChg chg="mod ord">
          <ac:chgData name="Lucy Kennerley" userId="fd5663bb-1d09-4062-bd32-4fda051cbe8d" providerId="ADAL" clId="{21AC6242-D3AF-416D-92DE-A76693B99D2A}" dt="2025-11-07T13:19:50.235" v="3849" actId="1076"/>
          <ac:picMkLst>
            <pc:docMk/>
            <pc:sldMk cId="1532299285" sldId="2147475279"/>
            <ac:picMk id="3" creationId="{9B3E260D-9F15-DC3B-F356-F27326D8FA25}"/>
          </ac:picMkLst>
        </pc:picChg>
        <pc:picChg chg="mod ord">
          <ac:chgData name="Lucy Kennerley" userId="fd5663bb-1d09-4062-bd32-4fda051cbe8d" providerId="ADAL" clId="{21AC6242-D3AF-416D-92DE-A76693B99D2A}" dt="2025-11-07T13:19:53.543" v="3850" actId="1076"/>
          <ac:picMkLst>
            <pc:docMk/>
            <pc:sldMk cId="1532299285" sldId="2147475279"/>
            <ac:picMk id="4" creationId="{3EDAC897-5346-7CB5-56EA-404601042182}"/>
          </ac:picMkLst>
        </pc:picChg>
      </pc:sldChg>
      <pc:sldChg chg="modSp add mod">
        <pc:chgData name="Lucy Kennerley" userId="fd5663bb-1d09-4062-bd32-4fda051cbe8d" providerId="ADAL" clId="{21AC6242-D3AF-416D-92DE-A76693B99D2A}" dt="2025-10-29T09:59:41.076" v="1275" actId="20577"/>
        <pc:sldMkLst>
          <pc:docMk/>
          <pc:sldMk cId="299027998" sldId="2147475281"/>
        </pc:sldMkLst>
        <pc:spChg chg="mod">
          <ac:chgData name="Lucy Kennerley" userId="fd5663bb-1d09-4062-bd32-4fda051cbe8d" providerId="ADAL" clId="{21AC6242-D3AF-416D-92DE-A76693B99D2A}" dt="2025-10-29T09:59:41.076" v="1275" actId="20577"/>
          <ac:spMkLst>
            <pc:docMk/>
            <pc:sldMk cId="299027998" sldId="2147475281"/>
            <ac:spMk id="8" creationId="{83D5E3FA-447C-424E-A713-57DFECD4E2FD}"/>
          </ac:spMkLst>
        </pc:spChg>
      </pc:sldChg>
      <pc:sldChg chg="modSp add mod">
        <pc:chgData name="Lucy Kennerley" userId="fd5663bb-1d09-4062-bd32-4fda051cbe8d" providerId="ADAL" clId="{21AC6242-D3AF-416D-92DE-A76693B99D2A}" dt="2025-10-29T09:59:18.382" v="1265" actId="14100"/>
        <pc:sldMkLst>
          <pc:docMk/>
          <pc:sldMk cId="544293028" sldId="2147475282"/>
        </pc:sldMkLst>
        <pc:spChg chg="mod">
          <ac:chgData name="Lucy Kennerley" userId="fd5663bb-1d09-4062-bd32-4fda051cbe8d" providerId="ADAL" clId="{21AC6242-D3AF-416D-92DE-A76693B99D2A}" dt="2025-10-29T09:59:18.382" v="1265" actId="14100"/>
          <ac:spMkLst>
            <pc:docMk/>
            <pc:sldMk cId="544293028" sldId="2147475282"/>
            <ac:spMk id="8" creationId="{83D5E3FA-447C-424E-A713-57DFECD4E2FD}"/>
          </ac:spMkLst>
        </pc:spChg>
      </pc:sldChg>
      <pc:sldChg chg="modSp add mod">
        <pc:chgData name="Lucy Kennerley" userId="fd5663bb-1d09-4062-bd32-4fda051cbe8d" providerId="ADAL" clId="{21AC6242-D3AF-416D-92DE-A76693B99D2A}" dt="2025-10-29T10:00:11.896" v="1279" actId="255"/>
        <pc:sldMkLst>
          <pc:docMk/>
          <pc:sldMk cId="3531361763" sldId="2147475283"/>
        </pc:sldMkLst>
        <pc:spChg chg="mod">
          <ac:chgData name="Lucy Kennerley" userId="fd5663bb-1d09-4062-bd32-4fda051cbe8d" providerId="ADAL" clId="{21AC6242-D3AF-416D-92DE-A76693B99D2A}" dt="2025-10-29T10:00:11.896" v="1279" actId="255"/>
          <ac:spMkLst>
            <pc:docMk/>
            <pc:sldMk cId="3531361763" sldId="2147475283"/>
            <ac:spMk id="8" creationId="{83D5E3FA-447C-424E-A713-57DFECD4E2FD}"/>
          </ac:spMkLst>
        </pc:spChg>
      </pc:sldChg>
      <pc:sldChg chg="add">
        <pc:chgData name="Lucy Kennerley" userId="fd5663bb-1d09-4062-bd32-4fda051cbe8d" providerId="ADAL" clId="{21AC6242-D3AF-416D-92DE-A76693B99D2A}" dt="2025-10-29T09:58:01.456" v="1260"/>
        <pc:sldMkLst>
          <pc:docMk/>
          <pc:sldMk cId="1011293693" sldId="2147475284"/>
        </pc:sldMkLst>
      </pc:sldChg>
      <pc:sldChg chg="add">
        <pc:chgData name="Lucy Kennerley" userId="fd5663bb-1d09-4062-bd32-4fda051cbe8d" providerId="ADAL" clId="{21AC6242-D3AF-416D-92DE-A76693B99D2A}" dt="2025-10-29T09:58:01.456" v="1260"/>
        <pc:sldMkLst>
          <pc:docMk/>
          <pc:sldMk cId="220119293" sldId="2147475285"/>
        </pc:sldMkLst>
      </pc:sldChg>
      <pc:sldChg chg="add">
        <pc:chgData name="Lucy Kennerley" userId="fd5663bb-1d09-4062-bd32-4fda051cbe8d" providerId="ADAL" clId="{21AC6242-D3AF-416D-92DE-A76693B99D2A}" dt="2025-10-29T09:58:01.456" v="1260"/>
        <pc:sldMkLst>
          <pc:docMk/>
          <pc:sldMk cId="3614400407" sldId="2147475286"/>
        </pc:sldMkLst>
      </pc:sldChg>
      <pc:sldChg chg="addSp delSp modSp add mod">
        <pc:chgData name="Lucy Kennerley" userId="fd5663bb-1d09-4062-bd32-4fda051cbe8d" providerId="ADAL" clId="{21AC6242-D3AF-416D-92DE-A76693B99D2A}" dt="2025-10-29T10:00:48.034" v="1282" actId="1076"/>
        <pc:sldMkLst>
          <pc:docMk/>
          <pc:sldMk cId="3455988993" sldId="2147475287"/>
        </pc:sldMkLst>
        <pc:picChg chg="add mod">
          <ac:chgData name="Lucy Kennerley" userId="fd5663bb-1d09-4062-bd32-4fda051cbe8d" providerId="ADAL" clId="{21AC6242-D3AF-416D-92DE-A76693B99D2A}" dt="2025-10-29T10:00:48.034" v="1282" actId="1076"/>
          <ac:picMkLst>
            <pc:docMk/>
            <pc:sldMk cId="3455988993" sldId="2147475287"/>
            <ac:picMk id="2" creationId="{A942C8D7-50DF-70A0-5BF8-9088C50706C3}"/>
          </ac:picMkLst>
        </pc:picChg>
      </pc:sldChg>
      <pc:sldChg chg="add">
        <pc:chgData name="Lucy Kennerley" userId="fd5663bb-1d09-4062-bd32-4fda051cbe8d" providerId="ADAL" clId="{21AC6242-D3AF-416D-92DE-A76693B99D2A}" dt="2025-10-29T09:58:01.456" v="1260"/>
        <pc:sldMkLst>
          <pc:docMk/>
          <pc:sldMk cId="892660125" sldId="2147475288"/>
        </pc:sldMkLst>
      </pc:sldChg>
      <pc:sldChg chg="addSp delSp modSp new mod ord">
        <pc:chgData name="Lucy Kennerley" userId="fd5663bb-1d09-4062-bd32-4fda051cbe8d" providerId="ADAL" clId="{21AC6242-D3AF-416D-92DE-A76693B99D2A}" dt="2025-11-11T17:35:16.554" v="4077"/>
        <pc:sldMkLst>
          <pc:docMk/>
          <pc:sldMk cId="2668138894" sldId="2147475289"/>
        </pc:sldMkLst>
        <pc:spChg chg="mod">
          <ac:chgData name="Lucy Kennerley" userId="fd5663bb-1d09-4062-bd32-4fda051cbe8d" providerId="ADAL" clId="{21AC6242-D3AF-416D-92DE-A76693B99D2A}" dt="2025-11-07T12:54:22.700" v="3588" actId="1076"/>
          <ac:spMkLst>
            <pc:docMk/>
            <pc:sldMk cId="2668138894" sldId="2147475289"/>
            <ac:spMk id="2" creationId="{550A9F0B-3F99-CD53-7893-4892A1C772D9}"/>
          </ac:spMkLst>
        </pc:spChg>
        <pc:spChg chg="mod">
          <ac:chgData name="Lucy Kennerley" userId="fd5663bb-1d09-4062-bd32-4fda051cbe8d" providerId="ADAL" clId="{21AC6242-D3AF-416D-92DE-A76693B99D2A}" dt="2025-11-10T11:43:13.238" v="3861" actId="1076"/>
          <ac:spMkLst>
            <pc:docMk/>
            <pc:sldMk cId="2668138894" sldId="2147475289"/>
            <ac:spMk id="3" creationId="{B27C584A-A938-72E5-08CD-E6414D690D93}"/>
          </ac:spMkLst>
        </pc:spChg>
        <pc:picChg chg="add mod">
          <ac:chgData name="Lucy Kennerley" userId="fd5663bb-1d09-4062-bd32-4fda051cbe8d" providerId="ADAL" clId="{21AC6242-D3AF-416D-92DE-A76693B99D2A}" dt="2025-11-07T12:58:47.777" v="3649" actId="14100"/>
          <ac:picMkLst>
            <pc:docMk/>
            <pc:sldMk cId="2668138894" sldId="2147475289"/>
            <ac:picMk id="4" creationId="{946CE36F-D0FD-7F29-938B-83F3482E52B1}"/>
          </ac:picMkLst>
        </pc:picChg>
        <pc:picChg chg="add mod">
          <ac:chgData name="Lucy Kennerley" userId="fd5663bb-1d09-4062-bd32-4fda051cbe8d" providerId="ADAL" clId="{21AC6242-D3AF-416D-92DE-A76693B99D2A}" dt="2025-11-10T11:42:33.709" v="3859" actId="1076"/>
          <ac:picMkLst>
            <pc:docMk/>
            <pc:sldMk cId="2668138894" sldId="2147475289"/>
            <ac:picMk id="5" creationId="{739D127A-2DCF-2E3A-D780-95C6B2613B73}"/>
          </ac:picMkLst>
        </pc:picChg>
        <pc:picChg chg="add mod">
          <ac:chgData name="Lucy Kennerley" userId="fd5663bb-1d09-4062-bd32-4fda051cbe8d" providerId="ADAL" clId="{21AC6242-D3AF-416D-92DE-A76693B99D2A}" dt="2025-11-10T11:43:16.877" v="3862" actId="1076"/>
          <ac:picMkLst>
            <pc:docMk/>
            <pc:sldMk cId="2668138894" sldId="2147475289"/>
            <ac:picMk id="6" creationId="{2AF0D922-2AD5-581C-1E73-78530F162B25}"/>
          </ac:picMkLst>
        </pc:picChg>
      </pc:sldChg>
      <pc:sldChg chg="addSp delSp modSp add mod setBg delDesignElem">
        <pc:chgData name="Lucy Kennerley" userId="fd5663bb-1d09-4062-bd32-4fda051cbe8d" providerId="ADAL" clId="{21AC6242-D3AF-416D-92DE-A76693B99D2A}" dt="2025-11-07T13:12:05.903" v="3741"/>
        <pc:sldMkLst>
          <pc:docMk/>
          <pc:sldMk cId="1393658116" sldId="2147475290"/>
        </pc:sldMkLst>
        <pc:spChg chg="mod">
          <ac:chgData name="Lucy Kennerley" userId="fd5663bb-1d09-4062-bd32-4fda051cbe8d" providerId="ADAL" clId="{21AC6242-D3AF-416D-92DE-A76693B99D2A}" dt="2025-11-05T09:55:04.426" v="2815" actId="20577"/>
          <ac:spMkLst>
            <pc:docMk/>
            <pc:sldMk cId="1393658116" sldId="2147475290"/>
            <ac:spMk id="7" creationId="{B297A19E-3D24-17AE-56D5-646D445E90D8}"/>
          </ac:spMkLst>
        </pc:spChg>
        <pc:picChg chg="mod ord">
          <ac:chgData name="Lucy Kennerley" userId="fd5663bb-1d09-4062-bd32-4fda051cbe8d" providerId="ADAL" clId="{21AC6242-D3AF-416D-92DE-A76693B99D2A}" dt="2025-11-05T09:41:54.311" v="2662" actId="26606"/>
          <ac:picMkLst>
            <pc:docMk/>
            <pc:sldMk cId="1393658116" sldId="2147475290"/>
            <ac:picMk id="3" creationId="{A822B38D-7EC0-ED05-0F97-CBB6331DF82C}"/>
          </ac:picMkLst>
        </pc:picChg>
        <pc:picChg chg="mod ord">
          <ac:chgData name="Lucy Kennerley" userId="fd5663bb-1d09-4062-bd32-4fda051cbe8d" providerId="ADAL" clId="{21AC6242-D3AF-416D-92DE-A76693B99D2A}" dt="2025-11-05T09:41:54.311" v="2662" actId="26606"/>
          <ac:picMkLst>
            <pc:docMk/>
            <pc:sldMk cId="1393658116" sldId="2147475290"/>
            <ac:picMk id="4" creationId="{5408AD0C-3559-07BD-83EA-31859F72249F}"/>
          </ac:picMkLst>
        </pc:picChg>
      </pc:sldChg>
      <pc:sldChg chg="addSp delSp modSp add mod setBg delDesignElem">
        <pc:chgData name="Lucy Kennerley" userId="fd5663bb-1d09-4062-bd32-4fda051cbe8d" providerId="ADAL" clId="{21AC6242-D3AF-416D-92DE-A76693B99D2A}" dt="2025-11-07T13:12:05.903" v="3741"/>
        <pc:sldMkLst>
          <pc:docMk/>
          <pc:sldMk cId="1524160247" sldId="2147475291"/>
        </pc:sldMkLst>
        <pc:spChg chg="mod">
          <ac:chgData name="Lucy Kennerley" userId="fd5663bb-1d09-4062-bd32-4fda051cbe8d" providerId="ADAL" clId="{21AC6242-D3AF-416D-92DE-A76693B99D2A}" dt="2025-11-05T09:46:56.674" v="2707" actId="255"/>
          <ac:spMkLst>
            <pc:docMk/>
            <pc:sldMk cId="1524160247" sldId="2147475291"/>
            <ac:spMk id="2" creationId="{F74BE440-8C15-2CC8-D099-28E4B140692D}"/>
          </ac:spMkLst>
        </pc:spChg>
        <pc:spChg chg="mod">
          <ac:chgData name="Lucy Kennerley" userId="fd5663bb-1d09-4062-bd32-4fda051cbe8d" providerId="ADAL" clId="{21AC6242-D3AF-416D-92DE-A76693B99D2A}" dt="2025-11-05T09:47:05.407" v="2709" actId="14100"/>
          <ac:spMkLst>
            <pc:docMk/>
            <pc:sldMk cId="1524160247" sldId="2147475291"/>
            <ac:spMk id="3" creationId="{68C8B42D-E5B5-5002-9FCD-73D56424B950}"/>
          </ac:spMkLst>
        </pc:spChg>
        <pc:picChg chg="add mod">
          <ac:chgData name="Lucy Kennerley" userId="fd5663bb-1d09-4062-bd32-4fda051cbe8d" providerId="ADAL" clId="{21AC6242-D3AF-416D-92DE-A76693B99D2A}" dt="2025-11-07T06:29:26.004" v="3551" actId="1076"/>
          <ac:picMkLst>
            <pc:docMk/>
            <pc:sldMk cId="1524160247" sldId="2147475291"/>
            <ac:picMk id="5" creationId="{D34555C8-C7E6-17F9-6003-424BBA5736FC}"/>
          </ac:picMkLst>
        </pc:picChg>
      </pc:sldChg>
      <pc:sldChg chg="addSp delSp modSp add mod setBg delDesignElem">
        <pc:chgData name="Lucy Kennerley" userId="fd5663bb-1d09-4062-bd32-4fda051cbe8d" providerId="ADAL" clId="{21AC6242-D3AF-416D-92DE-A76693B99D2A}" dt="2025-11-07T13:12:05.903" v="3741"/>
        <pc:sldMkLst>
          <pc:docMk/>
          <pc:sldMk cId="701586603" sldId="2147475292"/>
        </pc:sldMkLst>
        <pc:spChg chg="mod">
          <ac:chgData name="Lucy Kennerley" userId="fd5663bb-1d09-4062-bd32-4fda051cbe8d" providerId="ADAL" clId="{21AC6242-D3AF-416D-92DE-A76693B99D2A}" dt="2025-11-05T09:46:32.859" v="2704" actId="1076"/>
          <ac:spMkLst>
            <pc:docMk/>
            <pc:sldMk cId="701586603" sldId="2147475292"/>
            <ac:spMk id="2" creationId="{0DE5E59C-1120-4D1B-12E0-406C45A977ED}"/>
          </ac:spMkLst>
        </pc:spChg>
        <pc:spChg chg="mod">
          <ac:chgData name="Lucy Kennerley" userId="fd5663bb-1d09-4062-bd32-4fda051cbe8d" providerId="ADAL" clId="{21AC6242-D3AF-416D-92DE-A76693B99D2A}" dt="2025-11-05T09:46:43.788" v="2706" actId="14100"/>
          <ac:spMkLst>
            <pc:docMk/>
            <pc:sldMk cId="701586603" sldId="2147475292"/>
            <ac:spMk id="3" creationId="{AAB96CBA-FDA2-AAC7-ABD1-58E1DD8FEA9D}"/>
          </ac:spMkLst>
        </pc:spChg>
        <pc:picChg chg="add mod">
          <ac:chgData name="Lucy Kennerley" userId="fd5663bb-1d09-4062-bd32-4fda051cbe8d" providerId="ADAL" clId="{21AC6242-D3AF-416D-92DE-A76693B99D2A}" dt="2025-11-05T09:43:06.034" v="2670" actId="27614"/>
          <ac:picMkLst>
            <pc:docMk/>
            <pc:sldMk cId="701586603" sldId="2147475292"/>
            <ac:picMk id="4" creationId="{966C0FF9-596E-89FD-0AD4-3DC3E5C94070}"/>
          </ac:picMkLst>
        </pc:picChg>
      </pc:sldChg>
      <pc:sldChg chg="addSp delSp modSp add mod setBg delDesignElem">
        <pc:chgData name="Lucy Kennerley" userId="fd5663bb-1d09-4062-bd32-4fda051cbe8d" providerId="ADAL" clId="{21AC6242-D3AF-416D-92DE-A76693B99D2A}" dt="2025-11-07T13:12:05.903" v="3741"/>
        <pc:sldMkLst>
          <pc:docMk/>
          <pc:sldMk cId="680743223" sldId="2147475293"/>
        </pc:sldMkLst>
        <pc:spChg chg="mod">
          <ac:chgData name="Lucy Kennerley" userId="fd5663bb-1d09-4062-bd32-4fda051cbe8d" providerId="ADAL" clId="{21AC6242-D3AF-416D-92DE-A76693B99D2A}" dt="2025-11-05T09:46:06.224" v="2701" actId="1076"/>
          <ac:spMkLst>
            <pc:docMk/>
            <pc:sldMk cId="680743223" sldId="2147475293"/>
            <ac:spMk id="2" creationId="{2556DC3F-CDB1-CB00-96DB-D2B922FEF6E1}"/>
          </ac:spMkLst>
        </pc:spChg>
        <pc:spChg chg="mod">
          <ac:chgData name="Lucy Kennerley" userId="fd5663bb-1d09-4062-bd32-4fda051cbe8d" providerId="ADAL" clId="{21AC6242-D3AF-416D-92DE-A76693B99D2A}" dt="2025-11-05T09:46:03.916" v="2700" actId="1076"/>
          <ac:spMkLst>
            <pc:docMk/>
            <pc:sldMk cId="680743223" sldId="2147475293"/>
            <ac:spMk id="3" creationId="{F0C320E7-2BF0-4B0D-9CF9-F3708D4A3067}"/>
          </ac:spMkLst>
        </pc:spChg>
        <pc:picChg chg="add mod">
          <ac:chgData name="Lucy Kennerley" userId="fd5663bb-1d09-4062-bd32-4fda051cbe8d" providerId="ADAL" clId="{21AC6242-D3AF-416D-92DE-A76693B99D2A}" dt="2025-11-05T09:43:21.098" v="2674" actId="26606"/>
          <ac:picMkLst>
            <pc:docMk/>
            <pc:sldMk cId="680743223" sldId="2147475293"/>
            <ac:picMk id="4" creationId="{F52E789C-9C81-8077-3955-C48A89151F88}"/>
          </ac:picMkLst>
        </pc:picChg>
      </pc:sldChg>
      <pc:sldChg chg="addSp delSp modSp add mod setBg delDesignElem">
        <pc:chgData name="Lucy Kennerley" userId="fd5663bb-1d09-4062-bd32-4fda051cbe8d" providerId="ADAL" clId="{21AC6242-D3AF-416D-92DE-A76693B99D2A}" dt="2025-11-07T13:12:05.903" v="3741"/>
        <pc:sldMkLst>
          <pc:docMk/>
          <pc:sldMk cId="959156970" sldId="2147475294"/>
        </pc:sldMkLst>
        <pc:spChg chg="mod">
          <ac:chgData name="Lucy Kennerley" userId="fd5663bb-1d09-4062-bd32-4fda051cbe8d" providerId="ADAL" clId="{21AC6242-D3AF-416D-92DE-A76693B99D2A}" dt="2025-11-05T09:44:00.502" v="2681" actId="207"/>
          <ac:spMkLst>
            <pc:docMk/>
            <pc:sldMk cId="959156970" sldId="2147475294"/>
            <ac:spMk id="2" creationId="{4F03F18A-2B34-0F6F-51EB-FAC52F87B21E}"/>
          </ac:spMkLst>
        </pc:spChg>
        <pc:spChg chg="mod">
          <ac:chgData name="Lucy Kennerley" userId="fd5663bb-1d09-4062-bd32-4fda051cbe8d" providerId="ADAL" clId="{21AC6242-D3AF-416D-92DE-A76693B99D2A}" dt="2025-11-05T09:45:14.729" v="2693" actId="27636"/>
          <ac:spMkLst>
            <pc:docMk/>
            <pc:sldMk cId="959156970" sldId="2147475294"/>
            <ac:spMk id="3" creationId="{D616F1B2-62C1-3A63-8C0F-02C74F10E531}"/>
          </ac:spMkLst>
        </pc:spChg>
        <pc:picChg chg="add mod">
          <ac:chgData name="Lucy Kennerley" userId="fd5663bb-1d09-4062-bd32-4fda051cbe8d" providerId="ADAL" clId="{21AC6242-D3AF-416D-92DE-A76693B99D2A}" dt="2025-11-05T09:43:49.734" v="2678" actId="26606"/>
          <ac:picMkLst>
            <pc:docMk/>
            <pc:sldMk cId="959156970" sldId="2147475294"/>
            <ac:picMk id="4" creationId="{0065DD19-1E01-7C74-3C55-A9CB902254B4}"/>
          </ac:picMkLst>
        </pc:picChg>
      </pc:sldChg>
      <pc:sldChg chg="addSp delSp modSp add mod setBg delDesignElem">
        <pc:chgData name="Lucy Kennerley" userId="fd5663bb-1d09-4062-bd32-4fda051cbe8d" providerId="ADAL" clId="{21AC6242-D3AF-416D-92DE-A76693B99D2A}" dt="2025-11-07T13:12:05.903" v="3741"/>
        <pc:sldMkLst>
          <pc:docMk/>
          <pc:sldMk cId="2042830592" sldId="2147475295"/>
        </pc:sldMkLst>
        <pc:spChg chg="mod">
          <ac:chgData name="Lucy Kennerley" userId="fd5663bb-1d09-4062-bd32-4fda051cbe8d" providerId="ADAL" clId="{21AC6242-D3AF-416D-92DE-A76693B99D2A}" dt="2025-11-05T09:44:31.164" v="2688" actId="255"/>
          <ac:spMkLst>
            <pc:docMk/>
            <pc:sldMk cId="2042830592" sldId="2147475295"/>
            <ac:spMk id="2" creationId="{63E5A9A4-1FDA-2DD5-DD07-338341AF445C}"/>
          </ac:spMkLst>
        </pc:spChg>
        <pc:spChg chg="mod">
          <ac:chgData name="Lucy Kennerley" userId="fd5663bb-1d09-4062-bd32-4fda051cbe8d" providerId="ADAL" clId="{21AC6242-D3AF-416D-92DE-A76693B99D2A}" dt="2025-11-05T09:44:40.574" v="2689" actId="255"/>
          <ac:spMkLst>
            <pc:docMk/>
            <pc:sldMk cId="2042830592" sldId="2147475295"/>
            <ac:spMk id="3" creationId="{33464CC9-B045-CAC5-D179-8E3B79E01768}"/>
          </ac:spMkLst>
        </pc:spChg>
        <pc:picChg chg="add mod">
          <ac:chgData name="Lucy Kennerley" userId="fd5663bb-1d09-4062-bd32-4fda051cbe8d" providerId="ADAL" clId="{21AC6242-D3AF-416D-92DE-A76693B99D2A}" dt="2025-11-05T09:44:09.367" v="2682" actId="26606"/>
          <ac:picMkLst>
            <pc:docMk/>
            <pc:sldMk cId="2042830592" sldId="2147475295"/>
            <ac:picMk id="4" creationId="{1B761E64-D320-38C3-5C8F-84856B772573}"/>
          </ac:picMkLst>
        </pc:picChg>
      </pc:sldChg>
      <pc:sldChg chg="addSp delSp modSp add mod delDesignElem">
        <pc:chgData name="Lucy Kennerley" userId="fd5663bb-1d09-4062-bd32-4fda051cbe8d" providerId="ADAL" clId="{21AC6242-D3AF-416D-92DE-A76693B99D2A}" dt="2025-11-07T13:12:05.903" v="3741"/>
        <pc:sldMkLst>
          <pc:docMk/>
          <pc:sldMk cId="721350336" sldId="2147475296"/>
        </pc:sldMkLst>
        <pc:spChg chg="mod">
          <ac:chgData name="Lucy Kennerley" userId="fd5663bb-1d09-4062-bd32-4fda051cbe8d" providerId="ADAL" clId="{21AC6242-D3AF-416D-92DE-A76693B99D2A}" dt="2025-10-29T11:48:54.955" v="1819" actId="1076"/>
          <ac:spMkLst>
            <pc:docMk/>
            <pc:sldMk cId="721350336" sldId="2147475296"/>
            <ac:spMk id="2" creationId="{8A98CBA0-4623-498F-3487-24503204EEE7}"/>
          </ac:spMkLst>
        </pc:spChg>
        <pc:spChg chg="add mod">
          <ac:chgData name="Lucy Kennerley" userId="fd5663bb-1d09-4062-bd32-4fda051cbe8d" providerId="ADAL" clId="{21AC6242-D3AF-416D-92DE-A76693B99D2A}" dt="2025-10-29T11:49:01.483" v="1831" actId="20577"/>
          <ac:spMkLst>
            <pc:docMk/>
            <pc:sldMk cId="721350336" sldId="2147475296"/>
            <ac:spMk id="3" creationId="{E11AD8CE-4DCF-99E3-2CAB-65346FAF39F1}"/>
          </ac:spMkLst>
        </pc:spChg>
        <pc:picChg chg="mod ord">
          <ac:chgData name="Lucy Kennerley" userId="fd5663bb-1d09-4062-bd32-4fda051cbe8d" providerId="ADAL" clId="{21AC6242-D3AF-416D-92DE-A76693B99D2A}" dt="2025-10-29T11:48:33.039" v="1815" actId="26606"/>
          <ac:picMkLst>
            <pc:docMk/>
            <pc:sldMk cId="721350336" sldId="2147475296"/>
            <ac:picMk id="5" creationId="{6C76078C-0A53-EF5A-2A60-6F2DD1E7DA0A}"/>
          </ac:picMkLst>
        </pc:picChg>
      </pc:sldChg>
      <pc:sldChg chg="addSp delSp modSp add mod addAnim delDesignElem">
        <pc:chgData name="Lucy Kennerley" userId="fd5663bb-1d09-4062-bd32-4fda051cbe8d" providerId="ADAL" clId="{21AC6242-D3AF-416D-92DE-A76693B99D2A}" dt="2025-11-07T13:12:05.903" v="3741"/>
        <pc:sldMkLst>
          <pc:docMk/>
          <pc:sldMk cId="3893629920" sldId="2147475297"/>
        </pc:sldMkLst>
        <pc:spChg chg="mod">
          <ac:chgData name="Lucy Kennerley" userId="fd5663bb-1d09-4062-bd32-4fda051cbe8d" providerId="ADAL" clId="{21AC6242-D3AF-416D-92DE-A76693B99D2A}" dt="2025-10-29T11:50:33.905" v="1839" actId="962"/>
          <ac:spMkLst>
            <pc:docMk/>
            <pc:sldMk cId="3893629920" sldId="2147475297"/>
            <ac:spMk id="2" creationId="{D9711206-06C1-C769-36C6-33029642FE88}"/>
          </ac:spMkLst>
        </pc:spChg>
        <pc:picChg chg="add mod">
          <ac:chgData name="Lucy Kennerley" userId="fd5663bb-1d09-4062-bd32-4fda051cbe8d" providerId="ADAL" clId="{21AC6242-D3AF-416D-92DE-A76693B99D2A}" dt="2025-10-29T11:50:33.896" v="1838" actId="27614"/>
          <ac:picMkLst>
            <pc:docMk/>
            <pc:sldMk cId="3893629920" sldId="2147475297"/>
            <ac:picMk id="3" creationId="{88E525B0-228F-01EA-E5F8-BE437B0E8F1F}"/>
          </ac:picMkLst>
        </pc:picChg>
        <pc:picChg chg="mod ord">
          <ac:chgData name="Lucy Kennerley" userId="fd5663bb-1d09-4062-bd32-4fda051cbe8d" providerId="ADAL" clId="{21AC6242-D3AF-416D-92DE-A76693B99D2A}" dt="2025-10-29T11:50:25.510" v="1835" actId="26606"/>
          <ac:picMkLst>
            <pc:docMk/>
            <pc:sldMk cId="3893629920" sldId="2147475297"/>
            <ac:picMk id="5" creationId="{3D71B713-36A0-4B91-BCDA-4E9A72EBDCB1}"/>
          </ac:picMkLst>
        </pc:picChg>
      </pc:sldChg>
      <pc:sldChg chg="addSp delSp modSp new mod ord modAnim">
        <pc:chgData name="Lucy Kennerley" userId="fd5663bb-1d09-4062-bd32-4fda051cbe8d" providerId="ADAL" clId="{21AC6242-D3AF-416D-92DE-A76693B99D2A}" dt="2025-11-13T06:35:13.444" v="4230" actId="14100"/>
        <pc:sldMkLst>
          <pc:docMk/>
          <pc:sldMk cId="2296863851" sldId="2147475298"/>
        </pc:sldMkLst>
        <pc:spChg chg="mod">
          <ac:chgData name="Lucy Kennerley" userId="fd5663bb-1d09-4062-bd32-4fda051cbe8d" providerId="ADAL" clId="{21AC6242-D3AF-416D-92DE-A76693B99D2A}" dt="2025-11-13T06:35:08.028" v="4229" actId="20577"/>
          <ac:spMkLst>
            <pc:docMk/>
            <pc:sldMk cId="2296863851" sldId="2147475298"/>
            <ac:spMk id="2" creationId="{D79427B2-5180-FEB8-90F5-8C1D9D88FDF6}"/>
          </ac:spMkLst>
        </pc:spChg>
        <pc:spChg chg="add mod">
          <ac:chgData name="Lucy Kennerley" userId="fd5663bb-1d09-4062-bd32-4fda051cbe8d" providerId="ADAL" clId="{21AC6242-D3AF-416D-92DE-A76693B99D2A}" dt="2025-11-05T09:28:16.289" v="2519" actId="207"/>
          <ac:spMkLst>
            <pc:docMk/>
            <pc:sldMk cId="2296863851" sldId="2147475298"/>
            <ac:spMk id="6" creationId="{92980627-F0B6-6A3F-C2B3-1A66FFD6A217}"/>
          </ac:spMkLst>
        </pc:spChg>
        <pc:spChg chg="add mod">
          <ac:chgData name="Lucy Kennerley" userId="fd5663bb-1d09-4062-bd32-4fda051cbe8d" providerId="ADAL" clId="{21AC6242-D3AF-416D-92DE-A76693B99D2A}" dt="2025-11-05T09:28:23.110" v="2520" actId="1076"/>
          <ac:spMkLst>
            <pc:docMk/>
            <pc:sldMk cId="2296863851" sldId="2147475298"/>
            <ac:spMk id="7" creationId="{B42D7A32-11D8-CD2F-3CBE-080E54025FA4}"/>
          </ac:spMkLst>
        </pc:spChg>
        <pc:spChg chg="add mod">
          <ac:chgData name="Lucy Kennerley" userId="fd5663bb-1d09-4062-bd32-4fda051cbe8d" providerId="ADAL" clId="{21AC6242-D3AF-416D-92DE-A76693B99D2A}" dt="2025-11-05T09:28:28.740" v="2521" actId="1076"/>
          <ac:spMkLst>
            <pc:docMk/>
            <pc:sldMk cId="2296863851" sldId="2147475298"/>
            <ac:spMk id="9" creationId="{43549D5E-34AB-7647-0273-7CA44345A531}"/>
          </ac:spMkLst>
        </pc:spChg>
        <pc:picChg chg="add mod">
          <ac:chgData name="Lucy Kennerley" userId="fd5663bb-1d09-4062-bd32-4fda051cbe8d" providerId="ADAL" clId="{21AC6242-D3AF-416D-92DE-A76693B99D2A}" dt="2025-11-13T06:35:13.444" v="4230" actId="14100"/>
          <ac:picMkLst>
            <pc:docMk/>
            <pc:sldMk cId="2296863851" sldId="2147475298"/>
            <ac:picMk id="4" creationId="{E81864BE-85FC-2F90-8E4C-5FA3B40DA7AC}"/>
          </ac:picMkLst>
        </pc:picChg>
        <pc:picChg chg="add mod">
          <ac:chgData name="Lucy Kennerley" userId="fd5663bb-1d09-4062-bd32-4fda051cbe8d" providerId="ADAL" clId="{21AC6242-D3AF-416D-92DE-A76693B99D2A}" dt="2025-11-13T06:34:52.940" v="4220" actId="1076"/>
          <ac:picMkLst>
            <pc:docMk/>
            <pc:sldMk cId="2296863851" sldId="2147475298"/>
            <ac:picMk id="5" creationId="{500A4D0B-2D15-4991-32F0-3A9DCF5DAE53}"/>
          </ac:picMkLst>
        </pc:picChg>
      </pc:sldChg>
      <pc:sldChg chg="addSp delSp modSp add mod ord">
        <pc:chgData name="Lucy Kennerley" userId="fd5663bb-1d09-4062-bd32-4fda051cbe8d" providerId="ADAL" clId="{21AC6242-D3AF-416D-92DE-A76693B99D2A}" dt="2025-11-11T12:53:27.082" v="3897"/>
        <pc:sldMkLst>
          <pc:docMk/>
          <pc:sldMk cId="715476813" sldId="2147475301"/>
        </pc:sldMkLst>
        <pc:spChg chg="add mod">
          <ac:chgData name="Lucy Kennerley" userId="fd5663bb-1d09-4062-bd32-4fda051cbe8d" providerId="ADAL" clId="{21AC6242-D3AF-416D-92DE-A76693B99D2A}" dt="2025-11-05T09:51:03.029" v="2749" actId="207"/>
          <ac:spMkLst>
            <pc:docMk/>
            <pc:sldMk cId="715476813" sldId="2147475301"/>
            <ac:spMk id="6" creationId="{EE893167-C8D2-FBCE-8549-0B486F2F3A8E}"/>
          </ac:spMkLst>
        </pc:spChg>
      </pc:sldChg>
      <pc:sldChg chg="addSp delSp modSp add mod ord setBg">
        <pc:chgData name="Lucy Kennerley" userId="fd5663bb-1d09-4062-bd32-4fda051cbe8d" providerId="ADAL" clId="{21AC6242-D3AF-416D-92DE-A76693B99D2A}" dt="2025-11-11T12:54:35.035" v="3906" actId="478"/>
        <pc:sldMkLst>
          <pc:docMk/>
          <pc:sldMk cId="4157669282" sldId="2147475310"/>
        </pc:sldMkLst>
        <pc:spChg chg="add mod">
          <ac:chgData name="Lucy Kennerley" userId="fd5663bb-1d09-4062-bd32-4fda051cbe8d" providerId="ADAL" clId="{21AC6242-D3AF-416D-92DE-A76693B99D2A}" dt="2025-11-07T06:34:59.677" v="3575" actId="1076"/>
          <ac:spMkLst>
            <pc:docMk/>
            <pc:sldMk cId="4157669282" sldId="2147475310"/>
            <ac:spMk id="6" creationId="{9FFCB388-00CE-F67E-F093-97D2C96C2410}"/>
          </ac:spMkLst>
        </pc:spChg>
        <pc:spChg chg="add">
          <ac:chgData name="Lucy Kennerley" userId="fd5663bb-1d09-4062-bd32-4fda051cbe8d" providerId="ADAL" clId="{21AC6242-D3AF-416D-92DE-A76693B99D2A}" dt="2025-11-05T09:52:23.262" v="2756" actId="26606"/>
          <ac:spMkLst>
            <pc:docMk/>
            <pc:sldMk cId="4157669282" sldId="2147475310"/>
            <ac:spMk id="11" creationId="{BA79A7CF-01AF-4178-9369-94E0C90EB046}"/>
          </ac:spMkLst>
        </pc:spChg>
        <pc:spChg chg="add">
          <ac:chgData name="Lucy Kennerley" userId="fd5663bb-1d09-4062-bd32-4fda051cbe8d" providerId="ADAL" clId="{21AC6242-D3AF-416D-92DE-A76693B99D2A}" dt="2025-11-05T09:52:23.262" v="2756" actId="26606"/>
          <ac:spMkLst>
            <pc:docMk/>
            <pc:sldMk cId="4157669282" sldId="2147475310"/>
            <ac:spMk id="13" creationId="{99413ED5-9ED4-4772-BCE4-2BCAE6B12E35}"/>
          </ac:spMkLst>
        </pc:spChg>
        <pc:spChg chg="add">
          <ac:chgData name="Lucy Kennerley" userId="fd5663bb-1d09-4062-bd32-4fda051cbe8d" providerId="ADAL" clId="{21AC6242-D3AF-416D-92DE-A76693B99D2A}" dt="2025-11-05T09:52:23.262" v="2756" actId="26606"/>
          <ac:spMkLst>
            <pc:docMk/>
            <pc:sldMk cId="4157669282" sldId="2147475310"/>
            <ac:spMk id="15" creationId="{04357C93-F0CB-4A1C-8F77-4E9063789819}"/>
          </ac:spMkLst>
        </pc:spChg>
        <pc:spChg chg="add">
          <ac:chgData name="Lucy Kennerley" userId="fd5663bb-1d09-4062-bd32-4fda051cbe8d" providerId="ADAL" clId="{21AC6242-D3AF-416D-92DE-A76693B99D2A}" dt="2025-11-05T09:52:23.262" v="2756" actId="26606"/>
          <ac:spMkLst>
            <pc:docMk/>
            <pc:sldMk cId="4157669282" sldId="2147475310"/>
            <ac:spMk id="17" creationId="{90F533E9-6690-41A8-A372-4C6C622D028D}"/>
          </ac:spMkLst>
        </pc:spChg>
      </pc:sldChg>
      <pc:sldChg chg="addSp modSp add mod ord setBg">
        <pc:chgData name="Lucy Kennerley" userId="fd5663bb-1d09-4062-bd32-4fda051cbe8d" providerId="ADAL" clId="{21AC6242-D3AF-416D-92DE-A76693B99D2A}" dt="2025-11-11T12:54:25.104" v="3905"/>
        <pc:sldMkLst>
          <pc:docMk/>
          <pc:sldMk cId="3016928447" sldId="2147475311"/>
        </pc:sldMkLst>
        <pc:spChg chg="mod">
          <ac:chgData name="Lucy Kennerley" userId="fd5663bb-1d09-4062-bd32-4fda051cbe8d" providerId="ADAL" clId="{21AC6242-D3AF-416D-92DE-A76693B99D2A}" dt="2025-11-05T09:56:46.081" v="2824" actId="1076"/>
          <ac:spMkLst>
            <pc:docMk/>
            <pc:sldMk cId="3016928447" sldId="2147475311"/>
            <ac:spMk id="2" creationId="{89346867-68AA-584A-9AE4-944B6DCDFEED}"/>
          </ac:spMkLst>
        </pc:spChg>
        <pc:spChg chg="mod">
          <ac:chgData name="Lucy Kennerley" userId="fd5663bb-1d09-4062-bd32-4fda051cbe8d" providerId="ADAL" clId="{21AC6242-D3AF-416D-92DE-A76693B99D2A}" dt="2025-11-05T09:51:32.217" v="2750" actId="26606"/>
          <ac:spMkLst>
            <pc:docMk/>
            <pc:sldMk cId="3016928447" sldId="2147475311"/>
            <ac:spMk id="3" creationId="{6CDD22F2-2EEC-786E-09D6-E4571BAC4A0F}"/>
          </ac:spMkLst>
        </pc:spChg>
        <pc:spChg chg="add">
          <ac:chgData name="Lucy Kennerley" userId="fd5663bb-1d09-4062-bd32-4fda051cbe8d" providerId="ADAL" clId="{21AC6242-D3AF-416D-92DE-A76693B99D2A}" dt="2025-11-05T09:51:32.217" v="2750" actId="26606"/>
          <ac:spMkLst>
            <pc:docMk/>
            <pc:sldMk cId="3016928447" sldId="2147475311"/>
            <ac:spMk id="8" creationId="{DBF61EA3-B236-439E-9C0B-340980D56BEE}"/>
          </ac:spMkLst>
        </pc:spChg>
        <pc:spChg chg="add">
          <ac:chgData name="Lucy Kennerley" userId="fd5663bb-1d09-4062-bd32-4fda051cbe8d" providerId="ADAL" clId="{21AC6242-D3AF-416D-92DE-A76693B99D2A}" dt="2025-11-05T09:51:32.217" v="2750" actId="26606"/>
          <ac:spMkLst>
            <pc:docMk/>
            <pc:sldMk cId="3016928447" sldId="2147475311"/>
            <ac:spMk id="14" creationId="{E659831F-0D9A-4C63-9EBB-8435B85A440F}"/>
          </ac:spMkLst>
        </pc:spChg>
        <pc:grpChg chg="add">
          <ac:chgData name="Lucy Kennerley" userId="fd5663bb-1d09-4062-bd32-4fda051cbe8d" providerId="ADAL" clId="{21AC6242-D3AF-416D-92DE-A76693B99D2A}" dt="2025-11-05T09:51:32.217" v="2750" actId="26606"/>
          <ac:grpSpMkLst>
            <pc:docMk/>
            <pc:sldMk cId="3016928447" sldId="2147475311"/>
            <ac:grpSpMk id="10" creationId="{28FAF094-D087-493F-8DF9-A486C2D6BBAA}"/>
          </ac:grpSpMkLst>
        </pc:grpChg>
      </pc:sldChg>
      <pc:sldChg chg="add">
        <pc:chgData name="Lucy Kennerley" userId="fd5663bb-1d09-4062-bd32-4fda051cbe8d" providerId="ADAL" clId="{21AC6242-D3AF-416D-92DE-A76693B99D2A}" dt="2025-11-06T11:56:38.971" v="3302"/>
        <pc:sldMkLst>
          <pc:docMk/>
          <pc:sldMk cId="1104016402" sldId="2147475317"/>
        </pc:sldMkLst>
      </pc:sldChg>
      <pc:sldChg chg="add">
        <pc:chgData name="Lucy Kennerley" userId="fd5663bb-1d09-4062-bd32-4fda051cbe8d" providerId="ADAL" clId="{21AC6242-D3AF-416D-92DE-A76693B99D2A}" dt="2025-11-06T11:56:38.971" v="3302"/>
        <pc:sldMkLst>
          <pc:docMk/>
          <pc:sldMk cId="173412685" sldId="2147475318"/>
        </pc:sldMkLst>
      </pc:sldChg>
      <pc:sldChg chg="add">
        <pc:chgData name="Lucy Kennerley" userId="fd5663bb-1d09-4062-bd32-4fda051cbe8d" providerId="ADAL" clId="{21AC6242-D3AF-416D-92DE-A76693B99D2A}" dt="2025-11-06T11:56:38.971" v="3302"/>
        <pc:sldMkLst>
          <pc:docMk/>
          <pc:sldMk cId="828040623" sldId="2147475319"/>
        </pc:sldMkLst>
      </pc:sldChg>
      <pc:sldChg chg="add">
        <pc:chgData name="Lucy Kennerley" userId="fd5663bb-1d09-4062-bd32-4fda051cbe8d" providerId="ADAL" clId="{21AC6242-D3AF-416D-92DE-A76693B99D2A}" dt="2025-11-06T11:56:38.971" v="3302"/>
        <pc:sldMkLst>
          <pc:docMk/>
          <pc:sldMk cId="2586133876" sldId="2147475320"/>
        </pc:sldMkLst>
      </pc:sldChg>
      <pc:sldChg chg="add">
        <pc:chgData name="Lucy Kennerley" userId="fd5663bb-1d09-4062-bd32-4fda051cbe8d" providerId="ADAL" clId="{21AC6242-D3AF-416D-92DE-A76693B99D2A}" dt="2025-11-06T11:56:38.971" v="3302"/>
        <pc:sldMkLst>
          <pc:docMk/>
          <pc:sldMk cId="2471880589" sldId="2147475321"/>
        </pc:sldMkLst>
      </pc:sldChg>
      <pc:sldChg chg="add">
        <pc:chgData name="Lucy Kennerley" userId="fd5663bb-1d09-4062-bd32-4fda051cbe8d" providerId="ADAL" clId="{21AC6242-D3AF-416D-92DE-A76693B99D2A}" dt="2025-11-06T11:56:38.971" v="3302"/>
        <pc:sldMkLst>
          <pc:docMk/>
          <pc:sldMk cId="2881085872" sldId="2147475322"/>
        </pc:sldMkLst>
      </pc:sldChg>
      <pc:sldChg chg="delSp add delDesignElem">
        <pc:chgData name="Lucy Kennerley" userId="fd5663bb-1d09-4062-bd32-4fda051cbe8d" providerId="ADAL" clId="{21AC6242-D3AF-416D-92DE-A76693B99D2A}" dt="2025-11-07T13:12:05.903" v="3741"/>
        <pc:sldMkLst>
          <pc:docMk/>
          <pc:sldMk cId="561209584" sldId="2147475323"/>
        </pc:sldMkLst>
      </pc:sldChg>
      <pc:sldChg chg="delSp add delDesignElem">
        <pc:chgData name="Lucy Kennerley" userId="fd5663bb-1d09-4062-bd32-4fda051cbe8d" providerId="ADAL" clId="{21AC6242-D3AF-416D-92DE-A76693B99D2A}" dt="2025-11-07T13:12:05.903" v="3741"/>
        <pc:sldMkLst>
          <pc:docMk/>
          <pc:sldMk cId="1129899149" sldId="2147475324"/>
        </pc:sldMkLst>
      </pc:sldChg>
      <pc:sldChg chg="delSp add delDesignElem">
        <pc:chgData name="Lucy Kennerley" userId="fd5663bb-1d09-4062-bd32-4fda051cbe8d" providerId="ADAL" clId="{21AC6242-D3AF-416D-92DE-A76693B99D2A}" dt="2025-11-07T13:12:05.903" v="3741"/>
        <pc:sldMkLst>
          <pc:docMk/>
          <pc:sldMk cId="2552106515" sldId="2147475325"/>
        </pc:sldMkLst>
      </pc:sldChg>
      <pc:sldChg chg="delSp add delDesignElem">
        <pc:chgData name="Lucy Kennerley" userId="fd5663bb-1d09-4062-bd32-4fda051cbe8d" providerId="ADAL" clId="{21AC6242-D3AF-416D-92DE-A76693B99D2A}" dt="2025-11-07T13:12:05.903" v="3741"/>
        <pc:sldMkLst>
          <pc:docMk/>
          <pc:sldMk cId="2104989421" sldId="2147475326"/>
        </pc:sldMkLst>
      </pc:sldChg>
      <pc:sldChg chg="delSp add delDesignElem">
        <pc:chgData name="Lucy Kennerley" userId="fd5663bb-1d09-4062-bd32-4fda051cbe8d" providerId="ADAL" clId="{21AC6242-D3AF-416D-92DE-A76693B99D2A}" dt="2025-11-07T13:12:05.903" v="3741"/>
        <pc:sldMkLst>
          <pc:docMk/>
          <pc:sldMk cId="3304456091" sldId="2147475327"/>
        </pc:sldMkLst>
      </pc:sldChg>
      <pc:sldChg chg="delSp add delDesignElem">
        <pc:chgData name="Lucy Kennerley" userId="fd5663bb-1d09-4062-bd32-4fda051cbe8d" providerId="ADAL" clId="{21AC6242-D3AF-416D-92DE-A76693B99D2A}" dt="2025-11-07T13:12:05.903" v="3741"/>
        <pc:sldMkLst>
          <pc:docMk/>
          <pc:sldMk cId="705339044" sldId="2147475328"/>
        </pc:sldMkLst>
      </pc:sldChg>
      <pc:sldChg chg="delSp add delDesignElem">
        <pc:chgData name="Lucy Kennerley" userId="fd5663bb-1d09-4062-bd32-4fda051cbe8d" providerId="ADAL" clId="{21AC6242-D3AF-416D-92DE-A76693B99D2A}" dt="2025-11-07T13:12:05.903" v="3741"/>
        <pc:sldMkLst>
          <pc:docMk/>
          <pc:sldMk cId="1633559201" sldId="2147475329"/>
        </pc:sldMkLst>
      </pc:sldChg>
      <pc:sldChg chg="addSp delSp modSp add mod setBg delDesignElem">
        <pc:chgData name="Lucy Kennerley" userId="fd5663bb-1d09-4062-bd32-4fda051cbe8d" providerId="ADAL" clId="{21AC6242-D3AF-416D-92DE-A76693B99D2A}" dt="2025-11-11T14:21:22.929" v="4050" actId="1076"/>
        <pc:sldMkLst>
          <pc:docMk/>
          <pc:sldMk cId="4180360421" sldId="2147475330"/>
        </pc:sldMkLst>
        <pc:spChg chg="mod">
          <ac:chgData name="Lucy Kennerley" userId="fd5663bb-1d09-4062-bd32-4fda051cbe8d" providerId="ADAL" clId="{21AC6242-D3AF-416D-92DE-A76693B99D2A}" dt="2025-11-11T14:20:21.355" v="4043" actId="113"/>
          <ac:spMkLst>
            <pc:docMk/>
            <pc:sldMk cId="4180360421" sldId="2147475330"/>
            <ac:spMk id="2" creationId="{0994746B-E175-3349-BE4C-E23C56C1212F}"/>
          </ac:spMkLst>
        </pc:spChg>
        <pc:picChg chg="add mod">
          <ac:chgData name="Lucy Kennerley" userId="fd5663bb-1d09-4062-bd32-4fda051cbe8d" providerId="ADAL" clId="{21AC6242-D3AF-416D-92DE-A76693B99D2A}" dt="2025-11-11T14:21:11.870" v="4047" actId="1076"/>
          <ac:picMkLst>
            <pc:docMk/>
            <pc:sldMk cId="4180360421" sldId="2147475330"/>
            <ac:picMk id="3" creationId="{EE1317F0-3B11-ED41-5A32-A22CD8089C79}"/>
          </ac:picMkLst>
        </pc:picChg>
        <pc:picChg chg="mod">
          <ac:chgData name="Lucy Kennerley" userId="fd5663bb-1d09-4062-bd32-4fda051cbe8d" providerId="ADAL" clId="{21AC6242-D3AF-416D-92DE-A76693B99D2A}" dt="2025-11-11T14:21:22.929" v="4050" actId="1076"/>
          <ac:picMkLst>
            <pc:docMk/>
            <pc:sldMk cId="4180360421" sldId="2147475330"/>
            <ac:picMk id="5" creationId="{4F517DDA-A230-AC8B-C15A-9B03C106FCED}"/>
          </ac:picMkLst>
        </pc:picChg>
      </pc:sldChg>
      <pc:sldChg chg="addSp delSp modSp add mod ord delDesignElem">
        <pc:chgData name="Lucy Kennerley" userId="fd5663bb-1d09-4062-bd32-4fda051cbe8d" providerId="ADAL" clId="{21AC6242-D3AF-416D-92DE-A76693B99D2A}" dt="2025-11-11T17:35:01.784" v="4075"/>
        <pc:sldMkLst>
          <pc:docMk/>
          <pc:sldMk cId="3738581104" sldId="2147475331"/>
        </pc:sldMkLst>
        <pc:picChg chg="add mod">
          <ac:chgData name="Lucy Kennerley" userId="fd5663bb-1d09-4062-bd32-4fda051cbe8d" providerId="ADAL" clId="{21AC6242-D3AF-416D-92DE-A76693B99D2A}" dt="2025-11-07T13:07:26.731" v="3694" actId="688"/>
          <ac:picMkLst>
            <pc:docMk/>
            <pc:sldMk cId="3738581104" sldId="2147475331"/>
            <ac:picMk id="3" creationId="{6D3B2053-7A40-5961-B5BF-86CD47218D56}"/>
          </ac:picMkLst>
        </pc:picChg>
        <pc:picChg chg="add mod">
          <ac:chgData name="Lucy Kennerley" userId="fd5663bb-1d09-4062-bd32-4fda051cbe8d" providerId="ADAL" clId="{21AC6242-D3AF-416D-92DE-A76693B99D2A}" dt="2025-11-11T13:48:22.434" v="4005" actId="1076"/>
          <ac:picMkLst>
            <pc:docMk/>
            <pc:sldMk cId="3738581104" sldId="2147475331"/>
            <ac:picMk id="6" creationId="{2DB4076D-DBF8-76DA-0095-B3D87FEEDE64}"/>
          </ac:picMkLst>
        </pc:picChg>
      </pc:sldChg>
      <pc:sldChg chg="modSp mod ord">
        <pc:chgData name="Lucy Kennerley" userId="fd5663bb-1d09-4062-bd32-4fda051cbe8d" providerId="ADAL" clId="{21AC6242-D3AF-416D-92DE-A76693B99D2A}" dt="2025-11-11T17:35:30.118" v="4079"/>
        <pc:sldMkLst>
          <pc:docMk/>
          <pc:sldMk cId="154189938" sldId="2147475333"/>
        </pc:sldMkLst>
        <pc:spChg chg="mod">
          <ac:chgData name="Lucy Kennerley" userId="fd5663bb-1d09-4062-bd32-4fda051cbe8d" providerId="ADAL" clId="{21AC6242-D3AF-416D-92DE-A76693B99D2A}" dt="2025-11-11T14:20:48.614" v="4045" actId="113"/>
          <ac:spMkLst>
            <pc:docMk/>
            <pc:sldMk cId="154189938" sldId="2147475333"/>
            <ac:spMk id="2" creationId="{C2A5150D-3167-D404-3160-17AF0939537C}"/>
          </ac:spMkLst>
        </pc:spChg>
      </pc:sldChg>
      <pc:sldChg chg="add">
        <pc:chgData name="Lucy Kennerley" userId="fd5663bb-1d09-4062-bd32-4fda051cbe8d" providerId="ADAL" clId="{21AC6242-D3AF-416D-92DE-A76693B99D2A}" dt="2025-11-11T12:52:48.630" v="3883"/>
        <pc:sldMkLst>
          <pc:docMk/>
          <pc:sldMk cId="3261348343" sldId="2147475336"/>
        </pc:sldMkLst>
      </pc:sldChg>
      <pc:sldChg chg="add">
        <pc:chgData name="Lucy Kennerley" userId="fd5663bb-1d09-4062-bd32-4fda051cbe8d" providerId="ADAL" clId="{21AC6242-D3AF-416D-92DE-A76693B99D2A}" dt="2025-11-11T12:52:54.841" v="3885"/>
        <pc:sldMkLst>
          <pc:docMk/>
          <pc:sldMk cId="423293925" sldId="2147475337"/>
        </pc:sldMkLst>
      </pc:sldChg>
      <pc:sldChg chg="add">
        <pc:chgData name="Lucy Kennerley" userId="fd5663bb-1d09-4062-bd32-4fda051cbe8d" providerId="ADAL" clId="{21AC6242-D3AF-416D-92DE-A76693B99D2A}" dt="2025-11-11T12:52:59.399" v="3887"/>
        <pc:sldMkLst>
          <pc:docMk/>
          <pc:sldMk cId="3371596958" sldId="2147475338"/>
        </pc:sldMkLst>
      </pc:sldChg>
      <pc:sldChg chg="add">
        <pc:chgData name="Lucy Kennerley" userId="fd5663bb-1d09-4062-bd32-4fda051cbe8d" providerId="ADAL" clId="{21AC6242-D3AF-416D-92DE-A76693B99D2A}" dt="2025-11-11T12:53:04.049" v="3889"/>
        <pc:sldMkLst>
          <pc:docMk/>
          <pc:sldMk cId="523967316" sldId="2147475339"/>
        </pc:sldMkLst>
      </pc:sldChg>
      <pc:sldChg chg="add">
        <pc:chgData name="Lucy Kennerley" userId="fd5663bb-1d09-4062-bd32-4fda051cbe8d" providerId="ADAL" clId="{21AC6242-D3AF-416D-92DE-A76693B99D2A}" dt="2025-11-11T12:53:09.557" v="3891"/>
        <pc:sldMkLst>
          <pc:docMk/>
          <pc:sldMk cId="1722414719" sldId="2147475340"/>
        </pc:sldMkLst>
      </pc:sldChg>
      <pc:sldChg chg="delSp modSp add mod ord modClrScheme delDesignElem chgLayout">
        <pc:chgData name="Lucy Kennerley" userId="fd5663bb-1d09-4062-bd32-4fda051cbe8d" providerId="ADAL" clId="{21AC6242-D3AF-416D-92DE-A76693B99D2A}" dt="2025-11-11T14:18:07.169" v="4038"/>
        <pc:sldMkLst>
          <pc:docMk/>
          <pc:sldMk cId="42192727" sldId="2147475341"/>
        </pc:sldMkLst>
        <pc:spChg chg="mod ord">
          <ac:chgData name="Lucy Kennerley" userId="fd5663bb-1d09-4062-bd32-4fda051cbe8d" providerId="ADAL" clId="{21AC6242-D3AF-416D-92DE-A76693B99D2A}" dt="2025-11-11T12:54:59.087" v="3914"/>
          <ac:spMkLst>
            <pc:docMk/>
            <pc:sldMk cId="42192727" sldId="2147475341"/>
            <ac:spMk id="2" creationId="{FE224E38-6B75-842A-78B3-8D90A141E3DE}"/>
          </ac:spMkLst>
        </pc:spChg>
        <pc:graphicFrameChg chg="mod ord">
          <ac:chgData name="Lucy Kennerley" userId="fd5663bb-1d09-4062-bd32-4fda051cbe8d" providerId="ADAL" clId="{21AC6242-D3AF-416D-92DE-A76693B99D2A}" dt="2025-11-11T12:54:59.087" v="3914"/>
          <ac:graphicFrameMkLst>
            <pc:docMk/>
            <pc:sldMk cId="42192727" sldId="2147475341"/>
            <ac:graphicFrameMk id="5" creationId="{D9783E0E-E5B9-1D44-865B-EA19EFF808C7}"/>
          </ac:graphicFrameMkLst>
        </pc:graphicFrameChg>
      </pc:sldChg>
      <pc:sldChg chg="add ord">
        <pc:chgData name="Lucy Kennerley" userId="fd5663bb-1d09-4062-bd32-4fda051cbe8d" providerId="ADAL" clId="{21AC6242-D3AF-416D-92DE-A76693B99D2A}" dt="2025-11-11T14:17:54.126" v="4036"/>
        <pc:sldMkLst>
          <pc:docMk/>
          <pc:sldMk cId="876937290" sldId="2147475346"/>
        </pc:sldMkLst>
      </pc:sldChg>
      <pc:sldChg chg="modSp add ord">
        <pc:chgData name="Lucy Kennerley" userId="fd5663bb-1d09-4062-bd32-4fda051cbe8d" providerId="ADAL" clId="{21AC6242-D3AF-416D-92DE-A76693B99D2A}" dt="2025-11-11T12:57:21.186" v="3967" actId="20577"/>
        <pc:sldMkLst>
          <pc:docMk/>
          <pc:sldMk cId="4063986949" sldId="2147475347"/>
        </pc:sldMkLst>
        <pc:spChg chg="mod">
          <ac:chgData name="Lucy Kennerley" userId="fd5663bb-1d09-4062-bd32-4fda051cbe8d" providerId="ADAL" clId="{21AC6242-D3AF-416D-92DE-A76693B99D2A}" dt="2025-11-11T12:57:21.186" v="3967" actId="20577"/>
          <ac:spMkLst>
            <pc:docMk/>
            <pc:sldMk cId="4063986949" sldId="2147475347"/>
            <ac:spMk id="2" creationId="{41DB0B49-4E71-CD01-397E-2AE9B7DD009A}"/>
          </ac:spMkLst>
        </pc:spChg>
      </pc:sldChg>
      <pc:sldChg chg="delSp add mod modClrScheme delDesignElem chgLayout">
        <pc:chgData name="Lucy Kennerley" userId="fd5663bb-1d09-4062-bd32-4fda051cbe8d" providerId="ADAL" clId="{21AC6242-D3AF-416D-92DE-A76693B99D2A}" dt="2025-11-12T13:43:31.184" v="4191"/>
        <pc:sldMkLst>
          <pc:docMk/>
          <pc:sldMk cId="3288105115" sldId="2147475348"/>
        </pc:sldMkLst>
      </pc:sldChg>
      <pc:sldChg chg="add mod modClrScheme chgLayout">
        <pc:chgData name="Lucy Kennerley" userId="fd5663bb-1d09-4062-bd32-4fda051cbe8d" providerId="ADAL" clId="{21AC6242-D3AF-416D-92DE-A76693B99D2A}" dt="2025-11-12T13:43:31.184" v="4191"/>
        <pc:sldMkLst>
          <pc:docMk/>
          <pc:sldMk cId="592778325" sldId="2147475349"/>
        </pc:sldMkLst>
      </pc:sldChg>
      <pc:sldChg chg="modSp add mod modClrScheme chgLayout">
        <pc:chgData name="Lucy Kennerley" userId="fd5663bb-1d09-4062-bd32-4fda051cbe8d" providerId="ADAL" clId="{21AC6242-D3AF-416D-92DE-A76693B99D2A}" dt="2025-11-12T13:43:31.184" v="4191"/>
        <pc:sldMkLst>
          <pc:docMk/>
          <pc:sldMk cId="742986809" sldId="2147475350"/>
        </pc:sldMkLst>
        <pc:picChg chg="mod ord">
          <ac:chgData name="Lucy Kennerley" userId="fd5663bb-1d09-4062-bd32-4fda051cbe8d" providerId="ADAL" clId="{21AC6242-D3AF-416D-92DE-A76693B99D2A}" dt="2025-11-12T13:43:31.184" v="4191"/>
          <ac:picMkLst>
            <pc:docMk/>
            <pc:sldMk cId="742986809" sldId="2147475350"/>
            <ac:picMk id="7" creationId="{9AA1D0F9-3B8C-A6DF-A7BD-D94F3CF3A594}"/>
          </ac:picMkLst>
        </pc:picChg>
      </pc:sldChg>
      <pc:sldChg chg="delSp add mod modClrScheme delDesignElem chgLayout">
        <pc:chgData name="Lucy Kennerley" userId="fd5663bb-1d09-4062-bd32-4fda051cbe8d" providerId="ADAL" clId="{21AC6242-D3AF-416D-92DE-A76693B99D2A}" dt="2025-11-12T13:43:31.184" v="4191"/>
        <pc:sldMkLst>
          <pc:docMk/>
          <pc:sldMk cId="2266853134" sldId="2147475351"/>
        </pc:sldMkLst>
      </pc:sldChg>
      <pc:sldChg chg="modSp add mod modClrScheme chgLayout">
        <pc:chgData name="Lucy Kennerley" userId="fd5663bb-1d09-4062-bd32-4fda051cbe8d" providerId="ADAL" clId="{21AC6242-D3AF-416D-92DE-A76693B99D2A}" dt="2025-11-12T13:43:31.184" v="4191"/>
        <pc:sldMkLst>
          <pc:docMk/>
          <pc:sldMk cId="582694406" sldId="2147475352"/>
        </pc:sldMkLst>
        <pc:picChg chg="mod ord">
          <ac:chgData name="Lucy Kennerley" userId="fd5663bb-1d09-4062-bd32-4fda051cbe8d" providerId="ADAL" clId="{21AC6242-D3AF-416D-92DE-A76693B99D2A}" dt="2025-11-12T13:43:31.184" v="4191"/>
          <ac:picMkLst>
            <pc:docMk/>
            <pc:sldMk cId="582694406" sldId="2147475352"/>
            <ac:picMk id="5" creationId="{4CECB799-58E6-C461-48C6-CE0F9FC08F51}"/>
          </ac:picMkLst>
        </pc:picChg>
      </pc:sldChg>
      <pc:sldChg chg="modSp add mod modClrScheme chgLayout">
        <pc:chgData name="Lucy Kennerley" userId="fd5663bb-1d09-4062-bd32-4fda051cbe8d" providerId="ADAL" clId="{21AC6242-D3AF-416D-92DE-A76693B99D2A}" dt="2025-11-12T13:43:31.184" v="4191"/>
        <pc:sldMkLst>
          <pc:docMk/>
          <pc:sldMk cId="938291508" sldId="2147475353"/>
        </pc:sldMkLst>
        <pc:spChg chg="mod ord">
          <ac:chgData name="Lucy Kennerley" userId="fd5663bb-1d09-4062-bd32-4fda051cbe8d" providerId="ADAL" clId="{21AC6242-D3AF-416D-92DE-A76693B99D2A}" dt="2025-11-12T13:43:31.184" v="4191"/>
          <ac:spMkLst>
            <pc:docMk/>
            <pc:sldMk cId="938291508" sldId="2147475353"/>
            <ac:spMk id="5" creationId="{7B9BAEFA-50B3-C540-D11E-7B6F929B3EAD}"/>
          </ac:spMkLst>
        </pc:spChg>
        <pc:picChg chg="mod ord">
          <ac:chgData name="Lucy Kennerley" userId="fd5663bb-1d09-4062-bd32-4fda051cbe8d" providerId="ADAL" clId="{21AC6242-D3AF-416D-92DE-A76693B99D2A}" dt="2025-11-12T13:43:31.184" v="4191"/>
          <ac:picMkLst>
            <pc:docMk/>
            <pc:sldMk cId="938291508" sldId="2147475353"/>
            <ac:picMk id="6" creationId="{B2963F5D-A552-9022-ABB8-9F463F58FE12}"/>
          </ac:picMkLst>
        </pc:picChg>
      </pc:sldChg>
      <pc:sldChg chg="modSp add mod modClrScheme chgLayout">
        <pc:chgData name="Lucy Kennerley" userId="fd5663bb-1d09-4062-bd32-4fda051cbe8d" providerId="ADAL" clId="{21AC6242-D3AF-416D-92DE-A76693B99D2A}" dt="2025-11-12T13:43:31.184" v="4191"/>
        <pc:sldMkLst>
          <pc:docMk/>
          <pc:sldMk cId="3486893968" sldId="2147475354"/>
        </pc:sldMkLst>
        <pc:spChg chg="mod ord">
          <ac:chgData name="Lucy Kennerley" userId="fd5663bb-1d09-4062-bd32-4fda051cbe8d" providerId="ADAL" clId="{21AC6242-D3AF-416D-92DE-A76693B99D2A}" dt="2025-11-12T13:43:31.184" v="4191"/>
          <ac:spMkLst>
            <pc:docMk/>
            <pc:sldMk cId="3486893968" sldId="2147475354"/>
            <ac:spMk id="3" creationId="{CE1DF716-0B78-0F10-239A-68E8D232085B}"/>
          </ac:spMkLst>
        </pc:spChg>
      </pc:sldChg>
      <pc:sldChg chg="modSp add mod modClrScheme chgLayout">
        <pc:chgData name="Lucy Kennerley" userId="fd5663bb-1d09-4062-bd32-4fda051cbe8d" providerId="ADAL" clId="{21AC6242-D3AF-416D-92DE-A76693B99D2A}" dt="2025-11-12T13:43:31.184" v="4191"/>
        <pc:sldMkLst>
          <pc:docMk/>
          <pc:sldMk cId="2777353830" sldId="2147475355"/>
        </pc:sldMkLst>
        <pc:spChg chg="mod ord">
          <ac:chgData name="Lucy Kennerley" userId="fd5663bb-1d09-4062-bd32-4fda051cbe8d" providerId="ADAL" clId="{21AC6242-D3AF-416D-92DE-A76693B99D2A}" dt="2025-11-12T13:43:31.184" v="4191"/>
          <ac:spMkLst>
            <pc:docMk/>
            <pc:sldMk cId="2777353830" sldId="2147475355"/>
            <ac:spMk id="3" creationId="{4981B5F5-4907-BAF4-9D00-B29AA26F980B}"/>
          </ac:spMkLst>
        </pc:spChg>
      </pc:sldChg>
      <pc:sldChg chg="delSp add mod">
        <pc:chgData name="Lucy Kennerley" userId="fd5663bb-1d09-4062-bd32-4fda051cbe8d" providerId="ADAL" clId="{21AC6242-D3AF-416D-92DE-A76693B99D2A}" dt="2025-11-12T12:42:07.046" v="4186" actId="478"/>
        <pc:sldMkLst>
          <pc:docMk/>
          <pc:sldMk cId="2979976881" sldId="2147475356"/>
        </pc:sldMkLst>
      </pc:sldChg>
      <pc:sldChg chg="add">
        <pc:chgData name="Lucy Kennerley" userId="fd5663bb-1d09-4062-bd32-4fda051cbe8d" providerId="ADAL" clId="{21AC6242-D3AF-416D-92DE-A76693B99D2A}" dt="2025-11-12T12:41:04.920" v="4162"/>
        <pc:sldMkLst>
          <pc:docMk/>
          <pc:sldMk cId="1035839782" sldId="2147475357"/>
        </pc:sldMkLst>
      </pc:sldChg>
      <pc:sldChg chg="add">
        <pc:chgData name="Lucy Kennerley" userId="fd5663bb-1d09-4062-bd32-4fda051cbe8d" providerId="ADAL" clId="{21AC6242-D3AF-416D-92DE-A76693B99D2A}" dt="2025-11-12T12:41:08.397" v="4164"/>
        <pc:sldMkLst>
          <pc:docMk/>
          <pc:sldMk cId="2152244743" sldId="2147475358"/>
        </pc:sldMkLst>
      </pc:sldChg>
      <pc:sldChg chg="add">
        <pc:chgData name="Lucy Kennerley" userId="fd5663bb-1d09-4062-bd32-4fda051cbe8d" providerId="ADAL" clId="{21AC6242-D3AF-416D-92DE-A76693B99D2A}" dt="2025-11-12T12:41:13.498" v="4166"/>
        <pc:sldMkLst>
          <pc:docMk/>
          <pc:sldMk cId="108000643" sldId="2147475359"/>
        </pc:sldMkLst>
      </pc:sldChg>
      <pc:sldChg chg="add">
        <pc:chgData name="Lucy Kennerley" userId="fd5663bb-1d09-4062-bd32-4fda051cbe8d" providerId="ADAL" clId="{21AC6242-D3AF-416D-92DE-A76693B99D2A}" dt="2025-11-12T12:41:17.128" v="4168"/>
        <pc:sldMkLst>
          <pc:docMk/>
          <pc:sldMk cId="1844286440" sldId="2147475360"/>
        </pc:sldMkLst>
      </pc:sldChg>
      <pc:sldChg chg="add">
        <pc:chgData name="Lucy Kennerley" userId="fd5663bb-1d09-4062-bd32-4fda051cbe8d" providerId="ADAL" clId="{21AC6242-D3AF-416D-92DE-A76693B99D2A}" dt="2025-11-12T12:41:20.921" v="4170"/>
        <pc:sldMkLst>
          <pc:docMk/>
          <pc:sldMk cId="2494255680" sldId="2147475361"/>
        </pc:sldMkLst>
      </pc:sldChg>
      <pc:sldChg chg="add">
        <pc:chgData name="Lucy Kennerley" userId="fd5663bb-1d09-4062-bd32-4fda051cbe8d" providerId="ADAL" clId="{21AC6242-D3AF-416D-92DE-A76693B99D2A}" dt="2025-11-12T12:41:24.262" v="4172"/>
        <pc:sldMkLst>
          <pc:docMk/>
          <pc:sldMk cId="2030086349" sldId="2147475362"/>
        </pc:sldMkLst>
      </pc:sldChg>
      <pc:sldChg chg="add">
        <pc:chgData name="Lucy Kennerley" userId="fd5663bb-1d09-4062-bd32-4fda051cbe8d" providerId="ADAL" clId="{21AC6242-D3AF-416D-92DE-A76693B99D2A}" dt="2025-11-12T12:41:27.403" v="4174"/>
        <pc:sldMkLst>
          <pc:docMk/>
          <pc:sldMk cId="3260265409" sldId="2147475363"/>
        </pc:sldMkLst>
      </pc:sldChg>
      <pc:sldChg chg="add">
        <pc:chgData name="Lucy Kennerley" userId="fd5663bb-1d09-4062-bd32-4fda051cbe8d" providerId="ADAL" clId="{21AC6242-D3AF-416D-92DE-A76693B99D2A}" dt="2025-11-12T12:41:30.873" v="4176"/>
        <pc:sldMkLst>
          <pc:docMk/>
          <pc:sldMk cId="2041415321" sldId="2147475364"/>
        </pc:sldMkLst>
      </pc:sldChg>
      <pc:sldChg chg="modSp add mod">
        <pc:chgData name="Lucy Kennerley" userId="fd5663bb-1d09-4062-bd32-4fda051cbe8d" providerId="ADAL" clId="{21AC6242-D3AF-416D-92DE-A76693B99D2A}" dt="2025-11-12T12:41:34.735" v="4179" actId="27636"/>
        <pc:sldMkLst>
          <pc:docMk/>
          <pc:sldMk cId="3863854529" sldId="2147475365"/>
        </pc:sldMkLst>
        <pc:spChg chg="mod">
          <ac:chgData name="Lucy Kennerley" userId="fd5663bb-1d09-4062-bd32-4fda051cbe8d" providerId="ADAL" clId="{21AC6242-D3AF-416D-92DE-A76693B99D2A}" dt="2025-11-12T12:41:34.735" v="4179" actId="27636"/>
          <ac:spMkLst>
            <pc:docMk/>
            <pc:sldMk cId="3863854529" sldId="2147475365"/>
            <ac:spMk id="3" creationId="{00000000-0000-0000-0000-000000000000}"/>
          </ac:spMkLst>
        </pc:spChg>
      </pc:sldChg>
      <pc:sldChg chg="add">
        <pc:chgData name="Lucy Kennerley" userId="fd5663bb-1d09-4062-bd32-4fda051cbe8d" providerId="ADAL" clId="{21AC6242-D3AF-416D-92DE-A76693B99D2A}" dt="2025-11-12T12:41:38.665" v="4181"/>
        <pc:sldMkLst>
          <pc:docMk/>
          <pc:sldMk cId="1347488656" sldId="2147475366"/>
        </pc:sldMkLst>
      </pc:sldChg>
      <pc:sldChg chg="add">
        <pc:chgData name="Lucy Kennerley" userId="fd5663bb-1d09-4062-bd32-4fda051cbe8d" providerId="ADAL" clId="{21AC6242-D3AF-416D-92DE-A76693B99D2A}" dt="2025-11-12T12:41:44.069" v="4183"/>
        <pc:sldMkLst>
          <pc:docMk/>
          <pc:sldMk cId="4031023114" sldId="2147475367"/>
        </pc:sldMkLst>
      </pc:sldChg>
      <pc:sldChg chg="add">
        <pc:chgData name="Lucy Kennerley" userId="fd5663bb-1d09-4062-bd32-4fda051cbe8d" providerId="ADAL" clId="{21AC6242-D3AF-416D-92DE-A76693B99D2A}" dt="2025-11-12T12:41:48.332" v="4185"/>
        <pc:sldMkLst>
          <pc:docMk/>
          <pc:sldMk cId="1525569114" sldId="2147475368"/>
        </pc:sldMkLst>
      </pc:sldChg>
      <pc:sldChg chg="add">
        <pc:chgData name="Lucy Kennerley" userId="fd5663bb-1d09-4062-bd32-4fda051cbe8d" providerId="ADAL" clId="{21AC6242-D3AF-416D-92DE-A76693B99D2A}" dt="2025-11-12T13:43:29.854" v="4188"/>
        <pc:sldMkLst>
          <pc:docMk/>
          <pc:sldMk cId="1538259372" sldId="2147475369"/>
        </pc:sldMkLst>
      </pc:sldChg>
      <pc:sldChg chg="add">
        <pc:chgData name="Lucy Kennerley" userId="fd5663bb-1d09-4062-bd32-4fda051cbe8d" providerId="ADAL" clId="{21AC6242-D3AF-416D-92DE-A76693B99D2A}" dt="2025-11-12T13:43:35.826" v="4193"/>
        <pc:sldMkLst>
          <pc:docMk/>
          <pc:sldMk cId="3119398079" sldId="2147475370"/>
        </pc:sldMkLst>
      </pc:sldChg>
      <pc:sldChg chg="add">
        <pc:chgData name="Lucy Kennerley" userId="fd5663bb-1d09-4062-bd32-4fda051cbe8d" providerId="ADAL" clId="{21AC6242-D3AF-416D-92DE-A76693B99D2A}" dt="2025-11-12T13:43:39.398" v="4195"/>
        <pc:sldMkLst>
          <pc:docMk/>
          <pc:sldMk cId="2207864166" sldId="2147475371"/>
        </pc:sldMkLst>
      </pc:sldChg>
      <pc:sldChg chg="add">
        <pc:chgData name="Lucy Kennerley" userId="fd5663bb-1d09-4062-bd32-4fda051cbe8d" providerId="ADAL" clId="{21AC6242-D3AF-416D-92DE-A76693B99D2A}" dt="2025-11-15T07:34:29.009" v="4288"/>
        <pc:sldMkLst>
          <pc:docMk/>
          <pc:sldMk cId="1031852573" sldId="2147475372"/>
        </pc:sldMkLst>
      </pc:sldChg>
      <pc:sldChg chg="add">
        <pc:chgData name="Lucy Kennerley" userId="fd5663bb-1d09-4062-bd32-4fda051cbe8d" providerId="ADAL" clId="{21AC6242-D3AF-416D-92DE-A76693B99D2A}" dt="2025-11-15T07:34:34.270" v="4290"/>
        <pc:sldMkLst>
          <pc:docMk/>
          <pc:sldMk cId="373706710" sldId="2147475373"/>
        </pc:sldMkLst>
      </pc:sldChg>
      <pc:sldChg chg="add">
        <pc:chgData name="Lucy Kennerley" userId="fd5663bb-1d09-4062-bd32-4fda051cbe8d" providerId="ADAL" clId="{21AC6242-D3AF-416D-92DE-A76693B99D2A}" dt="2025-11-15T07:34:37.680" v="4292"/>
        <pc:sldMkLst>
          <pc:docMk/>
          <pc:sldMk cId="2742042301" sldId="2147475374"/>
        </pc:sldMkLst>
      </pc:sldChg>
      <pc:sldChg chg="add">
        <pc:chgData name="Lucy Kennerley" userId="fd5663bb-1d09-4062-bd32-4fda051cbe8d" providerId="ADAL" clId="{21AC6242-D3AF-416D-92DE-A76693B99D2A}" dt="2025-11-15T07:34:40.832" v="4294"/>
        <pc:sldMkLst>
          <pc:docMk/>
          <pc:sldMk cId="1631265248" sldId="2147475375"/>
        </pc:sldMkLst>
      </pc:sldChg>
      <pc:sldChg chg="add">
        <pc:chgData name="Lucy Kennerley" userId="fd5663bb-1d09-4062-bd32-4fda051cbe8d" providerId="ADAL" clId="{21AC6242-D3AF-416D-92DE-A76693B99D2A}" dt="2025-11-15T07:34:44.560" v="4296"/>
        <pc:sldMkLst>
          <pc:docMk/>
          <pc:sldMk cId="826860916" sldId="2147475376"/>
        </pc:sldMkLst>
      </pc:sldChg>
      <pc:sldChg chg="add">
        <pc:chgData name="Lucy Kennerley" userId="fd5663bb-1d09-4062-bd32-4fda051cbe8d" providerId="ADAL" clId="{21AC6242-D3AF-416D-92DE-A76693B99D2A}" dt="2025-11-15T07:34:48.414" v="4298"/>
        <pc:sldMkLst>
          <pc:docMk/>
          <pc:sldMk cId="706293918" sldId="2147475377"/>
        </pc:sldMkLst>
      </pc:sldChg>
      <pc:sldChg chg="add del">
        <pc:chgData name="Lucy Kennerley" userId="fd5663bb-1d09-4062-bd32-4fda051cbe8d" providerId="ADAL" clId="{21AC6242-D3AF-416D-92DE-A76693B99D2A}" dt="2025-11-15T07:33:37.697" v="4286" actId="47"/>
        <pc:sldMkLst>
          <pc:docMk/>
          <pc:sldMk cId="826860916" sldId="2147475377"/>
        </pc:sldMkLst>
      </pc:sldChg>
      <pc:sldChg chg="add">
        <pc:chgData name="Lucy Kennerley" userId="fd5663bb-1d09-4062-bd32-4fda051cbe8d" providerId="ADAL" clId="{21AC6242-D3AF-416D-92DE-A76693B99D2A}" dt="2025-11-15T07:34:51.353" v="4300"/>
        <pc:sldMkLst>
          <pc:docMk/>
          <pc:sldMk cId="969049431" sldId="2147475378"/>
        </pc:sldMkLst>
      </pc:sldChg>
      <pc:sldChg chg="add">
        <pc:chgData name="Lucy Kennerley" userId="fd5663bb-1d09-4062-bd32-4fda051cbe8d" providerId="ADAL" clId="{21AC6242-D3AF-416D-92DE-A76693B99D2A}" dt="2025-11-15T07:34:55.082" v="4302"/>
        <pc:sldMkLst>
          <pc:docMk/>
          <pc:sldMk cId="3223789210" sldId="2147475379"/>
        </pc:sldMkLst>
      </pc:sldChg>
      <pc:sldMasterChg chg="add addSldLayout">
        <pc:chgData name="Lucy Kennerley" userId="fd5663bb-1d09-4062-bd32-4fda051cbe8d" providerId="ADAL" clId="{21AC6242-D3AF-416D-92DE-A76693B99D2A}" dt="2025-11-12T12:41:04.920" v="4161" actId="27028"/>
        <pc:sldMasterMkLst>
          <pc:docMk/>
          <pc:sldMasterMk cId="2066098524" sldId="2147483648"/>
        </pc:sldMasterMkLst>
        <pc:sldLayoutChg chg="add">
          <pc:chgData name="Lucy Kennerley" userId="fd5663bb-1d09-4062-bd32-4fda051cbe8d" providerId="ADAL" clId="{21AC6242-D3AF-416D-92DE-A76693B99D2A}" dt="2025-11-12T12:41:01.326" v="4159" actId="27028"/>
          <pc:sldLayoutMkLst>
            <pc:docMk/>
            <pc:sldMasterMk cId="2066098524" sldId="2147483648"/>
            <pc:sldLayoutMk cId="4185844532" sldId="2147483649"/>
          </pc:sldLayoutMkLst>
        </pc:sldLayoutChg>
        <pc:sldLayoutChg chg="add">
          <pc:chgData name="Lucy Kennerley" userId="fd5663bb-1d09-4062-bd32-4fda051cbe8d" providerId="ADAL" clId="{21AC6242-D3AF-416D-92DE-A76693B99D2A}" dt="2025-11-12T12:41:04.920" v="4161" actId="27028"/>
          <pc:sldLayoutMkLst>
            <pc:docMk/>
            <pc:sldMasterMk cId="2066098524" sldId="2147483648"/>
            <pc:sldLayoutMk cId="1813717419" sldId="2147483650"/>
          </pc:sldLayoutMkLst>
        </pc:sldLayoutChg>
      </pc:sldMasterChg>
      <pc:sldMasterChg chg="add addSldLayout">
        <pc:chgData name="Lucy Kennerley" userId="fd5663bb-1d09-4062-bd32-4fda051cbe8d" providerId="ADAL" clId="{21AC6242-D3AF-416D-92DE-A76693B99D2A}" dt="2025-11-12T13:43:29.820" v="4187" actId="27028"/>
        <pc:sldMasterMkLst>
          <pc:docMk/>
          <pc:sldMasterMk cId="2460954070" sldId="2147483660"/>
        </pc:sldMasterMkLst>
        <pc:sldLayoutChg chg="add">
          <pc:chgData name="Lucy Kennerley" userId="fd5663bb-1d09-4062-bd32-4fda051cbe8d" providerId="ADAL" clId="{21AC6242-D3AF-416D-92DE-A76693B99D2A}" dt="2025-11-12T13:43:29.820" v="4187" actId="27028"/>
          <pc:sldLayoutMkLst>
            <pc:docMk/>
            <pc:sldMasterMk cId="2460954070" sldId="2147483660"/>
            <pc:sldLayoutMk cId="2385387890" sldId="2147483661"/>
          </pc:sldLayoutMkLst>
        </pc:sldLayoutChg>
      </pc:sldMasterChg>
      <pc:sldMasterChg chg="add addSldLayout modSldLayout">
        <pc:chgData name="Lucy Kennerley" userId="fd5663bb-1d09-4062-bd32-4fda051cbe8d" providerId="ADAL" clId="{21AC6242-D3AF-416D-92DE-A76693B99D2A}" dt="2025-11-11T12:54:58.595" v="3910" actId="27028"/>
        <pc:sldMasterMkLst>
          <pc:docMk/>
          <pc:sldMasterMk cId="1295592636" sldId="2147483672"/>
        </pc:sldMasterMkLst>
        <pc:sldLayoutChg chg="add">
          <pc:chgData name="Lucy Kennerley" userId="fd5663bb-1d09-4062-bd32-4fda051cbe8d" providerId="ADAL" clId="{21AC6242-D3AF-416D-92DE-A76693B99D2A}" dt="2025-11-11T12:52:34.885" v="3878" actId="27028"/>
          <pc:sldLayoutMkLst>
            <pc:docMk/>
            <pc:sldMasterMk cId="1295592636" sldId="2147483672"/>
            <pc:sldLayoutMk cId="3915633111" sldId="2147483662"/>
          </pc:sldLayoutMkLst>
        </pc:sldLayoutChg>
        <pc:sldLayoutChg chg="add">
          <pc:chgData name="Lucy Kennerley" userId="fd5663bb-1d09-4062-bd32-4fda051cbe8d" providerId="ADAL" clId="{21AC6242-D3AF-416D-92DE-A76693B99D2A}" dt="2025-10-30T11:17:58.779" v="1903" actId="27028"/>
          <pc:sldLayoutMkLst>
            <pc:docMk/>
            <pc:sldMasterMk cId="1295592636" sldId="2147483672"/>
            <pc:sldLayoutMk cId="449432073" sldId="2147483674"/>
          </pc:sldLayoutMkLst>
        </pc:sldLayoutChg>
        <pc:sldLayoutChg chg="add replId">
          <pc:chgData name="Lucy Kennerley" userId="fd5663bb-1d09-4062-bd32-4fda051cbe8d" providerId="ADAL" clId="{21AC6242-D3AF-416D-92DE-A76693B99D2A}" dt="2025-11-11T12:54:58.595" v="3910" actId="27028"/>
          <pc:sldLayoutMkLst>
            <pc:docMk/>
            <pc:sldMasterMk cId="1295592636" sldId="2147483672"/>
            <pc:sldLayoutMk cId="1942031999" sldId="2147483758"/>
          </pc:sldLayoutMkLst>
        </pc:sldLayoutChg>
      </pc:sldMasterChg>
      <pc:sldMasterChg chg="add del addSldLayout delSldLayout">
        <pc:chgData name="Lucy Kennerley" userId="fd5663bb-1d09-4062-bd32-4fda051cbe8d" providerId="ADAL" clId="{21AC6242-D3AF-416D-92DE-A76693B99D2A}" dt="2025-11-15T07:34:34.263" v="4289" actId="27028"/>
        <pc:sldMasterMkLst>
          <pc:docMk/>
          <pc:sldMasterMk cId="401269203" sldId="2147483679"/>
        </pc:sldMasterMkLst>
        <pc:sldLayoutChg chg="add del">
          <pc:chgData name="Lucy Kennerley" userId="fd5663bb-1d09-4062-bd32-4fda051cbe8d" providerId="ADAL" clId="{21AC6242-D3AF-416D-92DE-A76693B99D2A}" dt="2025-11-15T07:34:29.001" v="4287" actId="27028"/>
          <pc:sldLayoutMkLst>
            <pc:docMk/>
            <pc:sldMasterMk cId="401269203" sldId="2147483679"/>
            <pc:sldLayoutMk cId="750983804" sldId="2147483680"/>
          </pc:sldLayoutMkLst>
        </pc:sldLayoutChg>
        <pc:sldLayoutChg chg="add del">
          <pc:chgData name="Lucy Kennerley" userId="fd5663bb-1d09-4062-bd32-4fda051cbe8d" providerId="ADAL" clId="{21AC6242-D3AF-416D-92DE-A76693B99D2A}" dt="2025-11-15T07:34:34.263" v="4289" actId="27028"/>
          <pc:sldLayoutMkLst>
            <pc:docMk/>
            <pc:sldMasterMk cId="401269203" sldId="2147483679"/>
            <pc:sldLayoutMk cId="1848488528" sldId="2147483681"/>
          </pc:sldLayoutMkLst>
        </pc:sldLayoutChg>
      </pc:sldMasterChg>
      <pc:sldMasterChg chg="delSldLayout modSldLayout sldLayoutOrd">
        <pc:chgData name="Lucy Kennerley" userId="fd5663bb-1d09-4062-bd32-4fda051cbe8d" providerId="ADAL" clId="{21AC6242-D3AF-416D-92DE-A76693B99D2A}" dt="2025-11-12T13:43:30.915" v="4189"/>
        <pc:sldMasterMkLst>
          <pc:docMk/>
          <pc:sldMasterMk cId="2812431689" sldId="2147483735"/>
        </pc:sldMasterMkLst>
        <pc:sldLayoutChg chg="modSp mod ord">
          <pc:chgData name="Lucy Kennerley" userId="fd5663bb-1d09-4062-bd32-4fda051cbe8d" providerId="ADAL" clId="{21AC6242-D3AF-416D-92DE-A76693B99D2A}" dt="2025-11-11T12:54:58.992" v="3912"/>
          <pc:sldLayoutMkLst>
            <pc:docMk/>
            <pc:sldMasterMk cId="2812431689" sldId="2147483735"/>
            <pc:sldLayoutMk cId="1868151583" sldId="2147483655"/>
          </pc:sldLayoutMkLst>
          <pc:spChg chg="mod">
            <ac:chgData name="Lucy Kennerley" userId="fd5663bb-1d09-4062-bd32-4fda051cbe8d" providerId="ADAL" clId="{21AC6242-D3AF-416D-92DE-A76693B99D2A}" dt="2025-11-11T12:54:58.992" v="3912"/>
            <ac:spMkLst>
              <pc:docMk/>
              <pc:sldMasterMk cId="2812431689" sldId="2147483735"/>
              <pc:sldLayoutMk cId="1868151583" sldId="2147483655"/>
              <ac:spMk id="2" creationId="{96986AC1-8FD4-FF5B-DD15-A124DA91EC8D}"/>
            </ac:spMkLst>
          </pc:spChg>
          <pc:spChg chg="mod">
            <ac:chgData name="Lucy Kennerley" userId="fd5663bb-1d09-4062-bd32-4fda051cbe8d" providerId="ADAL" clId="{21AC6242-D3AF-416D-92DE-A76693B99D2A}" dt="2025-11-11T12:54:58.992" v="3912"/>
            <ac:spMkLst>
              <pc:docMk/>
              <pc:sldMasterMk cId="2812431689" sldId="2147483735"/>
              <pc:sldLayoutMk cId="1868151583" sldId="2147483655"/>
              <ac:spMk id="3" creationId="{67E77E7A-556E-D21E-6253-0EF92A13E9D0}"/>
            </ac:spMkLst>
          </pc:spChg>
          <pc:spChg chg="mod">
            <ac:chgData name="Lucy Kennerley" userId="fd5663bb-1d09-4062-bd32-4fda051cbe8d" providerId="ADAL" clId="{21AC6242-D3AF-416D-92DE-A76693B99D2A}" dt="2025-11-11T12:54:58.992" v="3912"/>
            <ac:spMkLst>
              <pc:docMk/>
              <pc:sldMasterMk cId="2812431689" sldId="2147483735"/>
              <pc:sldLayoutMk cId="1868151583" sldId="2147483655"/>
              <ac:spMk id="4" creationId="{BA2CA73A-45A1-4139-36C0-0E41FBC04956}"/>
            </ac:spMkLst>
          </pc:spChg>
        </pc:sldLayoutChg>
        <pc:sldLayoutChg chg="modSp mod ord">
          <pc:chgData name="Lucy Kennerley" userId="fd5663bb-1d09-4062-bd32-4fda051cbe8d" providerId="ADAL" clId="{21AC6242-D3AF-416D-92DE-A76693B99D2A}" dt="2025-11-11T12:54:58.992" v="3912"/>
          <pc:sldLayoutMkLst>
            <pc:docMk/>
            <pc:sldMasterMk cId="2812431689" sldId="2147483735"/>
            <pc:sldLayoutMk cId="1203553932" sldId="2147483753"/>
          </pc:sldLayoutMkLst>
          <pc:spChg chg="mod">
            <ac:chgData name="Lucy Kennerley" userId="fd5663bb-1d09-4062-bd32-4fda051cbe8d" providerId="ADAL" clId="{21AC6242-D3AF-416D-92DE-A76693B99D2A}" dt="2025-11-11T12:54:58.992" v="3912"/>
            <ac:spMkLst>
              <pc:docMk/>
              <pc:sldMasterMk cId="2812431689" sldId="2147483735"/>
              <pc:sldLayoutMk cId="1203553932" sldId="2147483753"/>
              <ac:spMk id="2" creationId="{CFE24C54-BD7D-4481-B3B3-FA23973148E4}"/>
            </ac:spMkLst>
          </pc:spChg>
          <pc:spChg chg="mod">
            <ac:chgData name="Lucy Kennerley" userId="fd5663bb-1d09-4062-bd32-4fda051cbe8d" providerId="ADAL" clId="{21AC6242-D3AF-416D-92DE-A76693B99D2A}" dt="2025-11-11T12:54:58.992" v="3912"/>
            <ac:spMkLst>
              <pc:docMk/>
              <pc:sldMasterMk cId="2812431689" sldId="2147483735"/>
              <pc:sldLayoutMk cId="1203553932" sldId="2147483753"/>
              <ac:spMk id="3" creationId="{1D426588-24AE-4FB7-AE15-9952CD08DBC0}"/>
            </ac:spMkLst>
          </pc:spChg>
          <pc:spChg chg="mod">
            <ac:chgData name="Lucy Kennerley" userId="fd5663bb-1d09-4062-bd32-4fda051cbe8d" providerId="ADAL" clId="{21AC6242-D3AF-416D-92DE-A76693B99D2A}" dt="2025-11-11T12:54:58.992" v="3912"/>
            <ac:spMkLst>
              <pc:docMk/>
              <pc:sldMasterMk cId="2812431689" sldId="2147483735"/>
              <pc:sldLayoutMk cId="1203553932" sldId="2147483753"/>
              <ac:spMk id="4" creationId="{57FEF905-BFF5-445C-AFC9-C4A734B6017C}"/>
            </ac:spMkLst>
          </pc:spChg>
          <pc:spChg chg="mod">
            <ac:chgData name="Lucy Kennerley" userId="fd5663bb-1d09-4062-bd32-4fda051cbe8d" providerId="ADAL" clId="{21AC6242-D3AF-416D-92DE-A76693B99D2A}" dt="2025-11-11T12:54:58.992" v="3912"/>
            <ac:spMkLst>
              <pc:docMk/>
              <pc:sldMasterMk cId="2812431689" sldId="2147483735"/>
              <pc:sldLayoutMk cId="1203553932" sldId="2147483753"/>
              <ac:spMk id="5" creationId="{B967070F-1B46-49AE-BA44-1D585CB1BE39}"/>
            </ac:spMkLst>
          </pc:spChg>
          <pc:spChg chg="mod">
            <ac:chgData name="Lucy Kennerley" userId="fd5663bb-1d09-4062-bd32-4fda051cbe8d" providerId="ADAL" clId="{21AC6242-D3AF-416D-92DE-A76693B99D2A}" dt="2025-11-11T12:54:58.992" v="3912"/>
            <ac:spMkLst>
              <pc:docMk/>
              <pc:sldMasterMk cId="2812431689" sldId="2147483735"/>
              <pc:sldLayoutMk cId="1203553932" sldId="2147483753"/>
              <ac:spMk id="6" creationId="{52785E3E-D745-4FDB-9D07-D6697F86439E}"/>
            </ac:spMkLst>
          </pc:spChg>
        </pc:sldLayoutChg>
        <pc:sldLayoutChg chg="modSp mod ord">
          <pc:chgData name="Lucy Kennerley" userId="fd5663bb-1d09-4062-bd32-4fda051cbe8d" providerId="ADAL" clId="{21AC6242-D3AF-416D-92DE-A76693B99D2A}" dt="2025-11-12T13:43:30.915" v="4189"/>
          <pc:sldLayoutMkLst>
            <pc:docMk/>
            <pc:sldMasterMk cId="2812431689" sldId="2147483735"/>
            <pc:sldLayoutMk cId="2329218150" sldId="2147483763"/>
          </pc:sldLayoutMkLst>
          <pc:spChg chg="mod">
            <ac:chgData name="Lucy Kennerley" userId="fd5663bb-1d09-4062-bd32-4fda051cbe8d" providerId="ADAL" clId="{21AC6242-D3AF-416D-92DE-A76693B99D2A}" dt="2025-11-12T13:43:30.915" v="4189"/>
            <ac:spMkLst>
              <pc:docMk/>
              <pc:sldMasterMk cId="2812431689" sldId="2147483735"/>
              <pc:sldLayoutMk cId="2329218150" sldId="2147483763"/>
              <ac:spMk id="2" creationId="{93A5C296-DDD8-988C-A830-E3E7F5806326}"/>
            </ac:spMkLst>
          </pc:spChg>
          <pc:spChg chg="mod">
            <ac:chgData name="Lucy Kennerley" userId="fd5663bb-1d09-4062-bd32-4fda051cbe8d" providerId="ADAL" clId="{21AC6242-D3AF-416D-92DE-A76693B99D2A}" dt="2025-11-12T13:43:30.915" v="4189"/>
            <ac:spMkLst>
              <pc:docMk/>
              <pc:sldMasterMk cId="2812431689" sldId="2147483735"/>
              <pc:sldLayoutMk cId="2329218150" sldId="2147483763"/>
              <ac:spMk id="3" creationId="{11DF7C07-8BDD-58D2-6F57-74BCA5E2C673}"/>
            </ac:spMkLst>
          </pc:spChg>
          <pc:spChg chg="mod">
            <ac:chgData name="Lucy Kennerley" userId="fd5663bb-1d09-4062-bd32-4fda051cbe8d" providerId="ADAL" clId="{21AC6242-D3AF-416D-92DE-A76693B99D2A}" dt="2025-11-12T13:43:30.915" v="4189"/>
            <ac:spMkLst>
              <pc:docMk/>
              <pc:sldMasterMk cId="2812431689" sldId="2147483735"/>
              <pc:sldLayoutMk cId="2329218150" sldId="2147483763"/>
              <ac:spMk id="4" creationId="{33351E80-354D-11E3-DA2C-695FCE8ACD85}"/>
            </ac:spMkLst>
          </pc:spChg>
          <pc:spChg chg="mod">
            <ac:chgData name="Lucy Kennerley" userId="fd5663bb-1d09-4062-bd32-4fda051cbe8d" providerId="ADAL" clId="{21AC6242-D3AF-416D-92DE-A76693B99D2A}" dt="2025-11-12T13:43:30.915" v="4189"/>
            <ac:spMkLst>
              <pc:docMk/>
              <pc:sldMasterMk cId="2812431689" sldId="2147483735"/>
              <pc:sldLayoutMk cId="2329218150" sldId="2147483763"/>
              <ac:spMk id="5" creationId="{468DD024-193F-03AD-181E-9CC3A3CD9843}"/>
            </ac:spMkLst>
          </pc:spChg>
          <pc:spChg chg="mod">
            <ac:chgData name="Lucy Kennerley" userId="fd5663bb-1d09-4062-bd32-4fda051cbe8d" providerId="ADAL" clId="{21AC6242-D3AF-416D-92DE-A76693B99D2A}" dt="2025-11-12T13:43:30.915" v="4189"/>
            <ac:spMkLst>
              <pc:docMk/>
              <pc:sldMasterMk cId="2812431689" sldId="2147483735"/>
              <pc:sldLayoutMk cId="2329218150" sldId="2147483763"/>
              <ac:spMk id="6" creationId="{0B4371AC-2A55-8192-6B0E-A30D06B08E52}"/>
            </ac:spMkLst>
          </pc:spChg>
        </pc:sldLayoutChg>
        <pc:sldLayoutChg chg="modSp mod ord">
          <pc:chgData name="Lucy Kennerley" userId="fd5663bb-1d09-4062-bd32-4fda051cbe8d" providerId="ADAL" clId="{21AC6242-D3AF-416D-92DE-A76693B99D2A}" dt="2025-11-12T13:43:30.915" v="4189"/>
          <pc:sldLayoutMkLst>
            <pc:docMk/>
            <pc:sldMasterMk cId="2812431689" sldId="2147483735"/>
            <pc:sldLayoutMk cId="618469091" sldId="2147483764"/>
          </pc:sldLayoutMkLst>
          <pc:spChg chg="mod">
            <ac:chgData name="Lucy Kennerley" userId="fd5663bb-1d09-4062-bd32-4fda051cbe8d" providerId="ADAL" clId="{21AC6242-D3AF-416D-92DE-A76693B99D2A}" dt="2025-11-12T13:43:30.915" v="4189"/>
            <ac:spMkLst>
              <pc:docMk/>
              <pc:sldMasterMk cId="2812431689" sldId="2147483735"/>
              <pc:sldLayoutMk cId="618469091" sldId="2147483764"/>
              <ac:spMk id="2" creationId="{EAB9ACB9-0A03-C45A-A04A-1AC2317D49E7}"/>
            </ac:spMkLst>
          </pc:spChg>
          <pc:spChg chg="mod">
            <ac:chgData name="Lucy Kennerley" userId="fd5663bb-1d09-4062-bd32-4fda051cbe8d" providerId="ADAL" clId="{21AC6242-D3AF-416D-92DE-A76693B99D2A}" dt="2025-11-12T13:43:30.915" v="4189"/>
            <ac:spMkLst>
              <pc:docMk/>
              <pc:sldMasterMk cId="2812431689" sldId="2147483735"/>
              <pc:sldLayoutMk cId="618469091" sldId="2147483764"/>
              <ac:spMk id="3" creationId="{0079ABA9-C666-5DDA-6E17-79D4BB8E5AAF}"/>
            </ac:spMkLst>
          </pc:spChg>
          <pc:spChg chg="mod">
            <ac:chgData name="Lucy Kennerley" userId="fd5663bb-1d09-4062-bd32-4fda051cbe8d" providerId="ADAL" clId="{21AC6242-D3AF-416D-92DE-A76693B99D2A}" dt="2025-11-12T13:43:30.915" v="4189"/>
            <ac:spMkLst>
              <pc:docMk/>
              <pc:sldMasterMk cId="2812431689" sldId="2147483735"/>
              <pc:sldLayoutMk cId="618469091" sldId="2147483764"/>
              <ac:spMk id="4" creationId="{23828A89-A28B-45CD-B542-C83B5D95533C}"/>
            </ac:spMkLst>
          </pc:spChg>
          <pc:spChg chg="mod">
            <ac:chgData name="Lucy Kennerley" userId="fd5663bb-1d09-4062-bd32-4fda051cbe8d" providerId="ADAL" clId="{21AC6242-D3AF-416D-92DE-A76693B99D2A}" dt="2025-11-12T13:43:30.915" v="4189"/>
            <ac:spMkLst>
              <pc:docMk/>
              <pc:sldMasterMk cId="2812431689" sldId="2147483735"/>
              <pc:sldLayoutMk cId="618469091" sldId="2147483764"/>
              <ac:spMk id="5" creationId="{21D98E07-5754-1187-5D2E-7C5C57ECE30C}"/>
            </ac:spMkLst>
          </pc:spChg>
          <pc:spChg chg="mod">
            <ac:chgData name="Lucy Kennerley" userId="fd5663bb-1d09-4062-bd32-4fda051cbe8d" providerId="ADAL" clId="{21AC6242-D3AF-416D-92DE-A76693B99D2A}" dt="2025-11-12T13:43:30.915" v="4189"/>
            <ac:spMkLst>
              <pc:docMk/>
              <pc:sldMasterMk cId="2812431689" sldId="2147483735"/>
              <pc:sldLayoutMk cId="618469091" sldId="2147483764"/>
              <ac:spMk id="6" creationId="{0064C6E1-8E4F-28BD-A911-C97B573BE8D1}"/>
            </ac:spMkLst>
          </pc:spChg>
        </pc:sldLayoutChg>
      </pc:sldMasterChg>
      <pc:sldMasterChg chg="replId modSldLayout">
        <pc:chgData name="Lucy Kennerley" userId="fd5663bb-1d09-4062-bd32-4fda051cbe8d" providerId="ADAL" clId="{21AC6242-D3AF-416D-92DE-A76693B99D2A}" dt="2025-10-29T09:58:01.233" v="1259" actId="27028"/>
        <pc:sldMasterMkLst>
          <pc:docMk/>
          <pc:sldMasterMk cId="123439850" sldId="2147483747"/>
        </pc:sldMasterMkLst>
        <pc:sldLayoutChg chg="replId">
          <pc:chgData name="Lucy Kennerley" userId="fd5663bb-1d09-4062-bd32-4fda051cbe8d" providerId="ADAL" clId="{21AC6242-D3AF-416D-92DE-A76693B99D2A}" dt="2025-10-29T09:22:01.945" v="286" actId="27028"/>
          <pc:sldLayoutMkLst>
            <pc:docMk/>
            <pc:sldMasterMk cId="123439850" sldId="2147483747"/>
            <pc:sldLayoutMk cId="667232478" sldId="2147483748"/>
          </pc:sldLayoutMkLst>
        </pc:sldLayoutChg>
        <pc:sldLayoutChg chg="replId">
          <pc:chgData name="Lucy Kennerley" userId="fd5663bb-1d09-4062-bd32-4fda051cbe8d" providerId="ADAL" clId="{21AC6242-D3AF-416D-92DE-A76693B99D2A}" dt="2025-10-29T09:58:01.233" v="1259" actId="27028"/>
          <pc:sldLayoutMkLst>
            <pc:docMk/>
            <pc:sldMasterMk cId="123439850" sldId="2147483747"/>
            <pc:sldLayoutMk cId="3049209505" sldId="2147483750"/>
          </pc:sldLayoutMkLst>
        </pc:sldLayoutChg>
      </pc:sldMasterChg>
      <pc:sldMasterChg chg="add replId addSldLayout modSldLayout">
        <pc:chgData name="Lucy Kennerley" userId="fd5663bb-1d09-4062-bd32-4fda051cbe8d" providerId="ADAL" clId="{21AC6242-D3AF-416D-92DE-A76693B99D2A}" dt="2025-10-29T09:58:01.233" v="1259" actId="27028"/>
        <pc:sldMasterMkLst>
          <pc:docMk/>
          <pc:sldMasterMk cId="483302694" sldId="2147483749"/>
        </pc:sldMasterMkLst>
        <pc:sldLayoutChg chg="add replId">
          <pc:chgData name="Lucy Kennerley" userId="fd5663bb-1d09-4062-bd32-4fda051cbe8d" providerId="ADAL" clId="{21AC6242-D3AF-416D-92DE-A76693B99D2A}" dt="2025-10-29T09:58:01.233" v="1259" actId="27028"/>
          <pc:sldLayoutMkLst>
            <pc:docMk/>
            <pc:sldMasterMk cId="483302694" sldId="2147483749"/>
            <pc:sldLayoutMk cId="2106394470" sldId="2147483751"/>
          </pc:sldLayoutMkLst>
        </pc:sldLayoutChg>
      </pc:sldMasterChg>
      <pc:sldMasterChg chg="add replId addSldLayout modSldLayout sldLayoutOrd">
        <pc:chgData name="Lucy Kennerley" userId="fd5663bb-1d09-4062-bd32-4fda051cbe8d" providerId="ADAL" clId="{21AC6242-D3AF-416D-92DE-A76693B99D2A}" dt="2025-11-11T12:54:58.992" v="3912"/>
        <pc:sldMasterMkLst>
          <pc:docMk/>
          <pc:sldMasterMk cId="736677049" sldId="2147483754"/>
        </pc:sldMasterMkLst>
        <pc:sldLayoutChg chg="modSp mod ord">
          <pc:chgData name="Lucy Kennerley" userId="fd5663bb-1d09-4062-bd32-4fda051cbe8d" providerId="ADAL" clId="{21AC6242-D3AF-416D-92DE-A76693B99D2A}" dt="2025-11-11T12:54:58.992" v="3912"/>
          <pc:sldLayoutMkLst>
            <pc:docMk/>
            <pc:sldMasterMk cId="736677049" sldId="2147483754"/>
            <pc:sldLayoutMk cId="1104829368" sldId="2147483678"/>
          </pc:sldLayoutMkLst>
          <pc:spChg chg="mod">
            <ac:chgData name="Lucy Kennerley" userId="fd5663bb-1d09-4062-bd32-4fda051cbe8d" providerId="ADAL" clId="{21AC6242-D3AF-416D-92DE-A76693B99D2A}" dt="2025-11-11T12:54:58.992" v="3912"/>
            <ac:spMkLst>
              <pc:docMk/>
              <pc:sldMasterMk cId="736677049" sldId="2147483754"/>
              <pc:sldLayoutMk cId="1104829368" sldId="2147483678"/>
              <ac:spMk id="2" creationId="{DB0AE8B6-616C-180B-874B-08337FB763BB}"/>
            </ac:spMkLst>
          </pc:spChg>
          <pc:spChg chg="mod">
            <ac:chgData name="Lucy Kennerley" userId="fd5663bb-1d09-4062-bd32-4fda051cbe8d" providerId="ADAL" clId="{21AC6242-D3AF-416D-92DE-A76693B99D2A}" dt="2025-11-11T12:54:58.992" v="3912"/>
            <ac:spMkLst>
              <pc:docMk/>
              <pc:sldMasterMk cId="736677049" sldId="2147483754"/>
              <pc:sldLayoutMk cId="1104829368" sldId="2147483678"/>
              <ac:spMk id="3" creationId="{CB4778A1-260E-762A-F459-D9444EA6B770}"/>
            </ac:spMkLst>
          </pc:spChg>
          <pc:spChg chg="mod">
            <ac:chgData name="Lucy Kennerley" userId="fd5663bb-1d09-4062-bd32-4fda051cbe8d" providerId="ADAL" clId="{21AC6242-D3AF-416D-92DE-A76693B99D2A}" dt="2025-11-11T12:54:58.992" v="3912"/>
            <ac:spMkLst>
              <pc:docMk/>
              <pc:sldMasterMk cId="736677049" sldId="2147483754"/>
              <pc:sldLayoutMk cId="1104829368" sldId="2147483678"/>
              <ac:spMk id="4" creationId="{326A999A-CA28-893C-1DEB-B625F527DF48}"/>
            </ac:spMkLst>
          </pc:spChg>
          <pc:spChg chg="mod">
            <ac:chgData name="Lucy Kennerley" userId="fd5663bb-1d09-4062-bd32-4fda051cbe8d" providerId="ADAL" clId="{21AC6242-D3AF-416D-92DE-A76693B99D2A}" dt="2025-11-11T12:54:58.992" v="3912"/>
            <ac:spMkLst>
              <pc:docMk/>
              <pc:sldMasterMk cId="736677049" sldId="2147483754"/>
              <pc:sldLayoutMk cId="1104829368" sldId="2147483678"/>
              <ac:spMk id="5" creationId="{6A79584E-C902-6D3D-F28F-92008FD2366D}"/>
            </ac:spMkLst>
          </pc:spChg>
          <pc:spChg chg="mod">
            <ac:chgData name="Lucy Kennerley" userId="fd5663bb-1d09-4062-bd32-4fda051cbe8d" providerId="ADAL" clId="{21AC6242-D3AF-416D-92DE-A76693B99D2A}" dt="2025-11-11T12:54:58.992" v="3912"/>
            <ac:spMkLst>
              <pc:docMk/>
              <pc:sldMasterMk cId="736677049" sldId="2147483754"/>
              <pc:sldLayoutMk cId="1104829368" sldId="2147483678"/>
              <ac:spMk id="6" creationId="{08341343-20EA-6D6A-53CC-A7F066561F82}"/>
            </ac:spMkLst>
          </pc:spChg>
        </pc:sldLayoutChg>
        <pc:sldLayoutChg chg="add replId">
          <pc:chgData name="Lucy Kennerley" userId="fd5663bb-1d09-4062-bd32-4fda051cbe8d" providerId="ADAL" clId="{21AC6242-D3AF-416D-92DE-A76693B99D2A}" dt="2025-11-06T11:56:38.896" v="3301" actId="27028"/>
          <pc:sldLayoutMkLst>
            <pc:docMk/>
            <pc:sldMasterMk cId="736677049" sldId="2147483754"/>
            <pc:sldLayoutMk cId="3562450686" sldId="2147483755"/>
          </pc:sldLayoutMkLst>
        </pc:sldLayoutChg>
      </pc:sldMasterChg>
      <pc:sldMasterChg chg="add replId addSldLayout modSldLayout">
        <pc:chgData name="Lucy Kennerley" userId="fd5663bb-1d09-4062-bd32-4fda051cbe8d" providerId="ADAL" clId="{21AC6242-D3AF-416D-92DE-A76693B99D2A}" dt="2025-11-11T14:48:51.619" v="4058" actId="27028"/>
        <pc:sldMasterMkLst>
          <pc:docMk/>
          <pc:sldMasterMk cId="2800911354" sldId="2147483759"/>
        </pc:sldMasterMkLst>
        <pc:sldLayoutChg chg="add">
          <pc:chgData name="Lucy Kennerley" userId="fd5663bb-1d09-4062-bd32-4fda051cbe8d" providerId="ADAL" clId="{21AC6242-D3AF-416D-92DE-A76693B99D2A}" dt="2025-11-06T11:56:38.896" v="3301" actId="27028"/>
          <pc:sldLayoutMkLst>
            <pc:docMk/>
            <pc:sldMasterMk cId="2800911354" sldId="2147483759"/>
            <pc:sldLayoutMk cId="2781481602" sldId="2147483651"/>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90997311" sldId="2147483652"/>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2527378506" sldId="2147483653"/>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676877253" sldId="2147483654"/>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1562099466" sldId="2147483656"/>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1125857515" sldId="2147483657"/>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1887601009" sldId="2147483658"/>
          </pc:sldLayoutMkLst>
        </pc:sldLayoutChg>
        <pc:sldLayoutChg chg="add">
          <pc:chgData name="Lucy Kennerley" userId="fd5663bb-1d09-4062-bd32-4fda051cbe8d" providerId="ADAL" clId="{21AC6242-D3AF-416D-92DE-A76693B99D2A}" dt="2025-11-06T11:56:38.896" v="3301" actId="27028"/>
          <pc:sldLayoutMkLst>
            <pc:docMk/>
            <pc:sldMasterMk cId="2800911354" sldId="2147483759"/>
            <pc:sldLayoutMk cId="2496740133" sldId="2147483659"/>
          </pc:sldLayoutMkLst>
        </pc:sldLayoutChg>
        <pc:sldLayoutChg chg="add replId">
          <pc:chgData name="Lucy Kennerley" userId="fd5663bb-1d09-4062-bd32-4fda051cbe8d" providerId="ADAL" clId="{21AC6242-D3AF-416D-92DE-A76693B99D2A}" dt="2025-11-11T12:52:40.040" v="3880" actId="27028"/>
          <pc:sldLayoutMkLst>
            <pc:docMk/>
            <pc:sldMasterMk cId="2800911354" sldId="2147483759"/>
            <pc:sldLayoutMk cId="1155998325" sldId="2147483757"/>
          </pc:sldLayoutMkLst>
        </pc:sldLayoutChg>
        <pc:sldLayoutChg chg="add replId">
          <pc:chgData name="Lucy Kennerley" userId="fd5663bb-1d09-4062-bd32-4fda051cbe8d" providerId="ADAL" clId="{21AC6242-D3AF-416D-92DE-A76693B99D2A}" dt="2025-11-11T14:48:44.116" v="4054" actId="27028"/>
          <pc:sldLayoutMkLst>
            <pc:docMk/>
            <pc:sldMasterMk cId="2800911354" sldId="2147483759"/>
            <pc:sldLayoutMk cId="3491736968" sldId="2147483760"/>
          </pc:sldLayoutMkLst>
        </pc:sldLayoutChg>
        <pc:sldLayoutChg chg="add replId">
          <pc:chgData name="Lucy Kennerley" userId="fd5663bb-1d09-4062-bd32-4fda051cbe8d" providerId="ADAL" clId="{21AC6242-D3AF-416D-92DE-A76693B99D2A}" dt="2025-11-11T14:48:51.619" v="4058" actId="27028"/>
          <pc:sldLayoutMkLst>
            <pc:docMk/>
            <pc:sldMasterMk cId="2800911354" sldId="2147483759"/>
            <pc:sldLayoutMk cId="463707189" sldId="2147483761"/>
          </pc:sldLayoutMkLst>
        </pc:sldLayoutChg>
      </pc:sldMasterChg>
      <pc:sldMasterChg chg="add replId addSldLayout modSldLayout">
        <pc:chgData name="Lucy Kennerley" userId="fd5663bb-1d09-4062-bd32-4fda051cbe8d" providerId="ADAL" clId="{21AC6242-D3AF-416D-92DE-A76693B99D2A}" dt="2025-11-12T13:43:29.820" v="4187" actId="27028"/>
        <pc:sldMasterMkLst>
          <pc:docMk/>
          <pc:sldMasterMk cId="4136839314" sldId="2147483765"/>
        </pc:sldMasterMkLst>
        <pc:sldLayoutChg chg="add replId">
          <pc:chgData name="Lucy Kennerley" userId="fd5663bb-1d09-4062-bd32-4fda051cbe8d" providerId="ADAL" clId="{21AC6242-D3AF-416D-92DE-A76693B99D2A}" dt="2025-11-11T12:52:34.885" v="3878" actId="27028"/>
          <pc:sldLayoutMkLst>
            <pc:docMk/>
            <pc:sldMasterMk cId="4136839314" sldId="2147483765"/>
            <pc:sldLayoutMk cId="1413237323" sldId="2147483756"/>
          </pc:sldLayoutMkLst>
        </pc:sldLayoutChg>
        <pc:sldLayoutChg chg="add replId">
          <pc:chgData name="Lucy Kennerley" userId="fd5663bb-1d09-4062-bd32-4fda051cbe8d" providerId="ADAL" clId="{21AC6242-D3AF-416D-92DE-A76693B99D2A}" dt="2025-11-12T13:43:29.820" v="4187" actId="27028"/>
          <pc:sldLayoutMkLst>
            <pc:docMk/>
            <pc:sldMasterMk cId="4136839314" sldId="2147483765"/>
            <pc:sldLayoutMk cId="2119694126" sldId="2147483766"/>
          </pc:sldLayoutMkLst>
        </pc:sldLayoutChg>
      </pc:sldMasterChg>
    </pc:docChg>
  </pc:docChgLst>
  <pc:docChgLst>
    <pc:chgData name="Julie Duff" userId="96c80607-cb3d-4bd8-aa20-0f19d8cfc90f" providerId="ADAL" clId="{E5222A2A-7C0B-4134-9389-A9A83A52DBEB}"/>
    <pc:docChg chg="undo custSel addSld delSld modSld sldOrd delMainMaster modNotesMaster">
      <pc:chgData name="Julie Duff" userId="96c80607-cb3d-4bd8-aa20-0f19d8cfc90f" providerId="ADAL" clId="{E5222A2A-7C0B-4134-9389-A9A83A52DBEB}" dt="2025-11-11T09:09:56.663" v="420" actId="1076"/>
      <pc:docMkLst>
        <pc:docMk/>
      </pc:docMkLst>
      <pc:sldChg chg="addSp delSp modSp add mod ord">
        <pc:chgData name="Julie Duff" userId="96c80607-cb3d-4bd8-aa20-0f19d8cfc90f" providerId="ADAL" clId="{E5222A2A-7C0B-4134-9389-A9A83A52DBEB}" dt="2025-11-11T09:09:56.663" v="420" actId="1076"/>
        <pc:sldMkLst>
          <pc:docMk/>
          <pc:sldMk cId="2457469447" sldId="429"/>
        </pc:sldMkLst>
        <pc:graphicFrameChg chg="mod modGraphic">
          <ac:chgData name="Julie Duff" userId="96c80607-cb3d-4bd8-aa20-0f19d8cfc90f" providerId="ADAL" clId="{E5222A2A-7C0B-4134-9389-A9A83A52DBEB}" dt="2025-11-10T16:23:26.332" v="412" actId="14100"/>
          <ac:graphicFrameMkLst>
            <pc:docMk/>
            <pc:sldMk cId="2457469447" sldId="429"/>
            <ac:graphicFrameMk id="18" creationId="{79803D11-2C8B-12B7-0FFE-9C8445CD0985}"/>
          </ac:graphicFrameMkLst>
        </pc:graphicFrameChg>
        <pc:picChg chg="add mod">
          <ac:chgData name="Julie Duff" userId="96c80607-cb3d-4bd8-aa20-0f19d8cfc90f" providerId="ADAL" clId="{E5222A2A-7C0B-4134-9389-A9A83A52DBEB}" dt="2025-11-10T16:22:11.862" v="401" actId="14100"/>
          <ac:picMkLst>
            <pc:docMk/>
            <pc:sldMk cId="2457469447" sldId="429"/>
            <ac:picMk id="3" creationId="{7D3041E8-EEB6-6CD3-A188-F6069993019D}"/>
          </ac:picMkLst>
        </pc:picChg>
        <pc:picChg chg="add mod">
          <ac:chgData name="Julie Duff" userId="96c80607-cb3d-4bd8-aa20-0f19d8cfc90f" providerId="ADAL" clId="{E5222A2A-7C0B-4134-9389-A9A83A52DBEB}" dt="2025-11-10T15:50:08.474" v="331" actId="1076"/>
          <ac:picMkLst>
            <pc:docMk/>
            <pc:sldMk cId="2457469447" sldId="429"/>
            <ac:picMk id="7" creationId="{18E78298-EE6F-B78E-D39C-55587C50EC4F}"/>
          </ac:picMkLst>
        </pc:picChg>
        <pc:picChg chg="add mod">
          <ac:chgData name="Julie Duff" userId="96c80607-cb3d-4bd8-aa20-0f19d8cfc90f" providerId="ADAL" clId="{E5222A2A-7C0B-4134-9389-A9A83A52DBEB}" dt="2025-11-11T09:09:56.663" v="420" actId="1076"/>
          <ac:picMkLst>
            <pc:docMk/>
            <pc:sldMk cId="2457469447" sldId="429"/>
            <ac:picMk id="11" creationId="{E6CDB6F3-B88F-C867-D376-02ACFE6633A1}"/>
          </ac:picMkLst>
        </pc:picChg>
      </pc:sldChg>
      <pc:sldChg chg="addSp delSp modSp add mod">
        <pc:chgData name="Julie Duff" userId="96c80607-cb3d-4bd8-aa20-0f19d8cfc90f" providerId="ADAL" clId="{E5222A2A-7C0B-4134-9389-A9A83A52DBEB}" dt="2025-11-10T16:12:53.780" v="360" actId="20577"/>
        <pc:sldMkLst>
          <pc:docMk/>
          <pc:sldMk cId="2145904123" sldId="435"/>
        </pc:sldMkLst>
        <pc:spChg chg="mod">
          <ac:chgData name="Julie Duff" userId="96c80607-cb3d-4bd8-aa20-0f19d8cfc90f" providerId="ADAL" clId="{E5222A2A-7C0B-4134-9389-A9A83A52DBEB}" dt="2025-11-10T15:38:31.350" v="165" actId="1076"/>
          <ac:spMkLst>
            <pc:docMk/>
            <pc:sldMk cId="2145904123" sldId="435"/>
            <ac:spMk id="4" creationId="{305DABB1-D6AB-4570-6858-012C5E79695A}"/>
          </ac:spMkLst>
        </pc:spChg>
        <pc:spChg chg="add del mod">
          <ac:chgData name="Julie Duff" userId="96c80607-cb3d-4bd8-aa20-0f19d8cfc90f" providerId="ADAL" clId="{E5222A2A-7C0B-4134-9389-A9A83A52DBEB}" dt="2025-11-10T16:12:53.780" v="360" actId="20577"/>
          <ac:spMkLst>
            <pc:docMk/>
            <pc:sldMk cId="2145904123" sldId="435"/>
            <ac:spMk id="6" creationId="{C3C1CEEC-6562-0ABF-B011-6E3527F87AB4}"/>
          </ac:spMkLst>
        </pc:spChg>
        <pc:picChg chg="add mod">
          <ac:chgData name="Julie Duff" userId="96c80607-cb3d-4bd8-aa20-0f19d8cfc90f" providerId="ADAL" clId="{E5222A2A-7C0B-4134-9389-A9A83A52DBEB}" dt="2025-11-10T15:38:48.721" v="174" actId="688"/>
          <ac:picMkLst>
            <pc:docMk/>
            <pc:sldMk cId="2145904123" sldId="435"/>
            <ac:picMk id="3" creationId="{989B3EC8-7BE0-4E94-70A9-51482B1D9526}"/>
          </ac:picMkLst>
        </pc:picChg>
      </pc:sldChg>
      <pc:sldChg chg="delSp modSp mod ord">
        <pc:chgData name="Julie Duff" userId="96c80607-cb3d-4bd8-aa20-0f19d8cfc90f" providerId="ADAL" clId="{E5222A2A-7C0B-4134-9389-A9A83A52DBEB}" dt="2025-11-10T15:43:21.068" v="206"/>
        <pc:sldMkLst>
          <pc:docMk/>
          <pc:sldMk cId="4059629408" sldId="457"/>
        </pc:sldMkLst>
        <pc:picChg chg="mod modCrop">
          <ac:chgData name="Julie Duff" userId="96c80607-cb3d-4bd8-aa20-0f19d8cfc90f" providerId="ADAL" clId="{E5222A2A-7C0B-4134-9389-A9A83A52DBEB}" dt="2025-11-10T15:43:05.175" v="203" actId="732"/>
          <ac:picMkLst>
            <pc:docMk/>
            <pc:sldMk cId="4059629408" sldId="457"/>
            <ac:picMk id="7" creationId="{5B19CDD4-77A4-2D46-7BF7-BDA8715306F4}"/>
          </ac:picMkLst>
        </pc:picChg>
      </pc:sldChg>
      <pc:sldChg chg="addSp delSp modSp mod ord">
        <pc:chgData name="Julie Duff" userId="96c80607-cb3d-4bd8-aa20-0f19d8cfc90f" providerId="ADAL" clId="{E5222A2A-7C0B-4134-9389-A9A83A52DBEB}" dt="2025-11-10T16:21:42.821" v="400" actId="14100"/>
        <pc:sldMkLst>
          <pc:docMk/>
          <pc:sldMk cId="3738581104" sldId="2147475331"/>
        </pc:sldMkLst>
        <pc:picChg chg="add del mod ord">
          <ac:chgData name="Julie Duff" userId="96c80607-cb3d-4bd8-aa20-0f19d8cfc90f" providerId="ADAL" clId="{E5222A2A-7C0B-4134-9389-A9A83A52DBEB}" dt="2025-11-10T16:20:47.869" v="390" actId="1076"/>
          <ac:picMkLst>
            <pc:docMk/>
            <pc:sldMk cId="3738581104" sldId="2147475331"/>
            <ac:picMk id="3" creationId="{6D3B2053-7A40-5961-B5BF-86CD47218D56}"/>
          </ac:picMkLst>
        </pc:picChg>
        <pc:picChg chg="mod ord">
          <ac:chgData name="Julie Duff" userId="96c80607-cb3d-4bd8-aa20-0f19d8cfc90f" providerId="ADAL" clId="{E5222A2A-7C0B-4134-9389-A9A83A52DBEB}" dt="2025-11-10T16:21:42.821" v="400" actId="14100"/>
          <ac:picMkLst>
            <pc:docMk/>
            <pc:sldMk cId="3738581104" sldId="2147475331"/>
            <ac:picMk id="6" creationId="{2DB4076D-DBF8-76DA-0095-B3D87FEEDE64}"/>
          </ac:picMkLst>
        </pc:picChg>
        <pc:picChg chg="add mod">
          <ac:chgData name="Julie Duff" userId="96c80607-cb3d-4bd8-aa20-0f19d8cfc90f" providerId="ADAL" clId="{E5222A2A-7C0B-4134-9389-A9A83A52DBEB}" dt="2025-11-10T16:21:09.582" v="394" actId="14100"/>
          <ac:picMkLst>
            <pc:docMk/>
            <pc:sldMk cId="3738581104" sldId="2147475331"/>
            <ac:picMk id="13" creationId="{772307BA-AB52-F5D3-0CFB-75938CE4D780}"/>
          </ac:picMkLst>
        </pc:picChg>
        <pc:picChg chg="add mod">
          <ac:chgData name="Julie Duff" userId="96c80607-cb3d-4bd8-aa20-0f19d8cfc90f" providerId="ADAL" clId="{E5222A2A-7C0B-4134-9389-A9A83A52DBEB}" dt="2025-11-10T16:21:25.144" v="397" actId="1076"/>
          <ac:picMkLst>
            <pc:docMk/>
            <pc:sldMk cId="3738581104" sldId="2147475331"/>
            <ac:picMk id="14" creationId="{019E49E1-1508-31E6-A7EA-8249C82C95EA}"/>
          </ac:picMkLst>
        </pc:picChg>
        <pc:picChg chg="add del mod">
          <ac:chgData name="Julie Duff" userId="96c80607-cb3d-4bd8-aa20-0f19d8cfc90f" providerId="ADAL" clId="{E5222A2A-7C0B-4134-9389-A9A83A52DBEB}" dt="2025-11-10T16:21:34.041" v="398" actId="1076"/>
          <ac:picMkLst>
            <pc:docMk/>
            <pc:sldMk cId="3738581104" sldId="2147475331"/>
            <ac:picMk id="1026" creationId="{15F56F52-A822-D668-F75E-0B634AE6E3CC}"/>
          </ac:picMkLst>
        </pc:picChg>
      </pc:sldChg>
      <pc:sldChg chg="addSp delSp modSp add mod setBg delDesignElem">
        <pc:chgData name="Julie Duff" userId="96c80607-cb3d-4bd8-aa20-0f19d8cfc90f" providerId="ADAL" clId="{E5222A2A-7C0B-4134-9389-A9A83A52DBEB}" dt="2025-11-10T16:22:58.854" v="410" actId="1076"/>
        <pc:sldMkLst>
          <pc:docMk/>
          <pc:sldMk cId="154189938" sldId="2147475333"/>
        </pc:sldMkLst>
        <pc:spChg chg="mod">
          <ac:chgData name="Julie Duff" userId="96c80607-cb3d-4bd8-aa20-0f19d8cfc90f" providerId="ADAL" clId="{E5222A2A-7C0B-4134-9389-A9A83A52DBEB}" dt="2025-11-10T15:47:12.737" v="311" actId="1076"/>
          <ac:spMkLst>
            <pc:docMk/>
            <pc:sldMk cId="154189938" sldId="2147475333"/>
            <ac:spMk id="2" creationId="{C2A5150D-3167-D404-3160-17AF0939537C}"/>
          </ac:spMkLst>
        </pc:spChg>
        <pc:picChg chg="add mod ord">
          <ac:chgData name="Julie Duff" userId="96c80607-cb3d-4bd8-aa20-0f19d8cfc90f" providerId="ADAL" clId="{E5222A2A-7C0B-4134-9389-A9A83A52DBEB}" dt="2025-11-10T16:22:58.854" v="410" actId="1076"/>
          <ac:picMkLst>
            <pc:docMk/>
            <pc:sldMk cId="154189938" sldId="2147475333"/>
            <ac:picMk id="7" creationId="{447EFF12-08A1-3C24-2535-2714F9428155}"/>
          </ac:picMkLst>
        </pc:picChg>
        <pc:picChg chg="add mod">
          <ac:chgData name="Julie Duff" userId="96c80607-cb3d-4bd8-aa20-0f19d8cfc90f" providerId="ADAL" clId="{E5222A2A-7C0B-4134-9389-A9A83A52DBEB}" dt="2025-11-10T16:22:53.150" v="408" actId="1076"/>
          <ac:picMkLst>
            <pc:docMk/>
            <pc:sldMk cId="154189938" sldId="2147475333"/>
            <ac:picMk id="14" creationId="{F4719624-7DB2-9130-B839-D7B48B6F6D1B}"/>
          </ac:picMkLst>
        </pc:picChg>
        <pc:picChg chg="add mod">
          <ac:chgData name="Julie Duff" userId="96c80607-cb3d-4bd8-aa20-0f19d8cfc90f" providerId="ADAL" clId="{E5222A2A-7C0B-4134-9389-A9A83A52DBEB}" dt="2025-11-10T16:22:48.215" v="407" actId="1076"/>
          <ac:picMkLst>
            <pc:docMk/>
            <pc:sldMk cId="154189938" sldId="2147475333"/>
            <ac:picMk id="18" creationId="{825570DC-DBA7-60E1-5AF9-F91D3A15AFE1}"/>
          </ac:picMkLst>
        </pc:pic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svg"/><Relationship Id="rId3" Type="http://schemas.openxmlformats.org/officeDocument/2006/relationships/hyperlink" Target="http://www.pcfcheshirewest.org/" TargetMode="External"/><Relationship Id="rId7" Type="http://schemas.openxmlformats.org/officeDocument/2006/relationships/image" Target="../media/image159.svg"/><Relationship Id="rId12" Type="http://schemas.openxmlformats.org/officeDocument/2006/relationships/image" Target="../media/image164.png"/><Relationship Id="rId17" Type="http://schemas.openxmlformats.org/officeDocument/2006/relationships/image" Target="../media/image169.svg"/><Relationship Id="rId2" Type="http://schemas.openxmlformats.org/officeDocument/2006/relationships/hyperlink" Target="mailto:info@pcfcheshirewest.org" TargetMode="External"/><Relationship Id="rId16" Type="http://schemas.openxmlformats.org/officeDocument/2006/relationships/image" Target="../media/image168.png"/><Relationship Id="rId1" Type="http://schemas.openxmlformats.org/officeDocument/2006/relationships/hyperlink" Target="https://www.pcfcheshirewest.org/copy-of-make-a-donation" TargetMode="External"/><Relationship Id="rId6" Type="http://schemas.openxmlformats.org/officeDocument/2006/relationships/image" Target="../media/image158.png"/><Relationship Id="rId11" Type="http://schemas.openxmlformats.org/officeDocument/2006/relationships/image" Target="../media/image163.svg"/><Relationship Id="rId5" Type="http://schemas.openxmlformats.org/officeDocument/2006/relationships/hyperlink" Target="https://facebook.com/pcfcwac" TargetMode="External"/><Relationship Id="rId15" Type="http://schemas.openxmlformats.org/officeDocument/2006/relationships/image" Target="../media/image167.svg"/><Relationship Id="rId10" Type="http://schemas.openxmlformats.org/officeDocument/2006/relationships/image" Target="../media/image162.png"/><Relationship Id="rId4" Type="http://schemas.openxmlformats.org/officeDocument/2006/relationships/hyperlink" Target="https://youtube.com/channel/UC8-4_JBGF44h_nEhR-o12fg" TargetMode="External"/><Relationship Id="rId9" Type="http://schemas.openxmlformats.org/officeDocument/2006/relationships/image" Target="../media/image161.svg"/><Relationship Id="rId14" Type="http://schemas.openxmlformats.org/officeDocument/2006/relationships/image" Target="../media/image166.pn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61.svg"/><Relationship Id="rId1" Type="http://schemas.openxmlformats.org/officeDocument/2006/relationships/image" Target="../media/image26.png"/><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2.svg"/></Relationships>
</file>

<file path=ppt/diagrams/_rels/data8.xml.rels><?xml version="1.0" encoding="UTF-8" standalone="yes"?>
<Relationships xmlns="http://schemas.openxmlformats.org/package/2006/relationships"><Relationship Id="rId1" Type="http://schemas.openxmlformats.org/officeDocument/2006/relationships/image" Target="../media/image92.png"/></Relationships>
</file>

<file path=ppt/diagrams/_rels/data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10.xml.rels><?xml version="1.0" encoding="UTF-8" standalone="yes"?>
<Relationships xmlns="http://schemas.openxmlformats.org/package/2006/relationships"><Relationship Id="rId8" Type="http://schemas.openxmlformats.org/officeDocument/2006/relationships/hyperlink" Target="mailto:info@pcfcheshirewest.org" TargetMode="External"/><Relationship Id="rId13" Type="http://schemas.openxmlformats.org/officeDocument/2006/relationships/image" Target="../media/image167.svg"/><Relationship Id="rId3" Type="http://schemas.openxmlformats.org/officeDocument/2006/relationships/hyperlink" Target="https://www.pcfcheshirewest.org/copy-of-make-a-donation" TargetMode="External"/><Relationship Id="rId7" Type="http://schemas.openxmlformats.org/officeDocument/2006/relationships/image" Target="../media/image163.svg"/><Relationship Id="rId12" Type="http://schemas.openxmlformats.org/officeDocument/2006/relationships/image" Target="../media/image166.png"/><Relationship Id="rId17" Type="http://schemas.openxmlformats.org/officeDocument/2006/relationships/hyperlink" Target="https://facebook.com/pcfcwac" TargetMode="External"/><Relationship Id="rId2" Type="http://schemas.openxmlformats.org/officeDocument/2006/relationships/image" Target="../media/image159.svg"/><Relationship Id="rId16" Type="http://schemas.openxmlformats.org/officeDocument/2006/relationships/hyperlink" Target="https://youtube.com/channel/UC8-4_JBGF44h_nEhR-o12fg" TargetMode="External"/><Relationship Id="rId1" Type="http://schemas.openxmlformats.org/officeDocument/2006/relationships/image" Target="../media/image158.png"/><Relationship Id="rId6" Type="http://schemas.openxmlformats.org/officeDocument/2006/relationships/image" Target="../media/image162.png"/><Relationship Id="rId11" Type="http://schemas.openxmlformats.org/officeDocument/2006/relationships/hyperlink" Target="http://www.pcfcheshirewest.org/" TargetMode="External"/><Relationship Id="rId5" Type="http://schemas.openxmlformats.org/officeDocument/2006/relationships/image" Target="../media/image161.svg"/><Relationship Id="rId15" Type="http://schemas.openxmlformats.org/officeDocument/2006/relationships/image" Target="../media/image169.svg"/><Relationship Id="rId10" Type="http://schemas.openxmlformats.org/officeDocument/2006/relationships/image" Target="../media/image165.svg"/><Relationship Id="rId4" Type="http://schemas.openxmlformats.org/officeDocument/2006/relationships/image" Target="../media/image160.png"/><Relationship Id="rId9" Type="http://schemas.openxmlformats.org/officeDocument/2006/relationships/image" Target="../media/image164.png"/><Relationship Id="rId14" Type="http://schemas.openxmlformats.org/officeDocument/2006/relationships/image" Target="../media/image16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61.svg"/><Relationship Id="rId1" Type="http://schemas.openxmlformats.org/officeDocument/2006/relationships/image" Target="../media/image26.png"/><Relationship Id="rId6" Type="http://schemas.openxmlformats.org/officeDocument/2006/relationships/image" Target="../media/image63.svg"/><Relationship Id="rId5" Type="http://schemas.openxmlformats.org/officeDocument/2006/relationships/image" Target="../media/image32.png"/><Relationship Id="rId4" Type="http://schemas.openxmlformats.org/officeDocument/2006/relationships/image" Target="../media/image62.svg"/></Relationships>
</file>

<file path=ppt/diagrams/_rels/drawing8.xml.rels><?xml version="1.0" encoding="UTF-8" standalone="yes"?>
<Relationships xmlns="http://schemas.openxmlformats.org/package/2006/relationships"><Relationship Id="rId1" Type="http://schemas.openxmlformats.org/officeDocument/2006/relationships/image" Target="../media/image9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EEE10A-BE95-472D-8B8D-5BF135945B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24D5BA-A82B-407B-9E8D-163C8FDBBD32}">
      <dgm:prSet/>
      <dgm:spPr/>
      <dgm:t>
        <a:bodyPr/>
        <a:lstStyle/>
        <a:p>
          <a:r>
            <a:rPr lang="en-GB"/>
            <a:t>We increasingly  recognise that people may have cognitive differences as part of normal human variation.</a:t>
          </a:r>
          <a:endParaRPr lang="en-US"/>
        </a:p>
      </dgm:t>
    </dgm:pt>
    <dgm:pt modelId="{9790A64A-4527-4FD6-850A-EA256F1C43E2}" type="parTrans" cxnId="{EF7A421C-A1EF-4C95-BDF2-5F932D862C22}">
      <dgm:prSet/>
      <dgm:spPr/>
      <dgm:t>
        <a:bodyPr/>
        <a:lstStyle/>
        <a:p>
          <a:endParaRPr lang="en-US"/>
        </a:p>
      </dgm:t>
    </dgm:pt>
    <dgm:pt modelId="{03A72432-6E89-4AF6-B7C7-24EEC57D691F}" type="sibTrans" cxnId="{EF7A421C-A1EF-4C95-BDF2-5F932D862C22}">
      <dgm:prSet/>
      <dgm:spPr/>
      <dgm:t>
        <a:bodyPr/>
        <a:lstStyle/>
        <a:p>
          <a:endParaRPr lang="en-US"/>
        </a:p>
      </dgm:t>
    </dgm:pt>
    <dgm:pt modelId="{53035C93-7348-4655-80FD-1277358D711C}">
      <dgm:prSet/>
      <dgm:spPr/>
      <dgm:t>
        <a:bodyPr/>
        <a:lstStyle/>
        <a:p>
          <a:r>
            <a:rPr lang="en-GB"/>
            <a:t>The neurodiversity movement – emphasises recognising the strengths not deficits and has led to a new paradigm and approach.</a:t>
          </a:r>
          <a:endParaRPr lang="en-US"/>
        </a:p>
      </dgm:t>
    </dgm:pt>
    <dgm:pt modelId="{F34B03A8-581D-4641-987A-90BE294C239A}" type="parTrans" cxnId="{C87ADBE2-4890-4EC1-A5A6-E99F8B739C28}">
      <dgm:prSet/>
      <dgm:spPr/>
      <dgm:t>
        <a:bodyPr/>
        <a:lstStyle/>
        <a:p>
          <a:endParaRPr lang="en-US"/>
        </a:p>
      </dgm:t>
    </dgm:pt>
    <dgm:pt modelId="{21AAD3B0-65EB-4B7E-964F-A7F254E2097E}" type="sibTrans" cxnId="{C87ADBE2-4890-4EC1-A5A6-E99F8B739C28}">
      <dgm:prSet/>
      <dgm:spPr/>
      <dgm:t>
        <a:bodyPr/>
        <a:lstStyle/>
        <a:p>
          <a:endParaRPr lang="en-US"/>
        </a:p>
      </dgm:t>
    </dgm:pt>
    <dgm:pt modelId="{9EFA752F-E05B-4B07-B5B1-4202D4F957FB}">
      <dgm:prSet/>
      <dgm:spPr/>
      <dgm:t>
        <a:bodyPr/>
        <a:lstStyle/>
        <a:p>
          <a:r>
            <a:rPr lang="en-GB"/>
            <a:t>But these differences may also cause barriers to people – and require reasonable adjustments or more.</a:t>
          </a:r>
          <a:endParaRPr lang="en-US"/>
        </a:p>
      </dgm:t>
    </dgm:pt>
    <dgm:pt modelId="{3056A767-A043-44DD-91C1-049BA81AB801}" type="parTrans" cxnId="{B906D8CB-A632-4F8D-930D-494A702E8B6B}">
      <dgm:prSet/>
      <dgm:spPr/>
      <dgm:t>
        <a:bodyPr/>
        <a:lstStyle/>
        <a:p>
          <a:endParaRPr lang="en-US"/>
        </a:p>
      </dgm:t>
    </dgm:pt>
    <dgm:pt modelId="{51942078-ED90-44E8-94EA-3DA3C26FD5AD}" type="sibTrans" cxnId="{B906D8CB-A632-4F8D-930D-494A702E8B6B}">
      <dgm:prSet/>
      <dgm:spPr/>
      <dgm:t>
        <a:bodyPr/>
        <a:lstStyle/>
        <a:p>
          <a:endParaRPr lang="en-US"/>
        </a:p>
      </dgm:t>
    </dgm:pt>
    <dgm:pt modelId="{C998B29D-5B51-4F3D-BF37-E04ABDA4A3F3}">
      <dgm:prSet/>
      <dgm:spPr/>
      <dgm:t>
        <a:bodyPr/>
        <a:lstStyle/>
        <a:p>
          <a:pPr rtl="0"/>
          <a:r>
            <a:rPr lang="en-GB"/>
            <a:t>A Neuro-affirmative needs-based approach in education and services will benefit all CYP and does not legally require diagnosis (CAF 2014)</a:t>
          </a:r>
          <a:endParaRPr lang="en-US"/>
        </a:p>
      </dgm:t>
    </dgm:pt>
    <dgm:pt modelId="{1E3CE8FB-5939-48DF-9424-7E1E286D7F86}" type="parTrans" cxnId="{07E585D3-8C77-4955-8B72-E6C71E58A6E0}">
      <dgm:prSet/>
      <dgm:spPr/>
      <dgm:t>
        <a:bodyPr/>
        <a:lstStyle/>
        <a:p>
          <a:endParaRPr lang="en-US"/>
        </a:p>
      </dgm:t>
    </dgm:pt>
    <dgm:pt modelId="{65A7A639-29E8-42BE-BEB0-3C94484DCA4E}" type="sibTrans" cxnId="{07E585D3-8C77-4955-8B72-E6C71E58A6E0}">
      <dgm:prSet/>
      <dgm:spPr/>
      <dgm:t>
        <a:bodyPr/>
        <a:lstStyle/>
        <a:p>
          <a:endParaRPr lang="en-US"/>
        </a:p>
      </dgm:t>
    </dgm:pt>
    <dgm:pt modelId="{7288AB61-0C6D-45F8-97A2-D18D493F5881}">
      <dgm:prSet/>
      <dgm:spPr/>
      <dgm:t>
        <a:bodyPr/>
        <a:lstStyle/>
        <a:p>
          <a:r>
            <a:rPr lang="en-GB"/>
            <a:t> It is known that CYP may have more than one neurodiversity – and not meet diagnostic criteria but still require support (sub clinical features/DAMP/ESSENCE)</a:t>
          </a:r>
          <a:endParaRPr lang="en-US"/>
        </a:p>
      </dgm:t>
    </dgm:pt>
    <dgm:pt modelId="{45D5898B-5BEE-42E2-BDBF-7E61FEA10C6F}" type="parTrans" cxnId="{0E86A68C-C24E-4036-A7B7-04BB2301521B}">
      <dgm:prSet/>
      <dgm:spPr/>
      <dgm:t>
        <a:bodyPr/>
        <a:lstStyle/>
        <a:p>
          <a:endParaRPr lang="en-GB"/>
        </a:p>
      </dgm:t>
    </dgm:pt>
    <dgm:pt modelId="{31403B46-2AA8-482D-83C6-6002C90D249B}" type="sibTrans" cxnId="{0E86A68C-C24E-4036-A7B7-04BB2301521B}">
      <dgm:prSet/>
      <dgm:spPr/>
      <dgm:t>
        <a:bodyPr/>
        <a:lstStyle/>
        <a:p>
          <a:endParaRPr lang="en-GB"/>
        </a:p>
      </dgm:t>
    </dgm:pt>
    <dgm:pt modelId="{12AA2EB0-F915-44E4-8749-9439A66B9591}" type="pres">
      <dgm:prSet presAssocID="{E6EEE10A-BE95-472D-8B8D-5BF135945B85}" presName="linear" presStyleCnt="0">
        <dgm:presLayoutVars>
          <dgm:animLvl val="lvl"/>
          <dgm:resizeHandles val="exact"/>
        </dgm:presLayoutVars>
      </dgm:prSet>
      <dgm:spPr/>
    </dgm:pt>
    <dgm:pt modelId="{8C3BCDE5-F3E2-41BB-A8AA-7063EADE7AB9}" type="pres">
      <dgm:prSet presAssocID="{E024D5BA-A82B-407B-9E8D-163C8FDBBD32}" presName="parentText" presStyleLbl="node1" presStyleIdx="0" presStyleCnt="5">
        <dgm:presLayoutVars>
          <dgm:chMax val="0"/>
          <dgm:bulletEnabled val="1"/>
        </dgm:presLayoutVars>
      </dgm:prSet>
      <dgm:spPr/>
    </dgm:pt>
    <dgm:pt modelId="{1659CABF-DC91-4825-86B8-25206D522D15}" type="pres">
      <dgm:prSet presAssocID="{03A72432-6E89-4AF6-B7C7-24EEC57D691F}" presName="spacer" presStyleCnt="0"/>
      <dgm:spPr/>
    </dgm:pt>
    <dgm:pt modelId="{BD97D6D4-049A-4471-9F9C-495697D91F07}" type="pres">
      <dgm:prSet presAssocID="{53035C93-7348-4655-80FD-1277358D711C}" presName="parentText" presStyleLbl="node1" presStyleIdx="1" presStyleCnt="5">
        <dgm:presLayoutVars>
          <dgm:chMax val="0"/>
          <dgm:bulletEnabled val="1"/>
        </dgm:presLayoutVars>
      </dgm:prSet>
      <dgm:spPr/>
    </dgm:pt>
    <dgm:pt modelId="{B1CDE8C3-F438-4DD0-81FA-D177F39A13D5}" type="pres">
      <dgm:prSet presAssocID="{21AAD3B0-65EB-4B7E-964F-A7F254E2097E}" presName="spacer" presStyleCnt="0"/>
      <dgm:spPr/>
    </dgm:pt>
    <dgm:pt modelId="{97E8467D-6055-402C-977D-234AF181CA57}" type="pres">
      <dgm:prSet presAssocID="{9EFA752F-E05B-4B07-B5B1-4202D4F957FB}" presName="parentText" presStyleLbl="node1" presStyleIdx="2" presStyleCnt="5">
        <dgm:presLayoutVars>
          <dgm:chMax val="0"/>
          <dgm:bulletEnabled val="1"/>
        </dgm:presLayoutVars>
      </dgm:prSet>
      <dgm:spPr/>
    </dgm:pt>
    <dgm:pt modelId="{C0F0E792-ECE9-471C-B5A3-44ADA6A8D9E1}" type="pres">
      <dgm:prSet presAssocID="{51942078-ED90-44E8-94EA-3DA3C26FD5AD}" presName="spacer" presStyleCnt="0"/>
      <dgm:spPr/>
    </dgm:pt>
    <dgm:pt modelId="{D14ECC4F-8ABE-49F0-8490-53400C43A767}" type="pres">
      <dgm:prSet presAssocID="{7288AB61-0C6D-45F8-97A2-D18D493F5881}" presName="parentText" presStyleLbl="node1" presStyleIdx="3" presStyleCnt="5">
        <dgm:presLayoutVars>
          <dgm:chMax val="0"/>
          <dgm:bulletEnabled val="1"/>
        </dgm:presLayoutVars>
      </dgm:prSet>
      <dgm:spPr/>
    </dgm:pt>
    <dgm:pt modelId="{914024AC-E440-43E5-9C5A-E306E4BAF221}" type="pres">
      <dgm:prSet presAssocID="{31403B46-2AA8-482D-83C6-6002C90D249B}" presName="spacer" presStyleCnt="0"/>
      <dgm:spPr/>
    </dgm:pt>
    <dgm:pt modelId="{428201DB-F440-4349-8735-CBD5AC2D7E2A}" type="pres">
      <dgm:prSet presAssocID="{C998B29D-5B51-4F3D-BF37-E04ABDA4A3F3}" presName="parentText" presStyleLbl="node1" presStyleIdx="4" presStyleCnt="5">
        <dgm:presLayoutVars>
          <dgm:chMax val="0"/>
          <dgm:bulletEnabled val="1"/>
        </dgm:presLayoutVars>
      </dgm:prSet>
      <dgm:spPr/>
    </dgm:pt>
  </dgm:ptLst>
  <dgm:cxnLst>
    <dgm:cxn modelId="{EF7A421C-A1EF-4C95-BDF2-5F932D862C22}" srcId="{E6EEE10A-BE95-472D-8B8D-5BF135945B85}" destId="{E024D5BA-A82B-407B-9E8D-163C8FDBBD32}" srcOrd="0" destOrd="0" parTransId="{9790A64A-4527-4FD6-850A-EA256F1C43E2}" sibTransId="{03A72432-6E89-4AF6-B7C7-24EEC57D691F}"/>
    <dgm:cxn modelId="{3E81532B-B829-48E6-90A9-3588C9C5D292}" type="presOf" srcId="{E024D5BA-A82B-407B-9E8D-163C8FDBBD32}" destId="{8C3BCDE5-F3E2-41BB-A8AA-7063EADE7AB9}" srcOrd="0" destOrd="0" presId="urn:microsoft.com/office/officeart/2005/8/layout/vList2"/>
    <dgm:cxn modelId="{01381D36-2FC7-4DC9-9C06-7F1E05A7D8C3}" type="presOf" srcId="{9EFA752F-E05B-4B07-B5B1-4202D4F957FB}" destId="{97E8467D-6055-402C-977D-234AF181CA57}" srcOrd="0" destOrd="0" presId="urn:microsoft.com/office/officeart/2005/8/layout/vList2"/>
    <dgm:cxn modelId="{179C8555-03AE-458F-B9D8-C1DC14143CA4}" type="presOf" srcId="{E6EEE10A-BE95-472D-8B8D-5BF135945B85}" destId="{12AA2EB0-F915-44E4-8749-9439A66B9591}" srcOrd="0" destOrd="0" presId="urn:microsoft.com/office/officeart/2005/8/layout/vList2"/>
    <dgm:cxn modelId="{A6D35085-DD70-4AD5-8713-9376E712803C}" type="presOf" srcId="{53035C93-7348-4655-80FD-1277358D711C}" destId="{BD97D6D4-049A-4471-9F9C-495697D91F07}" srcOrd="0" destOrd="0" presId="urn:microsoft.com/office/officeart/2005/8/layout/vList2"/>
    <dgm:cxn modelId="{0E86A68C-C24E-4036-A7B7-04BB2301521B}" srcId="{E6EEE10A-BE95-472D-8B8D-5BF135945B85}" destId="{7288AB61-0C6D-45F8-97A2-D18D493F5881}" srcOrd="3" destOrd="0" parTransId="{45D5898B-5BEE-42E2-BDBF-7E61FEA10C6F}" sibTransId="{31403B46-2AA8-482D-83C6-6002C90D249B}"/>
    <dgm:cxn modelId="{C89893B2-D29B-4B52-8398-6AC582A64BAD}" type="presOf" srcId="{C998B29D-5B51-4F3D-BF37-E04ABDA4A3F3}" destId="{428201DB-F440-4349-8735-CBD5AC2D7E2A}" srcOrd="0" destOrd="0" presId="urn:microsoft.com/office/officeart/2005/8/layout/vList2"/>
    <dgm:cxn modelId="{B906D8CB-A632-4F8D-930D-494A702E8B6B}" srcId="{E6EEE10A-BE95-472D-8B8D-5BF135945B85}" destId="{9EFA752F-E05B-4B07-B5B1-4202D4F957FB}" srcOrd="2" destOrd="0" parTransId="{3056A767-A043-44DD-91C1-049BA81AB801}" sibTransId="{51942078-ED90-44E8-94EA-3DA3C26FD5AD}"/>
    <dgm:cxn modelId="{07E585D3-8C77-4955-8B72-E6C71E58A6E0}" srcId="{E6EEE10A-BE95-472D-8B8D-5BF135945B85}" destId="{C998B29D-5B51-4F3D-BF37-E04ABDA4A3F3}" srcOrd="4" destOrd="0" parTransId="{1E3CE8FB-5939-48DF-9424-7E1E286D7F86}" sibTransId="{65A7A639-29E8-42BE-BEB0-3C94484DCA4E}"/>
    <dgm:cxn modelId="{4BD489D9-6A2B-4943-AB7C-5958D8579C20}" type="presOf" srcId="{7288AB61-0C6D-45F8-97A2-D18D493F5881}" destId="{D14ECC4F-8ABE-49F0-8490-53400C43A767}" srcOrd="0" destOrd="0" presId="urn:microsoft.com/office/officeart/2005/8/layout/vList2"/>
    <dgm:cxn modelId="{C87ADBE2-4890-4EC1-A5A6-E99F8B739C28}" srcId="{E6EEE10A-BE95-472D-8B8D-5BF135945B85}" destId="{53035C93-7348-4655-80FD-1277358D711C}" srcOrd="1" destOrd="0" parTransId="{F34B03A8-581D-4641-987A-90BE294C239A}" sibTransId="{21AAD3B0-65EB-4B7E-964F-A7F254E2097E}"/>
    <dgm:cxn modelId="{FBDFA01D-B5AE-4645-AF10-98C6CEEA3B71}" type="presParOf" srcId="{12AA2EB0-F915-44E4-8749-9439A66B9591}" destId="{8C3BCDE5-F3E2-41BB-A8AA-7063EADE7AB9}" srcOrd="0" destOrd="0" presId="urn:microsoft.com/office/officeart/2005/8/layout/vList2"/>
    <dgm:cxn modelId="{DC26AE58-3979-4D30-B648-8F25154C94B8}" type="presParOf" srcId="{12AA2EB0-F915-44E4-8749-9439A66B9591}" destId="{1659CABF-DC91-4825-86B8-25206D522D15}" srcOrd="1" destOrd="0" presId="urn:microsoft.com/office/officeart/2005/8/layout/vList2"/>
    <dgm:cxn modelId="{7355CC2F-4BF5-408E-A3DA-4518402D56E8}" type="presParOf" srcId="{12AA2EB0-F915-44E4-8749-9439A66B9591}" destId="{BD97D6D4-049A-4471-9F9C-495697D91F07}" srcOrd="2" destOrd="0" presId="urn:microsoft.com/office/officeart/2005/8/layout/vList2"/>
    <dgm:cxn modelId="{D37F9A90-0D74-4D25-89CC-6DD7EEE41658}" type="presParOf" srcId="{12AA2EB0-F915-44E4-8749-9439A66B9591}" destId="{B1CDE8C3-F438-4DD0-81FA-D177F39A13D5}" srcOrd="3" destOrd="0" presId="urn:microsoft.com/office/officeart/2005/8/layout/vList2"/>
    <dgm:cxn modelId="{423F0EF9-19E9-4764-B3B9-A38B005B679D}" type="presParOf" srcId="{12AA2EB0-F915-44E4-8749-9439A66B9591}" destId="{97E8467D-6055-402C-977D-234AF181CA57}" srcOrd="4" destOrd="0" presId="urn:microsoft.com/office/officeart/2005/8/layout/vList2"/>
    <dgm:cxn modelId="{4A57E721-4AD8-4EF4-BC65-A0B7F849B344}" type="presParOf" srcId="{12AA2EB0-F915-44E4-8749-9439A66B9591}" destId="{C0F0E792-ECE9-471C-B5A3-44ADA6A8D9E1}" srcOrd="5" destOrd="0" presId="urn:microsoft.com/office/officeart/2005/8/layout/vList2"/>
    <dgm:cxn modelId="{5265EB79-44C5-4367-912C-2E388EFBA1B7}" type="presParOf" srcId="{12AA2EB0-F915-44E4-8749-9439A66B9591}" destId="{D14ECC4F-8ABE-49F0-8490-53400C43A767}" srcOrd="6" destOrd="0" presId="urn:microsoft.com/office/officeart/2005/8/layout/vList2"/>
    <dgm:cxn modelId="{F8C4745D-1FD2-42F9-ABA1-1099E5FFCB9E}" type="presParOf" srcId="{12AA2EB0-F915-44E4-8749-9439A66B9591}" destId="{914024AC-E440-43E5-9C5A-E306E4BAF221}" srcOrd="7" destOrd="0" presId="urn:microsoft.com/office/officeart/2005/8/layout/vList2"/>
    <dgm:cxn modelId="{113D35AA-AB3C-40EE-A440-573446CB9672}" type="presParOf" srcId="{12AA2EB0-F915-44E4-8749-9439A66B9591}" destId="{428201DB-F440-4349-8735-CBD5AC2D7E2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04DD52-82B4-4391-985D-F4D91653BC1B}"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C041027-5AB0-4320-AC07-53C70C7834EB}">
      <dgm:prSet/>
      <dgm:spPr/>
      <dgm:t>
        <a:bodyPr/>
        <a:lstStyle/>
        <a:p>
          <a:pPr>
            <a:lnSpc>
              <a:spcPct val="100000"/>
            </a:lnSpc>
          </a:pPr>
          <a:r>
            <a:rPr lang="en-US"/>
            <a:t>Monthly </a:t>
          </a:r>
          <a:r>
            <a:rPr lang="en-US">
              <a:solidFill>
                <a:schemeClr val="tx1"/>
              </a:solidFill>
            </a:rPr>
            <a:t>Newsletters</a:t>
          </a:r>
        </a:p>
        <a:p>
          <a:pPr>
            <a:lnSpc>
              <a:spcPct val="100000"/>
            </a:lnSpc>
          </a:pPr>
          <a:r>
            <a:rPr lang="en-US">
              <a:solidFill>
                <a:schemeClr val="accent1"/>
              </a:solidFill>
            </a:rPr>
            <a:t> </a:t>
          </a:r>
          <a:r>
            <a:rPr lang="en-GB" b="1">
              <a:solidFill>
                <a:schemeClr val="accent1"/>
              </a:solidFill>
              <a:latin typeface="Aptos" panose="020B00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Sign up here!</a:t>
          </a:r>
          <a:endParaRPr lang="en-US">
            <a:solidFill>
              <a:schemeClr val="accent1"/>
            </a:solidFill>
          </a:endParaRPr>
        </a:p>
      </dgm:t>
    </dgm:pt>
    <dgm:pt modelId="{1C1C5F57-C063-4660-BB07-14B777D135EC}" type="parTrans" cxnId="{9DBBB1C1-D2D6-4EE7-B648-CDA741606B8D}">
      <dgm:prSet/>
      <dgm:spPr/>
      <dgm:t>
        <a:bodyPr/>
        <a:lstStyle/>
        <a:p>
          <a:endParaRPr lang="en-US"/>
        </a:p>
      </dgm:t>
    </dgm:pt>
    <dgm:pt modelId="{0834C713-8177-4564-87C4-F54289342F8D}" type="sibTrans" cxnId="{9DBBB1C1-D2D6-4EE7-B648-CDA741606B8D}">
      <dgm:prSet/>
      <dgm:spPr/>
      <dgm:t>
        <a:bodyPr/>
        <a:lstStyle/>
        <a:p>
          <a:pPr>
            <a:lnSpc>
              <a:spcPct val="100000"/>
            </a:lnSpc>
          </a:pPr>
          <a:endParaRPr lang="en-US"/>
        </a:p>
      </dgm:t>
    </dgm:pt>
    <dgm:pt modelId="{EB91A0CD-820D-4FFE-A7C7-4FB15F1033DC}">
      <dgm:prSet/>
      <dgm:spPr/>
      <dgm:t>
        <a:bodyPr/>
        <a:lstStyle/>
        <a:p>
          <a:pPr>
            <a:lnSpc>
              <a:spcPct val="100000"/>
            </a:lnSpc>
          </a:pPr>
          <a:endParaRPr lang="en-US"/>
        </a:p>
      </dgm:t>
    </dgm:pt>
    <dgm:pt modelId="{21C2CE97-CA9B-4E17-A98B-61E1B0E79FDB}" type="parTrans" cxnId="{B1796278-850F-488C-A888-2D89042DBC1E}">
      <dgm:prSet/>
      <dgm:spPr/>
      <dgm:t>
        <a:bodyPr/>
        <a:lstStyle/>
        <a:p>
          <a:endParaRPr lang="en-US"/>
        </a:p>
      </dgm:t>
    </dgm:pt>
    <dgm:pt modelId="{7640B3D7-2026-4014-BE52-F7AEF4927AE2}" type="sibTrans" cxnId="{B1796278-850F-488C-A888-2D89042DBC1E}">
      <dgm:prSet/>
      <dgm:spPr/>
      <dgm:t>
        <a:bodyPr/>
        <a:lstStyle/>
        <a:p>
          <a:pPr>
            <a:lnSpc>
              <a:spcPct val="100000"/>
            </a:lnSpc>
          </a:pPr>
          <a:endParaRPr lang="en-US"/>
        </a:p>
      </dgm:t>
    </dgm:pt>
    <dgm:pt modelId="{EE45FDF8-E413-4D7D-BA52-C84DBCF7C388}">
      <dgm:prSet/>
      <dgm:spPr/>
      <dgm:t>
        <a:bodyPr/>
        <a:lstStyle/>
        <a:p>
          <a:pPr>
            <a:lnSpc>
              <a:spcPct val="100000"/>
            </a:lnSpc>
          </a:pPr>
          <a:r>
            <a:rPr lang="en-US"/>
            <a:t>Email: </a:t>
          </a:r>
          <a:r>
            <a:rPr lang="en-US">
              <a:hlinkClick xmlns:r="http://schemas.openxmlformats.org/officeDocument/2006/relationships" r:id="rId2"/>
            </a:rPr>
            <a:t>info@pcfcheshirewest.org</a:t>
          </a:r>
          <a:endParaRPr lang="en-US"/>
        </a:p>
      </dgm:t>
    </dgm:pt>
    <dgm:pt modelId="{E68113DB-DFBA-440F-B7C6-5276E03AF829}" type="parTrans" cxnId="{E4B19020-EFB0-471C-B789-40586001A275}">
      <dgm:prSet/>
      <dgm:spPr/>
      <dgm:t>
        <a:bodyPr/>
        <a:lstStyle/>
        <a:p>
          <a:endParaRPr lang="en-US"/>
        </a:p>
      </dgm:t>
    </dgm:pt>
    <dgm:pt modelId="{11F5D653-6E5E-4A32-996F-91CA71822C58}" type="sibTrans" cxnId="{E4B19020-EFB0-471C-B789-40586001A275}">
      <dgm:prSet/>
      <dgm:spPr/>
      <dgm:t>
        <a:bodyPr/>
        <a:lstStyle/>
        <a:p>
          <a:pPr>
            <a:lnSpc>
              <a:spcPct val="100000"/>
            </a:lnSpc>
          </a:pPr>
          <a:endParaRPr lang="en-US"/>
        </a:p>
      </dgm:t>
    </dgm:pt>
    <dgm:pt modelId="{CCCD7733-92B0-4B04-AB18-0CC8C2FEBD9E}">
      <dgm:prSet/>
      <dgm:spPr/>
      <dgm:t>
        <a:bodyPr/>
        <a:lstStyle/>
        <a:p>
          <a:pPr>
            <a:lnSpc>
              <a:spcPct val="100000"/>
            </a:lnSpc>
          </a:pPr>
          <a:r>
            <a:rPr lang="en-US"/>
            <a:t>Website: </a:t>
          </a:r>
          <a:r>
            <a:rPr lang="en-US">
              <a:hlinkClick xmlns:r="http://schemas.openxmlformats.org/officeDocument/2006/relationships" r:id="rId3"/>
            </a:rPr>
            <a:t>www.pcfcheshirewest.org</a:t>
          </a:r>
          <a:endParaRPr lang="en-US"/>
        </a:p>
      </dgm:t>
    </dgm:pt>
    <dgm:pt modelId="{D0E60387-4116-4383-844E-069078D54F69}" type="parTrans" cxnId="{C95DFD75-3E91-4E34-9F15-49A94156CA4A}">
      <dgm:prSet/>
      <dgm:spPr/>
      <dgm:t>
        <a:bodyPr/>
        <a:lstStyle/>
        <a:p>
          <a:endParaRPr lang="en-US"/>
        </a:p>
      </dgm:t>
    </dgm:pt>
    <dgm:pt modelId="{6127480E-09E4-48FB-AC05-6595637FFE93}" type="sibTrans" cxnId="{C95DFD75-3E91-4E34-9F15-49A94156CA4A}">
      <dgm:prSet/>
      <dgm:spPr/>
      <dgm:t>
        <a:bodyPr/>
        <a:lstStyle/>
        <a:p>
          <a:pPr>
            <a:lnSpc>
              <a:spcPct val="100000"/>
            </a:lnSpc>
          </a:pPr>
          <a:endParaRPr lang="en-US"/>
        </a:p>
      </dgm:t>
    </dgm:pt>
    <dgm:pt modelId="{2E1F63D4-2A5B-49C4-ADCF-7EA2DB29D244}">
      <dgm:prSet/>
      <dgm:spPr/>
      <dgm:t>
        <a:bodyPr/>
        <a:lstStyle/>
        <a:p>
          <a:pPr>
            <a:lnSpc>
              <a:spcPct val="100000"/>
            </a:lnSpc>
          </a:pPr>
          <a:r>
            <a:rPr lang="en-US"/>
            <a:t>Phone number: 07900840867</a:t>
          </a:r>
        </a:p>
      </dgm:t>
    </dgm:pt>
    <dgm:pt modelId="{45A5BFD4-0763-4975-A5E5-F8EFEBCA35A5}" type="parTrans" cxnId="{767C372B-0A0D-4E6E-B243-1550E6B231A7}">
      <dgm:prSet/>
      <dgm:spPr/>
      <dgm:t>
        <a:bodyPr/>
        <a:lstStyle/>
        <a:p>
          <a:endParaRPr lang="en-US"/>
        </a:p>
      </dgm:t>
    </dgm:pt>
    <dgm:pt modelId="{53D7D552-1678-48EA-895B-BFD007B32D14}" type="sibTrans" cxnId="{767C372B-0A0D-4E6E-B243-1550E6B231A7}">
      <dgm:prSet/>
      <dgm:spPr/>
      <dgm:t>
        <a:bodyPr/>
        <a:lstStyle/>
        <a:p>
          <a:pPr>
            <a:lnSpc>
              <a:spcPct val="100000"/>
            </a:lnSpc>
          </a:pPr>
          <a:endParaRPr lang="en-US"/>
        </a:p>
      </dgm:t>
    </dgm:pt>
    <dgm:pt modelId="{FD3932BC-7EAB-44CC-BCDD-EE0033FAF746}">
      <dgm:prSet/>
      <dgm:spPr/>
      <dgm:t>
        <a:bodyPr/>
        <a:lstStyle/>
        <a:p>
          <a:pPr>
            <a:lnSpc>
              <a:spcPct val="100000"/>
            </a:lnSpc>
          </a:pPr>
          <a:r>
            <a:rPr lang="en-GB">
              <a:hlinkClick xmlns:r="http://schemas.openxmlformats.org/officeDocument/2006/relationships" r:id="rId4"/>
            </a:rPr>
            <a:t>PCF YouTube Channel</a:t>
          </a:r>
          <a:endParaRPr lang="en-GB"/>
        </a:p>
        <a:p>
          <a:pPr>
            <a:lnSpc>
              <a:spcPct val="100000"/>
            </a:lnSpc>
          </a:pPr>
          <a:endParaRPr lang="en-GB"/>
        </a:p>
      </dgm:t>
    </dgm:pt>
    <dgm:pt modelId="{2CE38EDA-7E11-4058-8C36-30BF1D9FE422}" type="parTrans" cxnId="{F97B763F-0D2C-490B-8CC7-2E37943EDBAC}">
      <dgm:prSet/>
      <dgm:spPr/>
      <dgm:t>
        <a:bodyPr/>
        <a:lstStyle/>
        <a:p>
          <a:endParaRPr lang="en-GB"/>
        </a:p>
      </dgm:t>
    </dgm:pt>
    <dgm:pt modelId="{69157D99-94B5-445C-A47A-431DC9935009}" type="sibTrans" cxnId="{F97B763F-0D2C-490B-8CC7-2E37943EDBAC}">
      <dgm:prSet/>
      <dgm:spPr/>
      <dgm:t>
        <a:bodyPr/>
        <a:lstStyle/>
        <a:p>
          <a:pPr>
            <a:lnSpc>
              <a:spcPct val="100000"/>
            </a:lnSpc>
          </a:pPr>
          <a:endParaRPr lang="en-GB"/>
        </a:p>
      </dgm:t>
    </dgm:pt>
    <dgm:pt modelId="{50255150-9722-4865-B339-9461A8136223}">
      <dgm:prSet/>
      <dgm:spPr/>
      <dgm:t>
        <a:bodyPr/>
        <a:lstStyle/>
        <a:p>
          <a:pPr>
            <a:lnSpc>
              <a:spcPct val="100000"/>
            </a:lnSpc>
          </a:pPr>
          <a:r>
            <a:rPr lang="en-GB">
              <a:hlinkClick xmlns:r="http://schemas.openxmlformats.org/officeDocument/2006/relationships" r:id="rId5"/>
            </a:rPr>
            <a:t>https://facebook.com/pcfcwac</a:t>
          </a:r>
          <a:endParaRPr lang="en-GB"/>
        </a:p>
        <a:p>
          <a:pPr>
            <a:lnSpc>
              <a:spcPct val="100000"/>
            </a:lnSpc>
          </a:pPr>
          <a:endParaRPr lang="en-GB"/>
        </a:p>
        <a:p>
          <a:pPr>
            <a:lnSpc>
              <a:spcPct val="100000"/>
            </a:lnSpc>
          </a:pPr>
          <a:endParaRPr lang="en-GB"/>
        </a:p>
      </dgm:t>
    </dgm:pt>
    <dgm:pt modelId="{C75BDE35-C6FD-4329-AD87-AD6785DC711A}" type="parTrans" cxnId="{74131FA2-7841-45D6-B972-E1E6425B9C8D}">
      <dgm:prSet/>
      <dgm:spPr/>
      <dgm:t>
        <a:bodyPr/>
        <a:lstStyle/>
        <a:p>
          <a:endParaRPr lang="en-GB"/>
        </a:p>
      </dgm:t>
    </dgm:pt>
    <dgm:pt modelId="{7E0F125F-E0F5-4EC1-839B-49167B0CB417}" type="sibTrans" cxnId="{74131FA2-7841-45D6-B972-E1E6425B9C8D}">
      <dgm:prSet/>
      <dgm:spPr/>
      <dgm:t>
        <a:bodyPr/>
        <a:lstStyle/>
        <a:p>
          <a:endParaRPr lang="en-GB"/>
        </a:p>
      </dgm:t>
    </dgm:pt>
    <dgm:pt modelId="{74A9C7A9-73B8-41DB-9CD2-F41BB4073FC7}" type="pres">
      <dgm:prSet presAssocID="{1F04DD52-82B4-4391-985D-F4D91653BC1B}" presName="root" presStyleCnt="0">
        <dgm:presLayoutVars>
          <dgm:dir/>
          <dgm:resizeHandles val="exact"/>
        </dgm:presLayoutVars>
      </dgm:prSet>
      <dgm:spPr/>
    </dgm:pt>
    <dgm:pt modelId="{4E75551F-6B7F-44B7-A83C-175E8D80A74A}" type="pres">
      <dgm:prSet presAssocID="{1F04DD52-82B4-4391-985D-F4D91653BC1B}" presName="container" presStyleCnt="0">
        <dgm:presLayoutVars>
          <dgm:dir/>
          <dgm:resizeHandles val="exact"/>
        </dgm:presLayoutVars>
      </dgm:prSet>
      <dgm:spPr/>
    </dgm:pt>
    <dgm:pt modelId="{F2BECCF3-00D6-4651-B633-CA35A0DEE469}" type="pres">
      <dgm:prSet presAssocID="{6C041027-5AB0-4320-AC07-53C70C7834EB}" presName="compNode" presStyleCnt="0"/>
      <dgm:spPr/>
    </dgm:pt>
    <dgm:pt modelId="{028FAF15-6E92-45D3-A608-9D0C18705E57}" type="pres">
      <dgm:prSet presAssocID="{6C041027-5AB0-4320-AC07-53C70C7834EB}" presName="iconBgRect" presStyleLbl="bgShp" presStyleIdx="0" presStyleCnt="7"/>
      <dgm:spPr/>
    </dgm:pt>
    <dgm:pt modelId="{AA7F4BF2-A05A-47A1-AE75-C602ECE217B6}" type="pres">
      <dgm:prSet presAssocID="{6C041027-5AB0-4320-AC07-53C70C7834EB}" presName="iconRect" presStyleLbl="node1" presStyleIdx="0" presStyleCnt="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mail"/>
        </a:ext>
      </dgm:extLst>
    </dgm:pt>
    <dgm:pt modelId="{E4FE7E3A-A45A-4992-8D54-654EC6CDC0F3}" type="pres">
      <dgm:prSet presAssocID="{6C041027-5AB0-4320-AC07-53C70C7834EB}" presName="spaceRect" presStyleCnt="0"/>
      <dgm:spPr/>
    </dgm:pt>
    <dgm:pt modelId="{012EEC84-F610-48C7-89A0-30372EA718C4}" type="pres">
      <dgm:prSet presAssocID="{6C041027-5AB0-4320-AC07-53C70C7834EB}" presName="textRect" presStyleLbl="revTx" presStyleIdx="0" presStyleCnt="7">
        <dgm:presLayoutVars>
          <dgm:chMax val="1"/>
          <dgm:chPref val="1"/>
        </dgm:presLayoutVars>
      </dgm:prSet>
      <dgm:spPr/>
    </dgm:pt>
    <dgm:pt modelId="{34E5A4A1-5A25-45BD-B558-C807FBD371C4}" type="pres">
      <dgm:prSet presAssocID="{0834C713-8177-4564-87C4-F54289342F8D}" presName="sibTrans" presStyleLbl="sibTrans2D1" presStyleIdx="0" presStyleCnt="0"/>
      <dgm:spPr/>
    </dgm:pt>
    <dgm:pt modelId="{F8D9984C-2954-423A-B01E-99C2F4284199}" type="pres">
      <dgm:prSet presAssocID="{EB91A0CD-820D-4FFE-A7C7-4FB15F1033DC}" presName="compNode" presStyleCnt="0"/>
      <dgm:spPr/>
    </dgm:pt>
    <dgm:pt modelId="{95A87F1B-6893-4C03-91AA-78C99CF5BFCA}" type="pres">
      <dgm:prSet presAssocID="{EB91A0CD-820D-4FFE-A7C7-4FB15F1033DC}" presName="iconBgRect" presStyleLbl="bgShp" presStyleIdx="1" presStyleCnt="7"/>
      <dgm:spPr/>
    </dgm:pt>
    <dgm:pt modelId="{DF789456-CAFE-4E33-B08C-07D97CCE7F7B}" type="pres">
      <dgm:prSet presAssocID="{EB91A0CD-820D-4FFE-A7C7-4FB15F1033DC}" presName="iconRect" presStyleLbl="node1" presStyleIdx="1"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Thumbs Up Sign"/>
        </a:ext>
      </dgm:extLst>
    </dgm:pt>
    <dgm:pt modelId="{8B396E8C-680C-4E90-9098-31F1B15AE06A}" type="pres">
      <dgm:prSet presAssocID="{EB91A0CD-820D-4FFE-A7C7-4FB15F1033DC}" presName="spaceRect" presStyleCnt="0"/>
      <dgm:spPr/>
    </dgm:pt>
    <dgm:pt modelId="{E3A7D99E-BCA7-492F-A29E-0AC1090B6DEB}" type="pres">
      <dgm:prSet presAssocID="{EB91A0CD-820D-4FFE-A7C7-4FB15F1033DC}" presName="textRect" presStyleLbl="revTx" presStyleIdx="1" presStyleCnt="7">
        <dgm:presLayoutVars>
          <dgm:chMax val="1"/>
          <dgm:chPref val="1"/>
        </dgm:presLayoutVars>
      </dgm:prSet>
      <dgm:spPr/>
    </dgm:pt>
    <dgm:pt modelId="{21B5ED76-5FB6-4A99-95AC-8866718AECA7}" type="pres">
      <dgm:prSet presAssocID="{7640B3D7-2026-4014-BE52-F7AEF4927AE2}" presName="sibTrans" presStyleLbl="sibTrans2D1" presStyleIdx="0" presStyleCnt="0"/>
      <dgm:spPr/>
    </dgm:pt>
    <dgm:pt modelId="{601C60DE-9348-4636-9D75-11393E3C4B8C}" type="pres">
      <dgm:prSet presAssocID="{EE45FDF8-E413-4D7D-BA52-C84DBCF7C388}" presName="compNode" presStyleCnt="0"/>
      <dgm:spPr/>
    </dgm:pt>
    <dgm:pt modelId="{DCA1F043-1793-41B0-A6D9-9E5066EE044F}" type="pres">
      <dgm:prSet presAssocID="{EE45FDF8-E413-4D7D-BA52-C84DBCF7C388}" presName="iconBgRect" presStyleLbl="bgShp" presStyleIdx="2" presStyleCnt="7"/>
      <dgm:spPr/>
    </dgm:pt>
    <dgm:pt modelId="{4DFECD96-68DA-4463-A7E0-97CFD04FBFF7}" type="pres">
      <dgm:prSet presAssocID="{EE45FDF8-E413-4D7D-BA52-C84DBCF7C388}" presName="iconRect" presStyleLbl="node1" presStyleIdx="2"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Send"/>
        </a:ext>
      </dgm:extLst>
    </dgm:pt>
    <dgm:pt modelId="{A57037F9-B8D8-4E46-8BB8-7F68D439A14D}" type="pres">
      <dgm:prSet presAssocID="{EE45FDF8-E413-4D7D-BA52-C84DBCF7C388}" presName="spaceRect" presStyleCnt="0"/>
      <dgm:spPr/>
    </dgm:pt>
    <dgm:pt modelId="{217C1F4F-BA34-4133-9F41-DA90B9EB9BF1}" type="pres">
      <dgm:prSet presAssocID="{EE45FDF8-E413-4D7D-BA52-C84DBCF7C388}" presName="textRect" presStyleLbl="revTx" presStyleIdx="2" presStyleCnt="7">
        <dgm:presLayoutVars>
          <dgm:chMax val="1"/>
          <dgm:chPref val="1"/>
        </dgm:presLayoutVars>
      </dgm:prSet>
      <dgm:spPr/>
    </dgm:pt>
    <dgm:pt modelId="{AC96182C-3170-411A-8193-BD72010EE767}" type="pres">
      <dgm:prSet presAssocID="{11F5D653-6E5E-4A32-996F-91CA71822C58}" presName="sibTrans" presStyleLbl="sibTrans2D1" presStyleIdx="0" presStyleCnt="0"/>
      <dgm:spPr/>
    </dgm:pt>
    <dgm:pt modelId="{EB9FFE3F-1507-4473-A0BB-B23397CF2A0B}" type="pres">
      <dgm:prSet presAssocID="{CCCD7733-92B0-4B04-AB18-0CC8C2FEBD9E}" presName="compNode" presStyleCnt="0"/>
      <dgm:spPr/>
    </dgm:pt>
    <dgm:pt modelId="{4957492C-0C05-418D-A29E-C7C478E98227}" type="pres">
      <dgm:prSet presAssocID="{CCCD7733-92B0-4B04-AB18-0CC8C2FEBD9E}" presName="iconBgRect" presStyleLbl="bgShp" presStyleIdx="3" presStyleCnt="7"/>
      <dgm:spPr/>
    </dgm:pt>
    <dgm:pt modelId="{3B04D94E-E43F-4402-BFE6-9C9440F52D93}" type="pres">
      <dgm:prSet presAssocID="{CCCD7733-92B0-4B04-AB18-0CC8C2FEBD9E}" presName="iconRect" presStyleLbl="node1" presStyleIdx="3"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Monitor"/>
        </a:ext>
      </dgm:extLst>
    </dgm:pt>
    <dgm:pt modelId="{63F5D994-C264-4C09-821C-B8CA7E0A3620}" type="pres">
      <dgm:prSet presAssocID="{CCCD7733-92B0-4B04-AB18-0CC8C2FEBD9E}" presName="spaceRect" presStyleCnt="0"/>
      <dgm:spPr/>
    </dgm:pt>
    <dgm:pt modelId="{268A2438-32D8-4AC6-A492-9D0ED65B3D08}" type="pres">
      <dgm:prSet presAssocID="{CCCD7733-92B0-4B04-AB18-0CC8C2FEBD9E}" presName="textRect" presStyleLbl="revTx" presStyleIdx="3" presStyleCnt="7">
        <dgm:presLayoutVars>
          <dgm:chMax val="1"/>
          <dgm:chPref val="1"/>
        </dgm:presLayoutVars>
      </dgm:prSet>
      <dgm:spPr/>
    </dgm:pt>
    <dgm:pt modelId="{E41E3FA2-61D8-4BC7-97A4-9F2CC5A0F6F3}" type="pres">
      <dgm:prSet presAssocID="{6127480E-09E4-48FB-AC05-6595637FFE93}" presName="sibTrans" presStyleLbl="sibTrans2D1" presStyleIdx="0" presStyleCnt="0"/>
      <dgm:spPr/>
    </dgm:pt>
    <dgm:pt modelId="{974C261F-FD8D-4B0B-A681-2204D15484F9}" type="pres">
      <dgm:prSet presAssocID="{2E1F63D4-2A5B-49C4-ADCF-7EA2DB29D244}" presName="compNode" presStyleCnt="0"/>
      <dgm:spPr/>
    </dgm:pt>
    <dgm:pt modelId="{AF945963-C0C9-4895-A193-E7840C48136D}" type="pres">
      <dgm:prSet presAssocID="{2E1F63D4-2A5B-49C4-ADCF-7EA2DB29D244}" presName="iconBgRect" presStyleLbl="bgShp" presStyleIdx="4" presStyleCnt="7"/>
      <dgm:spPr/>
    </dgm:pt>
    <dgm:pt modelId="{B4F63BA8-2BF4-44DB-BFD3-BCFF982C520C}" type="pres">
      <dgm:prSet presAssocID="{2E1F63D4-2A5B-49C4-ADCF-7EA2DB29D244}" presName="iconRect" presStyleLbl="node1" presStyleIdx="4"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Speaker Phone"/>
        </a:ext>
      </dgm:extLst>
    </dgm:pt>
    <dgm:pt modelId="{F5A25E39-7211-4C39-9BBB-EAB277918853}" type="pres">
      <dgm:prSet presAssocID="{2E1F63D4-2A5B-49C4-ADCF-7EA2DB29D244}" presName="spaceRect" presStyleCnt="0"/>
      <dgm:spPr/>
    </dgm:pt>
    <dgm:pt modelId="{31426E31-952A-4046-A623-218EC1D7BF8C}" type="pres">
      <dgm:prSet presAssocID="{2E1F63D4-2A5B-49C4-ADCF-7EA2DB29D244}" presName="textRect" presStyleLbl="revTx" presStyleIdx="4" presStyleCnt="7">
        <dgm:presLayoutVars>
          <dgm:chMax val="1"/>
          <dgm:chPref val="1"/>
        </dgm:presLayoutVars>
      </dgm:prSet>
      <dgm:spPr/>
    </dgm:pt>
    <dgm:pt modelId="{4BB8226D-1644-4EF1-B23E-5D61CB6536B5}" type="pres">
      <dgm:prSet presAssocID="{53D7D552-1678-48EA-895B-BFD007B32D14}" presName="sibTrans" presStyleLbl="sibTrans2D1" presStyleIdx="0" presStyleCnt="0"/>
      <dgm:spPr/>
    </dgm:pt>
    <dgm:pt modelId="{47896B3A-5625-4C87-8B0E-8C0D3F5CBD61}" type="pres">
      <dgm:prSet presAssocID="{FD3932BC-7EAB-44CC-BCDD-EE0033FAF746}" presName="compNode" presStyleCnt="0"/>
      <dgm:spPr/>
    </dgm:pt>
    <dgm:pt modelId="{E6F44875-2BB5-4F52-B109-C5B2813F6B5B}" type="pres">
      <dgm:prSet presAssocID="{FD3932BC-7EAB-44CC-BCDD-EE0033FAF746}" presName="iconBgRect" presStyleLbl="bgShp" presStyleIdx="5" presStyleCnt="7"/>
      <dgm:spPr/>
    </dgm:pt>
    <dgm:pt modelId="{33F0ED86-3C5B-4706-8356-FD1585F25695}" type="pres">
      <dgm:prSet presAssocID="{FD3932BC-7EAB-44CC-BCDD-EE0033FAF746}" presName="iconRect" presStyleLbl="node1" presStyleIdx="5" presStyleCnt="7"/>
      <dgm:spPr>
        <a:blipFill>
          <a:blip xmlns:r="http://schemas.openxmlformats.org/officeDocument/2006/relationships" r:embed="rId16">
            <a:extLst>
              <a:ext uri="{96DAC541-7B7A-43D3-8B79-37D633B846F1}">
                <asvg:svgBlip xmlns:asvg="http://schemas.microsoft.com/office/drawing/2016/SVG/main" r:embed="rId17"/>
              </a:ext>
            </a:extLst>
          </a:blip>
          <a:srcRect/>
          <a:stretch>
            <a:fillRect/>
          </a:stretch>
        </a:blipFill>
      </dgm:spPr>
      <dgm:extLst>
        <a:ext uri="{E40237B7-FDA0-4F09-8148-C483321AD2D9}">
          <dgm14:cNvPr xmlns:dgm14="http://schemas.microsoft.com/office/drawing/2010/diagram" id="0" name="" descr="Video camera with solid fill"/>
        </a:ext>
      </dgm:extLst>
    </dgm:pt>
    <dgm:pt modelId="{F5BB8BE4-6606-4D01-95EC-C0E6C9B59433}" type="pres">
      <dgm:prSet presAssocID="{FD3932BC-7EAB-44CC-BCDD-EE0033FAF746}" presName="spaceRect" presStyleCnt="0"/>
      <dgm:spPr/>
    </dgm:pt>
    <dgm:pt modelId="{5140D8A3-5058-44C2-9211-7EFA4D6E2923}" type="pres">
      <dgm:prSet presAssocID="{FD3932BC-7EAB-44CC-BCDD-EE0033FAF746}" presName="textRect" presStyleLbl="revTx" presStyleIdx="5" presStyleCnt="7">
        <dgm:presLayoutVars>
          <dgm:chMax val="1"/>
          <dgm:chPref val="1"/>
        </dgm:presLayoutVars>
      </dgm:prSet>
      <dgm:spPr/>
    </dgm:pt>
    <dgm:pt modelId="{3E9C2210-5CE6-4077-B6B0-B4BFD69ECAC1}" type="pres">
      <dgm:prSet presAssocID="{69157D99-94B5-445C-A47A-431DC9935009}" presName="sibTrans" presStyleLbl="sibTrans2D1" presStyleIdx="0" presStyleCnt="0"/>
      <dgm:spPr/>
    </dgm:pt>
    <dgm:pt modelId="{37B7F7C6-14D5-441B-A8CD-F9C6476C5D2C}" type="pres">
      <dgm:prSet presAssocID="{50255150-9722-4865-B339-9461A8136223}" presName="compNode" presStyleCnt="0"/>
      <dgm:spPr/>
    </dgm:pt>
    <dgm:pt modelId="{1D588AB2-9601-4B9B-ACBD-E8ED03D1CCC4}" type="pres">
      <dgm:prSet presAssocID="{50255150-9722-4865-B339-9461A8136223}" presName="iconBgRect" presStyleLbl="bgShp" presStyleIdx="6" presStyleCnt="7"/>
      <dgm:spPr>
        <a:solidFill>
          <a:schemeClr val="bg1"/>
        </a:solidFill>
      </dgm:spPr>
    </dgm:pt>
    <dgm:pt modelId="{CEAD12B5-8A0B-4264-B388-E3E4D7C49195}" type="pres">
      <dgm:prSet presAssocID="{50255150-9722-4865-B339-9461A8136223}" presName="iconRect" presStyleLbl="node1" presStyleIdx="6" presStyleCnt="7" custFlipHor="1" custScaleX="33591" custLinFactY="100000" custLinFactNeighborX="-8934" custLinFactNeighborY="134383"/>
      <dgm:spPr/>
    </dgm:pt>
    <dgm:pt modelId="{9941E052-0EAB-4C88-A355-3FC5973F2B09}" type="pres">
      <dgm:prSet presAssocID="{50255150-9722-4865-B339-9461A8136223}" presName="spaceRect" presStyleCnt="0"/>
      <dgm:spPr/>
    </dgm:pt>
    <dgm:pt modelId="{CAC78723-BAD9-4D63-B44F-488ECA3C2C3D}" type="pres">
      <dgm:prSet presAssocID="{50255150-9722-4865-B339-9461A8136223}" presName="textRect" presStyleLbl="revTx" presStyleIdx="6" presStyleCnt="7" custScaleX="134920" custScaleY="124357" custLinFactX="81566" custLinFactY="-141439" custLinFactNeighborX="100000" custLinFactNeighborY="-200000">
        <dgm:presLayoutVars>
          <dgm:chMax val="1"/>
          <dgm:chPref val="1"/>
        </dgm:presLayoutVars>
      </dgm:prSet>
      <dgm:spPr/>
    </dgm:pt>
  </dgm:ptLst>
  <dgm:cxnLst>
    <dgm:cxn modelId="{37452219-E856-441A-9961-31FD7BC30553}" type="presOf" srcId="{6127480E-09E4-48FB-AC05-6595637FFE93}" destId="{E41E3FA2-61D8-4BC7-97A4-9F2CC5A0F6F3}" srcOrd="0" destOrd="0" presId="urn:microsoft.com/office/officeart/2018/2/layout/IconCircleList"/>
    <dgm:cxn modelId="{E4B19020-EFB0-471C-B789-40586001A275}" srcId="{1F04DD52-82B4-4391-985D-F4D91653BC1B}" destId="{EE45FDF8-E413-4D7D-BA52-C84DBCF7C388}" srcOrd="2" destOrd="0" parTransId="{E68113DB-DFBA-440F-B7C6-5276E03AF829}" sibTransId="{11F5D653-6E5E-4A32-996F-91CA71822C58}"/>
    <dgm:cxn modelId="{767C372B-0A0D-4E6E-B243-1550E6B231A7}" srcId="{1F04DD52-82B4-4391-985D-F4D91653BC1B}" destId="{2E1F63D4-2A5B-49C4-ADCF-7EA2DB29D244}" srcOrd="4" destOrd="0" parTransId="{45A5BFD4-0763-4975-A5E5-F8EFEBCA35A5}" sibTransId="{53D7D552-1678-48EA-895B-BFD007B32D14}"/>
    <dgm:cxn modelId="{F97B763F-0D2C-490B-8CC7-2E37943EDBAC}" srcId="{1F04DD52-82B4-4391-985D-F4D91653BC1B}" destId="{FD3932BC-7EAB-44CC-BCDD-EE0033FAF746}" srcOrd="5" destOrd="0" parTransId="{2CE38EDA-7E11-4058-8C36-30BF1D9FE422}" sibTransId="{69157D99-94B5-445C-A47A-431DC9935009}"/>
    <dgm:cxn modelId="{33087541-7273-4377-9237-3B67C2A38013}" type="presOf" srcId="{CCCD7733-92B0-4B04-AB18-0CC8C2FEBD9E}" destId="{268A2438-32D8-4AC6-A492-9D0ED65B3D08}" srcOrd="0" destOrd="0" presId="urn:microsoft.com/office/officeart/2018/2/layout/IconCircleList"/>
    <dgm:cxn modelId="{EFDD2A6B-A9CB-4FDE-B410-10093E51948F}" type="presOf" srcId="{FD3932BC-7EAB-44CC-BCDD-EE0033FAF746}" destId="{5140D8A3-5058-44C2-9211-7EFA4D6E2923}" srcOrd="0" destOrd="0" presId="urn:microsoft.com/office/officeart/2018/2/layout/IconCircleList"/>
    <dgm:cxn modelId="{4A9B806B-3745-45AA-AA31-C6EF263E39FE}" type="presOf" srcId="{6C041027-5AB0-4320-AC07-53C70C7834EB}" destId="{012EEC84-F610-48C7-89A0-30372EA718C4}" srcOrd="0" destOrd="0" presId="urn:microsoft.com/office/officeart/2018/2/layout/IconCircleList"/>
    <dgm:cxn modelId="{DCFE6C4E-F496-4B69-A6EE-CA652C038FA2}" type="presOf" srcId="{69157D99-94B5-445C-A47A-431DC9935009}" destId="{3E9C2210-5CE6-4077-B6B0-B4BFD69ECAC1}" srcOrd="0" destOrd="0" presId="urn:microsoft.com/office/officeart/2018/2/layout/IconCircleList"/>
    <dgm:cxn modelId="{C95DFD75-3E91-4E34-9F15-49A94156CA4A}" srcId="{1F04DD52-82B4-4391-985D-F4D91653BC1B}" destId="{CCCD7733-92B0-4B04-AB18-0CC8C2FEBD9E}" srcOrd="3" destOrd="0" parTransId="{D0E60387-4116-4383-844E-069078D54F69}" sibTransId="{6127480E-09E4-48FB-AC05-6595637FFE93}"/>
    <dgm:cxn modelId="{B1796278-850F-488C-A888-2D89042DBC1E}" srcId="{1F04DD52-82B4-4391-985D-F4D91653BC1B}" destId="{EB91A0CD-820D-4FFE-A7C7-4FB15F1033DC}" srcOrd="1" destOrd="0" parTransId="{21C2CE97-CA9B-4E17-A98B-61E1B0E79FDB}" sibTransId="{7640B3D7-2026-4014-BE52-F7AEF4927AE2}"/>
    <dgm:cxn modelId="{847FC489-5DA8-4256-A205-04D8B16D87F9}" type="presOf" srcId="{50255150-9722-4865-B339-9461A8136223}" destId="{CAC78723-BAD9-4D63-B44F-488ECA3C2C3D}" srcOrd="0" destOrd="0" presId="urn:microsoft.com/office/officeart/2018/2/layout/IconCircleList"/>
    <dgm:cxn modelId="{74131FA2-7841-45D6-B972-E1E6425B9C8D}" srcId="{1F04DD52-82B4-4391-985D-F4D91653BC1B}" destId="{50255150-9722-4865-B339-9461A8136223}" srcOrd="6" destOrd="0" parTransId="{C75BDE35-C6FD-4329-AD87-AD6785DC711A}" sibTransId="{7E0F125F-E0F5-4EC1-839B-49167B0CB417}"/>
    <dgm:cxn modelId="{9DBBB1C1-D2D6-4EE7-B648-CDA741606B8D}" srcId="{1F04DD52-82B4-4391-985D-F4D91653BC1B}" destId="{6C041027-5AB0-4320-AC07-53C70C7834EB}" srcOrd="0" destOrd="0" parTransId="{1C1C5F57-C063-4660-BB07-14B777D135EC}" sibTransId="{0834C713-8177-4564-87C4-F54289342F8D}"/>
    <dgm:cxn modelId="{B25715C8-4108-49C1-8034-F28EFA58F94A}" type="presOf" srcId="{1F04DD52-82B4-4391-985D-F4D91653BC1B}" destId="{74A9C7A9-73B8-41DB-9CD2-F41BB4073FC7}" srcOrd="0" destOrd="0" presId="urn:microsoft.com/office/officeart/2018/2/layout/IconCircleList"/>
    <dgm:cxn modelId="{297C7ECB-FE6C-4108-8215-AE877168FC34}" type="presOf" srcId="{EB91A0CD-820D-4FFE-A7C7-4FB15F1033DC}" destId="{E3A7D99E-BCA7-492F-A29E-0AC1090B6DEB}" srcOrd="0" destOrd="0" presId="urn:microsoft.com/office/officeart/2018/2/layout/IconCircleList"/>
    <dgm:cxn modelId="{507300CE-2C5A-4D0A-8F18-7919B24EB826}" type="presOf" srcId="{11F5D653-6E5E-4A32-996F-91CA71822C58}" destId="{AC96182C-3170-411A-8193-BD72010EE767}" srcOrd="0" destOrd="0" presId="urn:microsoft.com/office/officeart/2018/2/layout/IconCircleList"/>
    <dgm:cxn modelId="{30146ACF-48F2-4B02-B164-1AEBE4396053}" type="presOf" srcId="{EE45FDF8-E413-4D7D-BA52-C84DBCF7C388}" destId="{217C1F4F-BA34-4133-9F41-DA90B9EB9BF1}" srcOrd="0" destOrd="0" presId="urn:microsoft.com/office/officeart/2018/2/layout/IconCircleList"/>
    <dgm:cxn modelId="{9D28FFCF-0CC7-41E7-A302-7D9A7BA022ED}" type="presOf" srcId="{0834C713-8177-4564-87C4-F54289342F8D}" destId="{34E5A4A1-5A25-45BD-B558-C807FBD371C4}" srcOrd="0" destOrd="0" presId="urn:microsoft.com/office/officeart/2018/2/layout/IconCircleList"/>
    <dgm:cxn modelId="{2C83ECDB-A173-4C69-895E-2406B88ABBB2}" type="presOf" srcId="{53D7D552-1678-48EA-895B-BFD007B32D14}" destId="{4BB8226D-1644-4EF1-B23E-5D61CB6536B5}" srcOrd="0" destOrd="0" presId="urn:microsoft.com/office/officeart/2018/2/layout/IconCircleList"/>
    <dgm:cxn modelId="{381B65EE-B7F5-408D-8641-3ACA391E8088}" type="presOf" srcId="{7640B3D7-2026-4014-BE52-F7AEF4927AE2}" destId="{21B5ED76-5FB6-4A99-95AC-8866718AECA7}" srcOrd="0" destOrd="0" presId="urn:microsoft.com/office/officeart/2018/2/layout/IconCircleList"/>
    <dgm:cxn modelId="{70B390EF-8798-488E-BB8C-B655C38CBF3C}" type="presOf" srcId="{2E1F63D4-2A5B-49C4-ADCF-7EA2DB29D244}" destId="{31426E31-952A-4046-A623-218EC1D7BF8C}" srcOrd="0" destOrd="0" presId="urn:microsoft.com/office/officeart/2018/2/layout/IconCircleList"/>
    <dgm:cxn modelId="{C3A680B1-60D6-458E-A189-69E17D7CE5F9}" type="presParOf" srcId="{74A9C7A9-73B8-41DB-9CD2-F41BB4073FC7}" destId="{4E75551F-6B7F-44B7-A83C-175E8D80A74A}" srcOrd="0" destOrd="0" presId="urn:microsoft.com/office/officeart/2018/2/layout/IconCircleList"/>
    <dgm:cxn modelId="{A6A0239E-B521-4E2E-933C-CD5A988DC87B}" type="presParOf" srcId="{4E75551F-6B7F-44B7-A83C-175E8D80A74A}" destId="{F2BECCF3-00D6-4651-B633-CA35A0DEE469}" srcOrd="0" destOrd="0" presId="urn:microsoft.com/office/officeart/2018/2/layout/IconCircleList"/>
    <dgm:cxn modelId="{E737613F-A1B7-4AA2-BF94-C1EBA963E3AC}" type="presParOf" srcId="{F2BECCF3-00D6-4651-B633-CA35A0DEE469}" destId="{028FAF15-6E92-45D3-A608-9D0C18705E57}" srcOrd="0" destOrd="0" presId="urn:microsoft.com/office/officeart/2018/2/layout/IconCircleList"/>
    <dgm:cxn modelId="{3049B085-07F3-4D4F-83BD-6D3A24A161CA}" type="presParOf" srcId="{F2BECCF3-00D6-4651-B633-CA35A0DEE469}" destId="{AA7F4BF2-A05A-47A1-AE75-C602ECE217B6}" srcOrd="1" destOrd="0" presId="urn:microsoft.com/office/officeart/2018/2/layout/IconCircleList"/>
    <dgm:cxn modelId="{FA152515-7481-44B3-A121-F4EA0AFDD1E6}" type="presParOf" srcId="{F2BECCF3-00D6-4651-B633-CA35A0DEE469}" destId="{E4FE7E3A-A45A-4992-8D54-654EC6CDC0F3}" srcOrd="2" destOrd="0" presId="urn:microsoft.com/office/officeart/2018/2/layout/IconCircleList"/>
    <dgm:cxn modelId="{CE234706-B994-45CC-B32F-16A49813A1FA}" type="presParOf" srcId="{F2BECCF3-00D6-4651-B633-CA35A0DEE469}" destId="{012EEC84-F610-48C7-89A0-30372EA718C4}" srcOrd="3" destOrd="0" presId="urn:microsoft.com/office/officeart/2018/2/layout/IconCircleList"/>
    <dgm:cxn modelId="{23B638D7-76AF-4FA4-A988-4E78AB49A99A}" type="presParOf" srcId="{4E75551F-6B7F-44B7-A83C-175E8D80A74A}" destId="{34E5A4A1-5A25-45BD-B558-C807FBD371C4}" srcOrd="1" destOrd="0" presId="urn:microsoft.com/office/officeart/2018/2/layout/IconCircleList"/>
    <dgm:cxn modelId="{C5F67F40-F1A2-4CA5-AF03-8E04256FBA0B}" type="presParOf" srcId="{4E75551F-6B7F-44B7-A83C-175E8D80A74A}" destId="{F8D9984C-2954-423A-B01E-99C2F4284199}" srcOrd="2" destOrd="0" presId="urn:microsoft.com/office/officeart/2018/2/layout/IconCircleList"/>
    <dgm:cxn modelId="{50220BB5-783B-4E80-96B7-EE4E6BC61A63}" type="presParOf" srcId="{F8D9984C-2954-423A-B01E-99C2F4284199}" destId="{95A87F1B-6893-4C03-91AA-78C99CF5BFCA}" srcOrd="0" destOrd="0" presId="urn:microsoft.com/office/officeart/2018/2/layout/IconCircleList"/>
    <dgm:cxn modelId="{80624708-B5FC-4008-AF3C-33E725058D7A}" type="presParOf" srcId="{F8D9984C-2954-423A-B01E-99C2F4284199}" destId="{DF789456-CAFE-4E33-B08C-07D97CCE7F7B}" srcOrd="1" destOrd="0" presId="urn:microsoft.com/office/officeart/2018/2/layout/IconCircleList"/>
    <dgm:cxn modelId="{7931D3B3-C03E-46C1-8BCC-C7DB6D1E6E4E}" type="presParOf" srcId="{F8D9984C-2954-423A-B01E-99C2F4284199}" destId="{8B396E8C-680C-4E90-9098-31F1B15AE06A}" srcOrd="2" destOrd="0" presId="urn:microsoft.com/office/officeart/2018/2/layout/IconCircleList"/>
    <dgm:cxn modelId="{7EF1016C-AF9E-4E45-A3CC-D888EBE10380}" type="presParOf" srcId="{F8D9984C-2954-423A-B01E-99C2F4284199}" destId="{E3A7D99E-BCA7-492F-A29E-0AC1090B6DEB}" srcOrd="3" destOrd="0" presId="urn:microsoft.com/office/officeart/2018/2/layout/IconCircleList"/>
    <dgm:cxn modelId="{2E3106AF-8AC4-417E-8244-B69C28994019}" type="presParOf" srcId="{4E75551F-6B7F-44B7-A83C-175E8D80A74A}" destId="{21B5ED76-5FB6-4A99-95AC-8866718AECA7}" srcOrd="3" destOrd="0" presId="urn:microsoft.com/office/officeart/2018/2/layout/IconCircleList"/>
    <dgm:cxn modelId="{CD167BE3-D17C-4ABC-A401-A287EFF536D3}" type="presParOf" srcId="{4E75551F-6B7F-44B7-A83C-175E8D80A74A}" destId="{601C60DE-9348-4636-9D75-11393E3C4B8C}" srcOrd="4" destOrd="0" presId="urn:microsoft.com/office/officeart/2018/2/layout/IconCircleList"/>
    <dgm:cxn modelId="{3F91C042-3F60-424E-9327-E4A2047BA6B3}" type="presParOf" srcId="{601C60DE-9348-4636-9D75-11393E3C4B8C}" destId="{DCA1F043-1793-41B0-A6D9-9E5066EE044F}" srcOrd="0" destOrd="0" presId="urn:microsoft.com/office/officeart/2018/2/layout/IconCircleList"/>
    <dgm:cxn modelId="{C35ECEFC-B52D-4E35-89F5-885D6F6F3AF6}" type="presParOf" srcId="{601C60DE-9348-4636-9D75-11393E3C4B8C}" destId="{4DFECD96-68DA-4463-A7E0-97CFD04FBFF7}" srcOrd="1" destOrd="0" presId="urn:microsoft.com/office/officeart/2018/2/layout/IconCircleList"/>
    <dgm:cxn modelId="{DAF3C813-E54A-48BC-840D-057E8F3FF5CC}" type="presParOf" srcId="{601C60DE-9348-4636-9D75-11393E3C4B8C}" destId="{A57037F9-B8D8-4E46-8BB8-7F68D439A14D}" srcOrd="2" destOrd="0" presId="urn:microsoft.com/office/officeart/2018/2/layout/IconCircleList"/>
    <dgm:cxn modelId="{76E0328B-092B-4E50-94F4-684EBF8D0033}" type="presParOf" srcId="{601C60DE-9348-4636-9D75-11393E3C4B8C}" destId="{217C1F4F-BA34-4133-9F41-DA90B9EB9BF1}" srcOrd="3" destOrd="0" presId="urn:microsoft.com/office/officeart/2018/2/layout/IconCircleList"/>
    <dgm:cxn modelId="{52949852-2D14-40E9-889D-5D8F1D21E3A0}" type="presParOf" srcId="{4E75551F-6B7F-44B7-A83C-175E8D80A74A}" destId="{AC96182C-3170-411A-8193-BD72010EE767}" srcOrd="5" destOrd="0" presId="urn:microsoft.com/office/officeart/2018/2/layout/IconCircleList"/>
    <dgm:cxn modelId="{A07BC820-ACCA-4E3F-9394-4B76DCA36FEA}" type="presParOf" srcId="{4E75551F-6B7F-44B7-A83C-175E8D80A74A}" destId="{EB9FFE3F-1507-4473-A0BB-B23397CF2A0B}" srcOrd="6" destOrd="0" presId="urn:microsoft.com/office/officeart/2018/2/layout/IconCircleList"/>
    <dgm:cxn modelId="{C90CBB67-2917-4297-8BAD-349E482124F4}" type="presParOf" srcId="{EB9FFE3F-1507-4473-A0BB-B23397CF2A0B}" destId="{4957492C-0C05-418D-A29E-C7C478E98227}" srcOrd="0" destOrd="0" presId="urn:microsoft.com/office/officeart/2018/2/layout/IconCircleList"/>
    <dgm:cxn modelId="{8AFB0BB6-B835-45E8-B4DC-AFC0A3D9937A}" type="presParOf" srcId="{EB9FFE3F-1507-4473-A0BB-B23397CF2A0B}" destId="{3B04D94E-E43F-4402-BFE6-9C9440F52D93}" srcOrd="1" destOrd="0" presId="urn:microsoft.com/office/officeart/2018/2/layout/IconCircleList"/>
    <dgm:cxn modelId="{D812D5E5-F912-4EF3-B501-31D71DA9EC37}" type="presParOf" srcId="{EB9FFE3F-1507-4473-A0BB-B23397CF2A0B}" destId="{63F5D994-C264-4C09-821C-B8CA7E0A3620}" srcOrd="2" destOrd="0" presId="urn:microsoft.com/office/officeart/2018/2/layout/IconCircleList"/>
    <dgm:cxn modelId="{2074C144-A718-460E-912A-7CBB0578E7B5}" type="presParOf" srcId="{EB9FFE3F-1507-4473-A0BB-B23397CF2A0B}" destId="{268A2438-32D8-4AC6-A492-9D0ED65B3D08}" srcOrd="3" destOrd="0" presId="urn:microsoft.com/office/officeart/2018/2/layout/IconCircleList"/>
    <dgm:cxn modelId="{52422599-C98C-4D90-8E3F-F9BBEC2EA04A}" type="presParOf" srcId="{4E75551F-6B7F-44B7-A83C-175E8D80A74A}" destId="{E41E3FA2-61D8-4BC7-97A4-9F2CC5A0F6F3}" srcOrd="7" destOrd="0" presId="urn:microsoft.com/office/officeart/2018/2/layout/IconCircleList"/>
    <dgm:cxn modelId="{9D62356C-5AF9-43A2-974B-C907074CC7DF}" type="presParOf" srcId="{4E75551F-6B7F-44B7-A83C-175E8D80A74A}" destId="{974C261F-FD8D-4B0B-A681-2204D15484F9}" srcOrd="8" destOrd="0" presId="urn:microsoft.com/office/officeart/2018/2/layout/IconCircleList"/>
    <dgm:cxn modelId="{68B4095B-5689-424F-8190-7F62C4CECA7D}" type="presParOf" srcId="{974C261F-FD8D-4B0B-A681-2204D15484F9}" destId="{AF945963-C0C9-4895-A193-E7840C48136D}" srcOrd="0" destOrd="0" presId="urn:microsoft.com/office/officeart/2018/2/layout/IconCircleList"/>
    <dgm:cxn modelId="{38D12E04-632D-43E1-A1CD-3EF55FF9B51C}" type="presParOf" srcId="{974C261F-FD8D-4B0B-A681-2204D15484F9}" destId="{B4F63BA8-2BF4-44DB-BFD3-BCFF982C520C}" srcOrd="1" destOrd="0" presId="urn:microsoft.com/office/officeart/2018/2/layout/IconCircleList"/>
    <dgm:cxn modelId="{96AB389C-6C1D-48C1-B440-9D590E4199A6}" type="presParOf" srcId="{974C261F-FD8D-4B0B-A681-2204D15484F9}" destId="{F5A25E39-7211-4C39-9BBB-EAB277918853}" srcOrd="2" destOrd="0" presId="urn:microsoft.com/office/officeart/2018/2/layout/IconCircleList"/>
    <dgm:cxn modelId="{41A748C7-4682-4C02-A28E-09983AEE7761}" type="presParOf" srcId="{974C261F-FD8D-4B0B-A681-2204D15484F9}" destId="{31426E31-952A-4046-A623-218EC1D7BF8C}" srcOrd="3" destOrd="0" presId="urn:microsoft.com/office/officeart/2018/2/layout/IconCircleList"/>
    <dgm:cxn modelId="{7D10CB7F-E77C-423C-A12B-285433DCE481}" type="presParOf" srcId="{4E75551F-6B7F-44B7-A83C-175E8D80A74A}" destId="{4BB8226D-1644-4EF1-B23E-5D61CB6536B5}" srcOrd="9" destOrd="0" presId="urn:microsoft.com/office/officeart/2018/2/layout/IconCircleList"/>
    <dgm:cxn modelId="{C9B4F221-AA68-4DB3-8C21-16A2A2ECBBAB}" type="presParOf" srcId="{4E75551F-6B7F-44B7-A83C-175E8D80A74A}" destId="{47896B3A-5625-4C87-8B0E-8C0D3F5CBD61}" srcOrd="10" destOrd="0" presId="urn:microsoft.com/office/officeart/2018/2/layout/IconCircleList"/>
    <dgm:cxn modelId="{2DEB422C-D707-45B8-A9D6-7757D1E31B60}" type="presParOf" srcId="{47896B3A-5625-4C87-8B0E-8C0D3F5CBD61}" destId="{E6F44875-2BB5-4F52-B109-C5B2813F6B5B}" srcOrd="0" destOrd="0" presId="urn:microsoft.com/office/officeart/2018/2/layout/IconCircleList"/>
    <dgm:cxn modelId="{BD4146D8-5E06-4E7B-B1A2-8B771E07CC56}" type="presParOf" srcId="{47896B3A-5625-4C87-8B0E-8C0D3F5CBD61}" destId="{33F0ED86-3C5B-4706-8356-FD1585F25695}" srcOrd="1" destOrd="0" presId="urn:microsoft.com/office/officeart/2018/2/layout/IconCircleList"/>
    <dgm:cxn modelId="{116BE827-C5DF-49F7-B4E6-C2D49106A83B}" type="presParOf" srcId="{47896B3A-5625-4C87-8B0E-8C0D3F5CBD61}" destId="{F5BB8BE4-6606-4D01-95EC-C0E6C9B59433}" srcOrd="2" destOrd="0" presId="urn:microsoft.com/office/officeart/2018/2/layout/IconCircleList"/>
    <dgm:cxn modelId="{7BC098AC-C0BF-49BA-A416-35941EF6AFC7}" type="presParOf" srcId="{47896B3A-5625-4C87-8B0E-8C0D3F5CBD61}" destId="{5140D8A3-5058-44C2-9211-7EFA4D6E2923}" srcOrd="3" destOrd="0" presId="urn:microsoft.com/office/officeart/2018/2/layout/IconCircleList"/>
    <dgm:cxn modelId="{E3F48C60-523E-4034-BCEE-F234B3A60F2B}" type="presParOf" srcId="{4E75551F-6B7F-44B7-A83C-175E8D80A74A}" destId="{3E9C2210-5CE6-4077-B6B0-B4BFD69ECAC1}" srcOrd="11" destOrd="0" presId="urn:microsoft.com/office/officeart/2018/2/layout/IconCircleList"/>
    <dgm:cxn modelId="{D8F2C9D6-4D69-4248-B7E4-DD045B9077AE}" type="presParOf" srcId="{4E75551F-6B7F-44B7-A83C-175E8D80A74A}" destId="{37B7F7C6-14D5-441B-A8CD-F9C6476C5D2C}" srcOrd="12" destOrd="0" presId="urn:microsoft.com/office/officeart/2018/2/layout/IconCircleList"/>
    <dgm:cxn modelId="{95B7EAE7-7B18-48C1-9A9B-D1B0BF076DFE}" type="presParOf" srcId="{37B7F7C6-14D5-441B-A8CD-F9C6476C5D2C}" destId="{1D588AB2-9601-4B9B-ACBD-E8ED03D1CCC4}" srcOrd="0" destOrd="0" presId="urn:microsoft.com/office/officeart/2018/2/layout/IconCircleList"/>
    <dgm:cxn modelId="{65E0A169-3A9A-4401-97B1-AD881362A334}" type="presParOf" srcId="{37B7F7C6-14D5-441B-A8CD-F9C6476C5D2C}" destId="{CEAD12B5-8A0B-4264-B388-E3E4D7C49195}" srcOrd="1" destOrd="0" presId="urn:microsoft.com/office/officeart/2018/2/layout/IconCircleList"/>
    <dgm:cxn modelId="{6987838A-2D57-4050-BF84-2CCED0F6BE61}" type="presParOf" srcId="{37B7F7C6-14D5-441B-A8CD-F9C6476C5D2C}" destId="{9941E052-0EAB-4C88-A355-3FC5973F2B09}" srcOrd="2" destOrd="0" presId="urn:microsoft.com/office/officeart/2018/2/layout/IconCircleList"/>
    <dgm:cxn modelId="{51E105D8-8DDF-4B98-82A7-21A068ABF403}" type="presParOf" srcId="{37B7F7C6-14D5-441B-A8CD-F9C6476C5D2C}" destId="{CAC78723-BAD9-4D63-B44F-488ECA3C2C3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EED3E-B8B9-455D-A536-5AC99EE0A50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27FB02E-7B95-40C7-ADD6-7961531722FE}">
      <dgm:prSet/>
      <dgm:spPr/>
      <dgm:t>
        <a:bodyPr/>
        <a:lstStyle/>
        <a:p>
          <a:pPr>
            <a:lnSpc>
              <a:spcPct val="100000"/>
            </a:lnSpc>
          </a:pPr>
          <a:r>
            <a:rPr lang="en-GB"/>
            <a:t>Approved standard C and M approach to stratification and prioritisation of referrals at triage </a:t>
          </a:r>
          <a:endParaRPr lang="en-US"/>
        </a:p>
      </dgm:t>
    </dgm:pt>
    <dgm:pt modelId="{9C4731F1-6F69-434F-9DAB-9C5A4AF5849F}" type="parTrans" cxnId="{05CF76FC-049F-4057-BD8F-05468BEED93A}">
      <dgm:prSet/>
      <dgm:spPr/>
      <dgm:t>
        <a:bodyPr/>
        <a:lstStyle/>
        <a:p>
          <a:endParaRPr lang="en-US"/>
        </a:p>
      </dgm:t>
    </dgm:pt>
    <dgm:pt modelId="{2BD52446-9C0F-4451-8367-D626EA5E97CE}" type="sibTrans" cxnId="{05CF76FC-049F-4057-BD8F-05468BEED93A}">
      <dgm:prSet/>
      <dgm:spPr/>
      <dgm:t>
        <a:bodyPr/>
        <a:lstStyle/>
        <a:p>
          <a:endParaRPr lang="en-US"/>
        </a:p>
      </dgm:t>
    </dgm:pt>
    <dgm:pt modelId="{A41ABABC-71FB-4B4C-810A-D662EB6E21C0}">
      <dgm:prSet/>
      <dgm:spPr/>
      <dgm:t>
        <a:bodyPr/>
        <a:lstStyle/>
        <a:p>
          <a:pPr>
            <a:lnSpc>
              <a:spcPct val="100000"/>
            </a:lnSpc>
          </a:pPr>
          <a:r>
            <a:rPr lang="en-GB"/>
            <a:t>Agreed a consistent clinical assessment model for ND services</a:t>
          </a:r>
          <a:endParaRPr lang="en-US"/>
        </a:p>
      </dgm:t>
    </dgm:pt>
    <dgm:pt modelId="{EA3F0292-2F68-42D1-88AF-2701963B08F1}" type="parTrans" cxnId="{BE8C3783-36C4-4D6D-89BB-D654521162A3}">
      <dgm:prSet/>
      <dgm:spPr/>
      <dgm:t>
        <a:bodyPr/>
        <a:lstStyle/>
        <a:p>
          <a:endParaRPr lang="en-US"/>
        </a:p>
      </dgm:t>
    </dgm:pt>
    <dgm:pt modelId="{16E5B70A-E522-4D9D-901E-FE046214A1EF}" type="sibTrans" cxnId="{BE8C3783-36C4-4D6D-89BB-D654521162A3}">
      <dgm:prSet/>
      <dgm:spPr/>
      <dgm:t>
        <a:bodyPr/>
        <a:lstStyle/>
        <a:p>
          <a:endParaRPr lang="en-US"/>
        </a:p>
      </dgm:t>
    </dgm:pt>
    <dgm:pt modelId="{76E7C083-4DEB-4BCD-9CF5-BC4DC5C098D4}">
      <dgm:prSet/>
      <dgm:spPr/>
      <dgm:t>
        <a:bodyPr/>
        <a:lstStyle/>
        <a:p>
          <a:pPr>
            <a:lnSpc>
              <a:spcPct val="100000"/>
            </a:lnSpc>
          </a:pPr>
          <a:r>
            <a:rPr lang="en-GB"/>
            <a:t>Piloting the Portsmouth Cornwall Tool in Wirral and St Helens schools </a:t>
          </a:r>
          <a:endParaRPr lang="en-US"/>
        </a:p>
      </dgm:t>
    </dgm:pt>
    <dgm:pt modelId="{B66E4EAC-C1E6-4240-BFB6-EB53135D6AFC}" type="parTrans" cxnId="{FA07E162-1342-4F93-8E44-C769D53CE8EC}">
      <dgm:prSet/>
      <dgm:spPr/>
      <dgm:t>
        <a:bodyPr/>
        <a:lstStyle/>
        <a:p>
          <a:endParaRPr lang="en-US"/>
        </a:p>
      </dgm:t>
    </dgm:pt>
    <dgm:pt modelId="{B4EC972B-F2DA-4130-A82A-31F3A7125038}" type="sibTrans" cxnId="{FA07E162-1342-4F93-8E44-C769D53CE8EC}">
      <dgm:prSet/>
      <dgm:spPr/>
      <dgm:t>
        <a:bodyPr/>
        <a:lstStyle/>
        <a:p>
          <a:endParaRPr lang="en-US"/>
        </a:p>
      </dgm:t>
    </dgm:pt>
    <dgm:pt modelId="{B968FD40-1F5A-43E7-9044-C52EC4DA7357}">
      <dgm:prSet/>
      <dgm:spPr/>
      <dgm:t>
        <a:bodyPr/>
        <a:lstStyle/>
        <a:p>
          <a:pPr>
            <a:lnSpc>
              <a:spcPct val="100000"/>
            </a:lnSpc>
          </a:pPr>
          <a:r>
            <a:rPr lang="en-GB"/>
            <a:t>In parallel – CANDDID study team are supporting the evaluation of the pilots and the coproduction of a C and M ND profiling tool based on participation across the 9 places, and pilot site feedback.</a:t>
          </a:r>
          <a:endParaRPr lang="en-US"/>
        </a:p>
      </dgm:t>
    </dgm:pt>
    <dgm:pt modelId="{DBABBFA2-8B72-4C12-93FD-FC75D091A603}" type="parTrans" cxnId="{ABE227C7-C982-4CC6-A9B5-B0E3D4678907}">
      <dgm:prSet/>
      <dgm:spPr/>
      <dgm:t>
        <a:bodyPr/>
        <a:lstStyle/>
        <a:p>
          <a:endParaRPr lang="en-US"/>
        </a:p>
      </dgm:t>
    </dgm:pt>
    <dgm:pt modelId="{786A3723-62B4-4760-B285-3C6E0EB33B57}" type="sibTrans" cxnId="{ABE227C7-C982-4CC6-A9B5-B0E3D4678907}">
      <dgm:prSet/>
      <dgm:spPr/>
      <dgm:t>
        <a:bodyPr/>
        <a:lstStyle/>
        <a:p>
          <a:endParaRPr lang="en-US"/>
        </a:p>
      </dgm:t>
    </dgm:pt>
    <dgm:pt modelId="{3204FDD3-17AE-4EED-BBA3-BDAE44F32579}" type="pres">
      <dgm:prSet presAssocID="{E10EED3E-B8B9-455D-A536-5AC99EE0A505}" presName="root" presStyleCnt="0">
        <dgm:presLayoutVars>
          <dgm:dir/>
          <dgm:resizeHandles val="exact"/>
        </dgm:presLayoutVars>
      </dgm:prSet>
      <dgm:spPr/>
    </dgm:pt>
    <dgm:pt modelId="{41066094-86E3-4404-AA41-1E1AE19EF29C}" type="pres">
      <dgm:prSet presAssocID="{A27FB02E-7B95-40C7-ADD6-7961531722FE}" presName="compNode" presStyleCnt="0"/>
      <dgm:spPr/>
    </dgm:pt>
    <dgm:pt modelId="{F7DF9D00-E821-4474-867E-358C433E83AB}" type="pres">
      <dgm:prSet presAssocID="{A27FB02E-7B95-40C7-ADD6-7961531722FE}" presName="bgRect" presStyleLbl="bgShp" presStyleIdx="0" presStyleCnt="4"/>
      <dgm:spPr/>
    </dgm:pt>
    <dgm:pt modelId="{1AAE9E22-ECB4-4ABD-B3BB-3D061A2C7446}" type="pres">
      <dgm:prSet presAssocID="{A27FB02E-7B95-40C7-ADD6-7961531722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797278C2-9091-4451-8482-0C2D0D59FDF0}" type="pres">
      <dgm:prSet presAssocID="{A27FB02E-7B95-40C7-ADD6-7961531722FE}" presName="spaceRect" presStyleCnt="0"/>
      <dgm:spPr/>
    </dgm:pt>
    <dgm:pt modelId="{12727E46-82D2-47A6-BE20-EE9E29BBE071}" type="pres">
      <dgm:prSet presAssocID="{A27FB02E-7B95-40C7-ADD6-7961531722FE}" presName="parTx" presStyleLbl="revTx" presStyleIdx="0" presStyleCnt="4">
        <dgm:presLayoutVars>
          <dgm:chMax val="0"/>
          <dgm:chPref val="0"/>
        </dgm:presLayoutVars>
      </dgm:prSet>
      <dgm:spPr/>
    </dgm:pt>
    <dgm:pt modelId="{8D5674BE-9F1F-4687-A1E1-5CEC345404B2}" type="pres">
      <dgm:prSet presAssocID="{2BD52446-9C0F-4451-8367-D626EA5E97CE}" presName="sibTrans" presStyleCnt="0"/>
      <dgm:spPr/>
    </dgm:pt>
    <dgm:pt modelId="{788779C0-E96D-45C2-BA33-3C4648D61DEE}" type="pres">
      <dgm:prSet presAssocID="{A41ABABC-71FB-4B4C-810A-D662EB6E21C0}" presName="compNode" presStyleCnt="0"/>
      <dgm:spPr/>
    </dgm:pt>
    <dgm:pt modelId="{2A13363D-323F-494B-8CF9-89632B406045}" type="pres">
      <dgm:prSet presAssocID="{A41ABABC-71FB-4B4C-810A-D662EB6E21C0}" presName="bgRect" presStyleLbl="bgShp" presStyleIdx="1" presStyleCnt="4"/>
      <dgm:spPr/>
    </dgm:pt>
    <dgm:pt modelId="{936E9B4E-4806-4AFC-85DC-41CB3A4B9724}" type="pres">
      <dgm:prSet presAssocID="{A41ABABC-71FB-4B4C-810A-D662EB6E21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AEB6A74B-B5C0-4D32-BA14-2C0E07ADC3DB}" type="pres">
      <dgm:prSet presAssocID="{A41ABABC-71FB-4B4C-810A-D662EB6E21C0}" presName="spaceRect" presStyleCnt="0"/>
      <dgm:spPr/>
    </dgm:pt>
    <dgm:pt modelId="{B184D018-DCF4-4B44-8D6E-82C2FCAEBC2A}" type="pres">
      <dgm:prSet presAssocID="{A41ABABC-71FB-4B4C-810A-D662EB6E21C0}" presName="parTx" presStyleLbl="revTx" presStyleIdx="1" presStyleCnt="4">
        <dgm:presLayoutVars>
          <dgm:chMax val="0"/>
          <dgm:chPref val="0"/>
        </dgm:presLayoutVars>
      </dgm:prSet>
      <dgm:spPr/>
    </dgm:pt>
    <dgm:pt modelId="{888B2A32-4993-46EA-9F16-3A17085A66DD}" type="pres">
      <dgm:prSet presAssocID="{16E5B70A-E522-4D9D-901E-FE046214A1EF}" presName="sibTrans" presStyleCnt="0"/>
      <dgm:spPr/>
    </dgm:pt>
    <dgm:pt modelId="{B8FA9BCF-2B8D-4DD5-8722-FAF58159FE34}" type="pres">
      <dgm:prSet presAssocID="{76E7C083-4DEB-4BCD-9CF5-BC4DC5C098D4}" presName="compNode" presStyleCnt="0"/>
      <dgm:spPr/>
    </dgm:pt>
    <dgm:pt modelId="{07917510-F678-458B-BBFD-15AD0FD22386}" type="pres">
      <dgm:prSet presAssocID="{76E7C083-4DEB-4BCD-9CF5-BC4DC5C098D4}" presName="bgRect" presStyleLbl="bgShp" presStyleIdx="2" presStyleCnt="4"/>
      <dgm:spPr/>
    </dgm:pt>
    <dgm:pt modelId="{F35D2512-4EAD-40FB-9F8C-5F854A262D5B}" type="pres">
      <dgm:prSet presAssocID="{76E7C083-4DEB-4BCD-9CF5-BC4DC5C098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CAEFA74B-F895-43A6-8E82-556BAAED396D}" type="pres">
      <dgm:prSet presAssocID="{76E7C083-4DEB-4BCD-9CF5-BC4DC5C098D4}" presName="spaceRect" presStyleCnt="0"/>
      <dgm:spPr/>
    </dgm:pt>
    <dgm:pt modelId="{C3F2325A-6EDB-4885-A582-D5A234D3A0BC}" type="pres">
      <dgm:prSet presAssocID="{76E7C083-4DEB-4BCD-9CF5-BC4DC5C098D4}" presName="parTx" presStyleLbl="revTx" presStyleIdx="2" presStyleCnt="4">
        <dgm:presLayoutVars>
          <dgm:chMax val="0"/>
          <dgm:chPref val="0"/>
        </dgm:presLayoutVars>
      </dgm:prSet>
      <dgm:spPr/>
    </dgm:pt>
    <dgm:pt modelId="{62F9702D-A07D-49AC-835F-C894649ECF11}" type="pres">
      <dgm:prSet presAssocID="{B4EC972B-F2DA-4130-A82A-31F3A7125038}" presName="sibTrans" presStyleCnt="0"/>
      <dgm:spPr/>
    </dgm:pt>
    <dgm:pt modelId="{C1874D46-1576-481A-A901-C2EC6F1921C5}" type="pres">
      <dgm:prSet presAssocID="{B968FD40-1F5A-43E7-9044-C52EC4DA7357}" presName="compNode" presStyleCnt="0"/>
      <dgm:spPr/>
    </dgm:pt>
    <dgm:pt modelId="{8AE09795-49D7-4777-9884-D7FE3F4B21ED}" type="pres">
      <dgm:prSet presAssocID="{B968FD40-1F5A-43E7-9044-C52EC4DA7357}" presName="bgRect" presStyleLbl="bgShp" presStyleIdx="3" presStyleCnt="4"/>
      <dgm:spPr/>
    </dgm:pt>
    <dgm:pt modelId="{ACFE9B33-EF84-4888-A46E-EE0AD61C96F1}" type="pres">
      <dgm:prSet presAssocID="{B968FD40-1F5A-43E7-9044-C52EC4DA73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50F643CB-601C-4808-9649-030010FC9294}" type="pres">
      <dgm:prSet presAssocID="{B968FD40-1F5A-43E7-9044-C52EC4DA7357}" presName="spaceRect" presStyleCnt="0"/>
      <dgm:spPr/>
    </dgm:pt>
    <dgm:pt modelId="{08CEAC70-47E7-463C-A685-3877C409F422}" type="pres">
      <dgm:prSet presAssocID="{B968FD40-1F5A-43E7-9044-C52EC4DA7357}" presName="parTx" presStyleLbl="revTx" presStyleIdx="3" presStyleCnt="4">
        <dgm:presLayoutVars>
          <dgm:chMax val="0"/>
          <dgm:chPref val="0"/>
        </dgm:presLayoutVars>
      </dgm:prSet>
      <dgm:spPr/>
    </dgm:pt>
  </dgm:ptLst>
  <dgm:cxnLst>
    <dgm:cxn modelId="{6703A736-C583-43C7-9230-E1E5C7B6AFEF}" type="presOf" srcId="{B968FD40-1F5A-43E7-9044-C52EC4DA7357}" destId="{08CEAC70-47E7-463C-A685-3877C409F422}" srcOrd="0" destOrd="0" presId="urn:microsoft.com/office/officeart/2018/2/layout/IconVerticalSolidList"/>
    <dgm:cxn modelId="{FA07E162-1342-4F93-8E44-C769D53CE8EC}" srcId="{E10EED3E-B8B9-455D-A536-5AC99EE0A505}" destId="{76E7C083-4DEB-4BCD-9CF5-BC4DC5C098D4}" srcOrd="2" destOrd="0" parTransId="{B66E4EAC-C1E6-4240-BFB6-EB53135D6AFC}" sibTransId="{B4EC972B-F2DA-4130-A82A-31F3A7125038}"/>
    <dgm:cxn modelId="{E940EC80-C2A8-4BA9-AAD4-899A2C6E7029}" type="presOf" srcId="{A27FB02E-7B95-40C7-ADD6-7961531722FE}" destId="{12727E46-82D2-47A6-BE20-EE9E29BBE071}" srcOrd="0" destOrd="0" presId="urn:microsoft.com/office/officeart/2018/2/layout/IconVerticalSolidList"/>
    <dgm:cxn modelId="{BE8C3783-36C4-4D6D-89BB-D654521162A3}" srcId="{E10EED3E-B8B9-455D-A536-5AC99EE0A505}" destId="{A41ABABC-71FB-4B4C-810A-D662EB6E21C0}" srcOrd="1" destOrd="0" parTransId="{EA3F0292-2F68-42D1-88AF-2701963B08F1}" sibTransId="{16E5B70A-E522-4D9D-901E-FE046214A1EF}"/>
    <dgm:cxn modelId="{12470CA7-921C-4394-B6BF-E8EE945AB7FC}" type="presOf" srcId="{E10EED3E-B8B9-455D-A536-5AC99EE0A505}" destId="{3204FDD3-17AE-4EED-BBA3-BDAE44F32579}" srcOrd="0" destOrd="0" presId="urn:microsoft.com/office/officeart/2018/2/layout/IconVerticalSolidList"/>
    <dgm:cxn modelId="{96216EB6-897E-477C-A417-940B169E49A3}" type="presOf" srcId="{A41ABABC-71FB-4B4C-810A-D662EB6E21C0}" destId="{B184D018-DCF4-4B44-8D6E-82C2FCAEBC2A}" srcOrd="0" destOrd="0" presId="urn:microsoft.com/office/officeart/2018/2/layout/IconVerticalSolidList"/>
    <dgm:cxn modelId="{ABE227C7-C982-4CC6-A9B5-B0E3D4678907}" srcId="{E10EED3E-B8B9-455D-A536-5AC99EE0A505}" destId="{B968FD40-1F5A-43E7-9044-C52EC4DA7357}" srcOrd="3" destOrd="0" parTransId="{DBABBFA2-8B72-4C12-93FD-FC75D091A603}" sibTransId="{786A3723-62B4-4760-B285-3C6E0EB33B57}"/>
    <dgm:cxn modelId="{068250CD-A8E9-4094-8DF9-66CBF4A9168D}" type="presOf" srcId="{76E7C083-4DEB-4BCD-9CF5-BC4DC5C098D4}" destId="{C3F2325A-6EDB-4885-A582-D5A234D3A0BC}" srcOrd="0" destOrd="0" presId="urn:microsoft.com/office/officeart/2018/2/layout/IconVerticalSolidList"/>
    <dgm:cxn modelId="{05CF76FC-049F-4057-BD8F-05468BEED93A}" srcId="{E10EED3E-B8B9-455D-A536-5AC99EE0A505}" destId="{A27FB02E-7B95-40C7-ADD6-7961531722FE}" srcOrd="0" destOrd="0" parTransId="{9C4731F1-6F69-434F-9DAB-9C5A4AF5849F}" sibTransId="{2BD52446-9C0F-4451-8367-D626EA5E97CE}"/>
    <dgm:cxn modelId="{E6C90E21-56E9-466C-A491-CF1090CE0095}" type="presParOf" srcId="{3204FDD3-17AE-4EED-BBA3-BDAE44F32579}" destId="{41066094-86E3-4404-AA41-1E1AE19EF29C}" srcOrd="0" destOrd="0" presId="urn:microsoft.com/office/officeart/2018/2/layout/IconVerticalSolidList"/>
    <dgm:cxn modelId="{6533001E-5781-478C-9201-58936F0439F7}" type="presParOf" srcId="{41066094-86E3-4404-AA41-1E1AE19EF29C}" destId="{F7DF9D00-E821-4474-867E-358C433E83AB}" srcOrd="0" destOrd="0" presId="urn:microsoft.com/office/officeart/2018/2/layout/IconVerticalSolidList"/>
    <dgm:cxn modelId="{10B59418-4C44-4100-9E9C-0E52E6D31D78}" type="presParOf" srcId="{41066094-86E3-4404-AA41-1E1AE19EF29C}" destId="{1AAE9E22-ECB4-4ABD-B3BB-3D061A2C7446}" srcOrd="1" destOrd="0" presId="urn:microsoft.com/office/officeart/2018/2/layout/IconVerticalSolidList"/>
    <dgm:cxn modelId="{DCB8C46A-1381-4620-9661-9B600E51818D}" type="presParOf" srcId="{41066094-86E3-4404-AA41-1E1AE19EF29C}" destId="{797278C2-9091-4451-8482-0C2D0D59FDF0}" srcOrd="2" destOrd="0" presId="urn:microsoft.com/office/officeart/2018/2/layout/IconVerticalSolidList"/>
    <dgm:cxn modelId="{5199C750-E810-4424-8F76-4A72CCE686BA}" type="presParOf" srcId="{41066094-86E3-4404-AA41-1E1AE19EF29C}" destId="{12727E46-82D2-47A6-BE20-EE9E29BBE071}" srcOrd="3" destOrd="0" presId="urn:microsoft.com/office/officeart/2018/2/layout/IconVerticalSolidList"/>
    <dgm:cxn modelId="{018B09DE-92A7-453D-90BE-2ED2E69756A8}" type="presParOf" srcId="{3204FDD3-17AE-4EED-BBA3-BDAE44F32579}" destId="{8D5674BE-9F1F-4687-A1E1-5CEC345404B2}" srcOrd="1" destOrd="0" presId="urn:microsoft.com/office/officeart/2018/2/layout/IconVerticalSolidList"/>
    <dgm:cxn modelId="{9E627CF7-7374-4563-8ACE-554AA72F8D27}" type="presParOf" srcId="{3204FDD3-17AE-4EED-BBA3-BDAE44F32579}" destId="{788779C0-E96D-45C2-BA33-3C4648D61DEE}" srcOrd="2" destOrd="0" presId="urn:microsoft.com/office/officeart/2018/2/layout/IconVerticalSolidList"/>
    <dgm:cxn modelId="{63D5B081-6E9F-47C7-9B2E-6B999130D38B}" type="presParOf" srcId="{788779C0-E96D-45C2-BA33-3C4648D61DEE}" destId="{2A13363D-323F-494B-8CF9-89632B406045}" srcOrd="0" destOrd="0" presId="urn:microsoft.com/office/officeart/2018/2/layout/IconVerticalSolidList"/>
    <dgm:cxn modelId="{9561371F-197A-4EBD-987B-6A974D733292}" type="presParOf" srcId="{788779C0-E96D-45C2-BA33-3C4648D61DEE}" destId="{936E9B4E-4806-4AFC-85DC-41CB3A4B9724}" srcOrd="1" destOrd="0" presId="urn:microsoft.com/office/officeart/2018/2/layout/IconVerticalSolidList"/>
    <dgm:cxn modelId="{603DC98E-6813-4DFC-B205-749A9C10643A}" type="presParOf" srcId="{788779C0-E96D-45C2-BA33-3C4648D61DEE}" destId="{AEB6A74B-B5C0-4D32-BA14-2C0E07ADC3DB}" srcOrd="2" destOrd="0" presId="urn:microsoft.com/office/officeart/2018/2/layout/IconVerticalSolidList"/>
    <dgm:cxn modelId="{E3B846FF-C838-4F58-B3CB-A19CC7418E80}" type="presParOf" srcId="{788779C0-E96D-45C2-BA33-3C4648D61DEE}" destId="{B184D018-DCF4-4B44-8D6E-82C2FCAEBC2A}" srcOrd="3" destOrd="0" presId="urn:microsoft.com/office/officeart/2018/2/layout/IconVerticalSolidList"/>
    <dgm:cxn modelId="{1E651D22-8683-46C1-B967-35C2A4A878F5}" type="presParOf" srcId="{3204FDD3-17AE-4EED-BBA3-BDAE44F32579}" destId="{888B2A32-4993-46EA-9F16-3A17085A66DD}" srcOrd="3" destOrd="0" presId="urn:microsoft.com/office/officeart/2018/2/layout/IconVerticalSolidList"/>
    <dgm:cxn modelId="{4F95E83E-0748-4ECF-8A2D-6A4150EA2211}" type="presParOf" srcId="{3204FDD3-17AE-4EED-BBA3-BDAE44F32579}" destId="{B8FA9BCF-2B8D-4DD5-8722-FAF58159FE34}" srcOrd="4" destOrd="0" presId="urn:microsoft.com/office/officeart/2018/2/layout/IconVerticalSolidList"/>
    <dgm:cxn modelId="{A3380435-111F-4542-8BA8-0167FDEBB920}" type="presParOf" srcId="{B8FA9BCF-2B8D-4DD5-8722-FAF58159FE34}" destId="{07917510-F678-458B-BBFD-15AD0FD22386}" srcOrd="0" destOrd="0" presId="urn:microsoft.com/office/officeart/2018/2/layout/IconVerticalSolidList"/>
    <dgm:cxn modelId="{85601FDF-5E9F-45B6-A352-6CDAD4D9C858}" type="presParOf" srcId="{B8FA9BCF-2B8D-4DD5-8722-FAF58159FE34}" destId="{F35D2512-4EAD-40FB-9F8C-5F854A262D5B}" srcOrd="1" destOrd="0" presId="urn:microsoft.com/office/officeart/2018/2/layout/IconVerticalSolidList"/>
    <dgm:cxn modelId="{03B4EA86-D266-47EF-B461-CF10C0891325}" type="presParOf" srcId="{B8FA9BCF-2B8D-4DD5-8722-FAF58159FE34}" destId="{CAEFA74B-F895-43A6-8E82-556BAAED396D}" srcOrd="2" destOrd="0" presId="urn:microsoft.com/office/officeart/2018/2/layout/IconVerticalSolidList"/>
    <dgm:cxn modelId="{3FA742E9-3E7C-4766-91DC-F4AB52799EE4}" type="presParOf" srcId="{B8FA9BCF-2B8D-4DD5-8722-FAF58159FE34}" destId="{C3F2325A-6EDB-4885-A582-D5A234D3A0BC}" srcOrd="3" destOrd="0" presId="urn:microsoft.com/office/officeart/2018/2/layout/IconVerticalSolidList"/>
    <dgm:cxn modelId="{0B840225-698A-4F91-A3CE-1DD2603F6844}" type="presParOf" srcId="{3204FDD3-17AE-4EED-BBA3-BDAE44F32579}" destId="{62F9702D-A07D-49AC-835F-C894649ECF11}" srcOrd="5" destOrd="0" presId="urn:microsoft.com/office/officeart/2018/2/layout/IconVerticalSolidList"/>
    <dgm:cxn modelId="{3BBA6EA6-8905-4187-B4F7-2CAEA880A6C6}" type="presParOf" srcId="{3204FDD3-17AE-4EED-BBA3-BDAE44F32579}" destId="{C1874D46-1576-481A-A901-C2EC6F1921C5}" srcOrd="6" destOrd="0" presId="urn:microsoft.com/office/officeart/2018/2/layout/IconVerticalSolidList"/>
    <dgm:cxn modelId="{34E6DBBF-5FD0-443F-8333-3FD1754EE28A}" type="presParOf" srcId="{C1874D46-1576-481A-A901-C2EC6F1921C5}" destId="{8AE09795-49D7-4777-9884-D7FE3F4B21ED}" srcOrd="0" destOrd="0" presId="urn:microsoft.com/office/officeart/2018/2/layout/IconVerticalSolidList"/>
    <dgm:cxn modelId="{1C4A8D53-323C-40A6-886E-9E33CDB1ABA0}" type="presParOf" srcId="{C1874D46-1576-481A-A901-C2EC6F1921C5}" destId="{ACFE9B33-EF84-4888-A46E-EE0AD61C96F1}" srcOrd="1" destOrd="0" presId="urn:microsoft.com/office/officeart/2018/2/layout/IconVerticalSolidList"/>
    <dgm:cxn modelId="{8D662058-EACF-41E1-91E7-4F52C4B6E33F}" type="presParOf" srcId="{C1874D46-1576-481A-A901-C2EC6F1921C5}" destId="{50F643CB-601C-4808-9649-030010FC9294}" srcOrd="2" destOrd="0" presId="urn:microsoft.com/office/officeart/2018/2/layout/IconVerticalSolidList"/>
    <dgm:cxn modelId="{0ED33447-A564-4380-9EEF-4F15B17D4E56}" type="presParOf" srcId="{C1874D46-1576-481A-A901-C2EC6F1921C5}" destId="{08CEAC70-47E7-463C-A685-3877C409F42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DEDDDB-5EAC-4141-85BB-09924FB7092D}"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ADF5D01-208D-4CD0-9E61-0C50A6C0589C}">
      <dgm:prSet/>
      <dgm:spPr/>
      <dgm:t>
        <a:bodyPr/>
        <a:lstStyle/>
        <a:p>
          <a:pPr>
            <a:lnSpc>
              <a:spcPct val="100000"/>
            </a:lnSpc>
          </a:pPr>
          <a:r>
            <a:rPr lang="en-GB"/>
            <a:t>Understanding how  local offers and Early Help can support children on the ND pathway.</a:t>
          </a:r>
          <a:endParaRPr lang="en-US"/>
        </a:p>
      </dgm:t>
    </dgm:pt>
    <dgm:pt modelId="{F63020FF-01E4-44FE-BC49-D1D79918342D}" type="parTrans" cxnId="{86F8B1CF-61CC-4A5C-AAE2-8DF5AD86FCCB}">
      <dgm:prSet/>
      <dgm:spPr/>
      <dgm:t>
        <a:bodyPr/>
        <a:lstStyle/>
        <a:p>
          <a:endParaRPr lang="en-US"/>
        </a:p>
      </dgm:t>
    </dgm:pt>
    <dgm:pt modelId="{85DDFE57-AE8B-4B13-B9DA-1FF638E529CE}" type="sibTrans" cxnId="{86F8B1CF-61CC-4A5C-AAE2-8DF5AD86FCCB}">
      <dgm:prSet/>
      <dgm:spPr/>
      <dgm:t>
        <a:bodyPr/>
        <a:lstStyle/>
        <a:p>
          <a:pPr>
            <a:lnSpc>
              <a:spcPct val="100000"/>
            </a:lnSpc>
          </a:pPr>
          <a:endParaRPr lang="en-US"/>
        </a:p>
      </dgm:t>
    </dgm:pt>
    <dgm:pt modelId="{FE027B33-1611-4FCB-A514-51F6AF13A05F}">
      <dgm:prSet/>
      <dgm:spPr/>
      <dgm:t>
        <a:bodyPr/>
        <a:lstStyle/>
        <a:p>
          <a:pPr>
            <a:lnSpc>
              <a:spcPct val="100000"/>
            </a:lnSpc>
          </a:pPr>
          <a:r>
            <a:rPr lang="en-GB"/>
            <a:t>Exploring the role of primary care in ADHD medication prescribing and looking implementing the C and M assessment model and standards.</a:t>
          </a:r>
          <a:endParaRPr lang="en-US"/>
        </a:p>
      </dgm:t>
    </dgm:pt>
    <dgm:pt modelId="{214312FB-9928-478F-90B9-ADF17911F996}" type="parTrans" cxnId="{E7B51635-8983-4410-AF2C-E9E035B0406F}">
      <dgm:prSet/>
      <dgm:spPr/>
      <dgm:t>
        <a:bodyPr/>
        <a:lstStyle/>
        <a:p>
          <a:endParaRPr lang="en-US"/>
        </a:p>
      </dgm:t>
    </dgm:pt>
    <dgm:pt modelId="{C0625F56-2CED-403E-9392-99EB98CCDB02}" type="sibTrans" cxnId="{E7B51635-8983-4410-AF2C-E9E035B0406F}">
      <dgm:prSet/>
      <dgm:spPr/>
      <dgm:t>
        <a:bodyPr/>
        <a:lstStyle/>
        <a:p>
          <a:pPr>
            <a:lnSpc>
              <a:spcPct val="100000"/>
            </a:lnSpc>
          </a:pPr>
          <a:endParaRPr lang="en-US"/>
        </a:p>
      </dgm:t>
    </dgm:pt>
    <dgm:pt modelId="{00069476-28A5-458A-9C0D-8F674EAE0EFE}">
      <dgm:prSet/>
      <dgm:spPr/>
      <dgm:t>
        <a:bodyPr/>
        <a:lstStyle/>
        <a:p>
          <a:pPr>
            <a:lnSpc>
              <a:spcPct val="100000"/>
            </a:lnSpc>
          </a:pPr>
          <a:r>
            <a:rPr lang="en-GB"/>
            <a:t>Stakeholder workshop Feb 26 looking at access and support from mental health pathways. </a:t>
          </a:r>
          <a:endParaRPr lang="en-US"/>
        </a:p>
      </dgm:t>
    </dgm:pt>
    <dgm:pt modelId="{0BA131D7-CB5C-48E7-8B7B-B5D9C59AC052}" type="parTrans" cxnId="{759DC6BB-A48D-43FD-A85C-CD1A5948D87E}">
      <dgm:prSet/>
      <dgm:spPr/>
      <dgm:t>
        <a:bodyPr/>
        <a:lstStyle/>
        <a:p>
          <a:endParaRPr lang="en-US"/>
        </a:p>
      </dgm:t>
    </dgm:pt>
    <dgm:pt modelId="{D524F285-31C7-4107-AC36-2CF71C5914BF}" type="sibTrans" cxnId="{759DC6BB-A48D-43FD-A85C-CD1A5948D87E}">
      <dgm:prSet/>
      <dgm:spPr/>
      <dgm:t>
        <a:bodyPr/>
        <a:lstStyle/>
        <a:p>
          <a:pPr>
            <a:lnSpc>
              <a:spcPct val="100000"/>
            </a:lnSpc>
          </a:pPr>
          <a:endParaRPr lang="en-US"/>
        </a:p>
      </dgm:t>
    </dgm:pt>
    <dgm:pt modelId="{6109B9EE-FAF8-4253-A390-23B03CF544FE}">
      <dgm:prSet/>
      <dgm:spPr/>
      <dgm:t>
        <a:bodyPr/>
        <a:lstStyle/>
        <a:p>
          <a:pPr>
            <a:lnSpc>
              <a:spcPct val="100000"/>
            </a:lnSpc>
          </a:pPr>
          <a:r>
            <a:rPr lang="en-GB"/>
            <a:t>On going feedback and evaluation from implementations will feed into reviews of the stratification and profiling tools.</a:t>
          </a:r>
          <a:endParaRPr lang="en-US"/>
        </a:p>
      </dgm:t>
    </dgm:pt>
    <dgm:pt modelId="{6791AE96-B575-4B57-BFED-1FF598BC6424}" type="parTrans" cxnId="{8AFF3288-E09E-40ED-9FC5-80D069D966FD}">
      <dgm:prSet/>
      <dgm:spPr/>
      <dgm:t>
        <a:bodyPr/>
        <a:lstStyle/>
        <a:p>
          <a:endParaRPr lang="en-US"/>
        </a:p>
      </dgm:t>
    </dgm:pt>
    <dgm:pt modelId="{C39FB199-73B2-4B81-B353-03BD11876D77}" type="sibTrans" cxnId="{8AFF3288-E09E-40ED-9FC5-80D069D966FD}">
      <dgm:prSet/>
      <dgm:spPr/>
      <dgm:t>
        <a:bodyPr/>
        <a:lstStyle/>
        <a:p>
          <a:endParaRPr lang="en-US"/>
        </a:p>
      </dgm:t>
    </dgm:pt>
    <dgm:pt modelId="{77FC700D-FDA8-458D-878A-5B38EA62287B}" type="pres">
      <dgm:prSet presAssocID="{43DEDDDB-5EAC-4141-85BB-09924FB7092D}" presName="root" presStyleCnt="0">
        <dgm:presLayoutVars>
          <dgm:dir/>
          <dgm:resizeHandles val="exact"/>
        </dgm:presLayoutVars>
      </dgm:prSet>
      <dgm:spPr/>
    </dgm:pt>
    <dgm:pt modelId="{3DFD9F59-70C7-47D7-979C-F88348842BC2}" type="pres">
      <dgm:prSet presAssocID="{43DEDDDB-5EAC-4141-85BB-09924FB7092D}" presName="container" presStyleCnt="0">
        <dgm:presLayoutVars>
          <dgm:dir/>
          <dgm:resizeHandles val="exact"/>
        </dgm:presLayoutVars>
      </dgm:prSet>
      <dgm:spPr/>
    </dgm:pt>
    <dgm:pt modelId="{A5190596-115E-48B2-BD8F-9367B52FACE4}" type="pres">
      <dgm:prSet presAssocID="{8ADF5D01-208D-4CD0-9E61-0C50A6C0589C}" presName="compNode" presStyleCnt="0"/>
      <dgm:spPr/>
    </dgm:pt>
    <dgm:pt modelId="{687CBAA0-EAAB-4156-BED0-9DAB9B8EF88F}" type="pres">
      <dgm:prSet presAssocID="{8ADF5D01-208D-4CD0-9E61-0C50A6C0589C}" presName="iconBgRect" presStyleLbl="bgShp" presStyleIdx="0" presStyleCnt="4"/>
      <dgm:spPr/>
    </dgm:pt>
    <dgm:pt modelId="{7B5E26FF-BC0B-45D0-9A19-0113F039F03A}" type="pres">
      <dgm:prSet presAssocID="{8ADF5D01-208D-4CD0-9E61-0C50A6C058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E1E3BEAD-4298-41D9-9D9F-0BD453575FFC}" type="pres">
      <dgm:prSet presAssocID="{8ADF5D01-208D-4CD0-9E61-0C50A6C0589C}" presName="spaceRect" presStyleCnt="0"/>
      <dgm:spPr/>
    </dgm:pt>
    <dgm:pt modelId="{059622FB-9C13-4525-9C21-56CAB2045476}" type="pres">
      <dgm:prSet presAssocID="{8ADF5D01-208D-4CD0-9E61-0C50A6C0589C}" presName="textRect" presStyleLbl="revTx" presStyleIdx="0" presStyleCnt="4">
        <dgm:presLayoutVars>
          <dgm:chMax val="1"/>
          <dgm:chPref val="1"/>
        </dgm:presLayoutVars>
      </dgm:prSet>
      <dgm:spPr/>
    </dgm:pt>
    <dgm:pt modelId="{324C799F-BC34-40F6-892D-93E022F4780C}" type="pres">
      <dgm:prSet presAssocID="{85DDFE57-AE8B-4B13-B9DA-1FF638E529CE}" presName="sibTrans" presStyleLbl="sibTrans2D1" presStyleIdx="0" presStyleCnt="0"/>
      <dgm:spPr/>
    </dgm:pt>
    <dgm:pt modelId="{7167E388-46E7-4203-8071-7BBE584D233E}" type="pres">
      <dgm:prSet presAssocID="{FE027B33-1611-4FCB-A514-51F6AF13A05F}" presName="compNode" presStyleCnt="0"/>
      <dgm:spPr/>
    </dgm:pt>
    <dgm:pt modelId="{BCA66E2E-AAFF-4CA4-9761-ED64CA50E3C6}" type="pres">
      <dgm:prSet presAssocID="{FE027B33-1611-4FCB-A514-51F6AF13A05F}" presName="iconBgRect" presStyleLbl="bgShp" presStyleIdx="1" presStyleCnt="4"/>
      <dgm:spPr/>
    </dgm:pt>
    <dgm:pt modelId="{FAC2F1B0-D8AB-4465-974E-73082645B3A6}" type="pres">
      <dgm:prSet presAssocID="{FE027B33-1611-4FCB-A514-51F6AF13A05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D5E4A153-C1FC-4F62-9CD0-C0150E611FC6}" type="pres">
      <dgm:prSet presAssocID="{FE027B33-1611-4FCB-A514-51F6AF13A05F}" presName="spaceRect" presStyleCnt="0"/>
      <dgm:spPr/>
    </dgm:pt>
    <dgm:pt modelId="{2E28BB78-673D-4907-9D72-DB8F8E062976}" type="pres">
      <dgm:prSet presAssocID="{FE027B33-1611-4FCB-A514-51F6AF13A05F}" presName="textRect" presStyleLbl="revTx" presStyleIdx="1" presStyleCnt="4">
        <dgm:presLayoutVars>
          <dgm:chMax val="1"/>
          <dgm:chPref val="1"/>
        </dgm:presLayoutVars>
      </dgm:prSet>
      <dgm:spPr/>
    </dgm:pt>
    <dgm:pt modelId="{8E54A374-6DFB-4A38-BD39-C534618A099B}" type="pres">
      <dgm:prSet presAssocID="{C0625F56-2CED-403E-9392-99EB98CCDB02}" presName="sibTrans" presStyleLbl="sibTrans2D1" presStyleIdx="0" presStyleCnt="0"/>
      <dgm:spPr/>
    </dgm:pt>
    <dgm:pt modelId="{412C4326-3902-403C-B6E1-855F21875978}" type="pres">
      <dgm:prSet presAssocID="{00069476-28A5-458A-9C0D-8F674EAE0EFE}" presName="compNode" presStyleCnt="0"/>
      <dgm:spPr/>
    </dgm:pt>
    <dgm:pt modelId="{ACE589A1-C7A0-4D9A-869E-CE6DE377DB85}" type="pres">
      <dgm:prSet presAssocID="{00069476-28A5-458A-9C0D-8F674EAE0EFE}" presName="iconBgRect" presStyleLbl="bgShp" presStyleIdx="2" presStyleCnt="4"/>
      <dgm:spPr/>
    </dgm:pt>
    <dgm:pt modelId="{62C6938A-4E9B-4512-9855-20F0EE125ACA}" type="pres">
      <dgm:prSet presAssocID="{00069476-28A5-458A-9C0D-8F674EAE0E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1EC43203-2410-444D-B274-6D3AD891E061}" type="pres">
      <dgm:prSet presAssocID="{00069476-28A5-458A-9C0D-8F674EAE0EFE}" presName="spaceRect" presStyleCnt="0"/>
      <dgm:spPr/>
    </dgm:pt>
    <dgm:pt modelId="{5563B119-C2E8-4E17-9440-538FDE97B1D5}" type="pres">
      <dgm:prSet presAssocID="{00069476-28A5-458A-9C0D-8F674EAE0EFE}" presName="textRect" presStyleLbl="revTx" presStyleIdx="2" presStyleCnt="4">
        <dgm:presLayoutVars>
          <dgm:chMax val="1"/>
          <dgm:chPref val="1"/>
        </dgm:presLayoutVars>
      </dgm:prSet>
      <dgm:spPr/>
    </dgm:pt>
    <dgm:pt modelId="{33B57AD6-FCBE-4BED-A9FF-ADB41BA998DD}" type="pres">
      <dgm:prSet presAssocID="{D524F285-31C7-4107-AC36-2CF71C5914BF}" presName="sibTrans" presStyleLbl="sibTrans2D1" presStyleIdx="0" presStyleCnt="0"/>
      <dgm:spPr/>
    </dgm:pt>
    <dgm:pt modelId="{0550D207-4AB7-4509-9745-6870EB09AA40}" type="pres">
      <dgm:prSet presAssocID="{6109B9EE-FAF8-4253-A390-23B03CF544FE}" presName="compNode" presStyleCnt="0"/>
      <dgm:spPr/>
    </dgm:pt>
    <dgm:pt modelId="{39A2E99F-432D-4937-A6A8-8986023580F5}" type="pres">
      <dgm:prSet presAssocID="{6109B9EE-FAF8-4253-A390-23B03CF544FE}" presName="iconBgRect" presStyleLbl="bgShp" presStyleIdx="3" presStyleCnt="4"/>
      <dgm:spPr/>
    </dgm:pt>
    <dgm:pt modelId="{129714E1-7A39-4A63-B905-970D30645000}" type="pres">
      <dgm:prSet presAssocID="{6109B9EE-FAF8-4253-A390-23B03CF544F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9609BE81-D5FB-4117-A7F2-995BB021ADB9}" type="pres">
      <dgm:prSet presAssocID="{6109B9EE-FAF8-4253-A390-23B03CF544FE}" presName="spaceRect" presStyleCnt="0"/>
      <dgm:spPr/>
    </dgm:pt>
    <dgm:pt modelId="{BD5A8974-1543-42CE-9B1E-38272539C7A0}" type="pres">
      <dgm:prSet presAssocID="{6109B9EE-FAF8-4253-A390-23B03CF544FE}" presName="textRect" presStyleLbl="revTx" presStyleIdx="3" presStyleCnt="4">
        <dgm:presLayoutVars>
          <dgm:chMax val="1"/>
          <dgm:chPref val="1"/>
        </dgm:presLayoutVars>
      </dgm:prSet>
      <dgm:spPr/>
    </dgm:pt>
  </dgm:ptLst>
  <dgm:cxnLst>
    <dgm:cxn modelId="{38A6E32C-AF16-4784-92D8-F495A63CA6FD}" type="presOf" srcId="{00069476-28A5-458A-9C0D-8F674EAE0EFE}" destId="{5563B119-C2E8-4E17-9440-538FDE97B1D5}" srcOrd="0" destOrd="0" presId="urn:microsoft.com/office/officeart/2018/2/layout/IconCircleList"/>
    <dgm:cxn modelId="{E7B51635-8983-4410-AF2C-E9E035B0406F}" srcId="{43DEDDDB-5EAC-4141-85BB-09924FB7092D}" destId="{FE027B33-1611-4FCB-A514-51F6AF13A05F}" srcOrd="1" destOrd="0" parTransId="{214312FB-9928-478F-90B9-ADF17911F996}" sibTransId="{C0625F56-2CED-403E-9392-99EB98CCDB02}"/>
    <dgm:cxn modelId="{8AFF3288-E09E-40ED-9FC5-80D069D966FD}" srcId="{43DEDDDB-5EAC-4141-85BB-09924FB7092D}" destId="{6109B9EE-FAF8-4253-A390-23B03CF544FE}" srcOrd="3" destOrd="0" parTransId="{6791AE96-B575-4B57-BFED-1FF598BC6424}" sibTransId="{C39FB199-73B2-4B81-B353-03BD11876D77}"/>
    <dgm:cxn modelId="{4FE33791-DCC0-445D-9E7B-A23C00183FF9}" type="presOf" srcId="{8ADF5D01-208D-4CD0-9E61-0C50A6C0589C}" destId="{059622FB-9C13-4525-9C21-56CAB2045476}" srcOrd="0" destOrd="0" presId="urn:microsoft.com/office/officeart/2018/2/layout/IconCircleList"/>
    <dgm:cxn modelId="{6BDC619E-E914-47B8-85CD-2E585C968C1E}" type="presOf" srcId="{D524F285-31C7-4107-AC36-2CF71C5914BF}" destId="{33B57AD6-FCBE-4BED-A9FF-ADB41BA998DD}" srcOrd="0" destOrd="0" presId="urn:microsoft.com/office/officeart/2018/2/layout/IconCircleList"/>
    <dgm:cxn modelId="{C02B30A6-0600-489E-91EA-A7C54F1031DC}" type="presOf" srcId="{6109B9EE-FAF8-4253-A390-23B03CF544FE}" destId="{BD5A8974-1543-42CE-9B1E-38272539C7A0}" srcOrd="0" destOrd="0" presId="urn:microsoft.com/office/officeart/2018/2/layout/IconCircleList"/>
    <dgm:cxn modelId="{D33F07B5-2C75-434B-A8D4-851098F2FDCE}" type="presOf" srcId="{FE027B33-1611-4FCB-A514-51F6AF13A05F}" destId="{2E28BB78-673D-4907-9D72-DB8F8E062976}" srcOrd="0" destOrd="0" presId="urn:microsoft.com/office/officeart/2018/2/layout/IconCircleList"/>
    <dgm:cxn modelId="{68C9E3BA-58FC-4F36-AC66-FE2AC173DCC6}" type="presOf" srcId="{85DDFE57-AE8B-4B13-B9DA-1FF638E529CE}" destId="{324C799F-BC34-40F6-892D-93E022F4780C}" srcOrd="0" destOrd="0" presId="urn:microsoft.com/office/officeart/2018/2/layout/IconCircleList"/>
    <dgm:cxn modelId="{759DC6BB-A48D-43FD-A85C-CD1A5948D87E}" srcId="{43DEDDDB-5EAC-4141-85BB-09924FB7092D}" destId="{00069476-28A5-458A-9C0D-8F674EAE0EFE}" srcOrd="2" destOrd="0" parTransId="{0BA131D7-CB5C-48E7-8B7B-B5D9C59AC052}" sibTransId="{D524F285-31C7-4107-AC36-2CF71C5914BF}"/>
    <dgm:cxn modelId="{4071EFC3-FCBB-4B36-8B20-C1E9BE6C24BF}" type="presOf" srcId="{C0625F56-2CED-403E-9392-99EB98CCDB02}" destId="{8E54A374-6DFB-4A38-BD39-C534618A099B}" srcOrd="0" destOrd="0" presId="urn:microsoft.com/office/officeart/2018/2/layout/IconCircleList"/>
    <dgm:cxn modelId="{86F8B1CF-61CC-4A5C-AAE2-8DF5AD86FCCB}" srcId="{43DEDDDB-5EAC-4141-85BB-09924FB7092D}" destId="{8ADF5D01-208D-4CD0-9E61-0C50A6C0589C}" srcOrd="0" destOrd="0" parTransId="{F63020FF-01E4-44FE-BC49-D1D79918342D}" sibTransId="{85DDFE57-AE8B-4B13-B9DA-1FF638E529CE}"/>
    <dgm:cxn modelId="{BD213CF1-9B56-41D4-94A3-A033FBCB1F54}" type="presOf" srcId="{43DEDDDB-5EAC-4141-85BB-09924FB7092D}" destId="{77FC700D-FDA8-458D-878A-5B38EA62287B}" srcOrd="0" destOrd="0" presId="urn:microsoft.com/office/officeart/2018/2/layout/IconCircleList"/>
    <dgm:cxn modelId="{E449A43C-C8F5-4A8C-A6BC-4671F5797C83}" type="presParOf" srcId="{77FC700D-FDA8-458D-878A-5B38EA62287B}" destId="{3DFD9F59-70C7-47D7-979C-F88348842BC2}" srcOrd="0" destOrd="0" presId="urn:microsoft.com/office/officeart/2018/2/layout/IconCircleList"/>
    <dgm:cxn modelId="{492C2808-1FB9-4168-A979-B72353AD6E2F}" type="presParOf" srcId="{3DFD9F59-70C7-47D7-979C-F88348842BC2}" destId="{A5190596-115E-48B2-BD8F-9367B52FACE4}" srcOrd="0" destOrd="0" presId="urn:microsoft.com/office/officeart/2018/2/layout/IconCircleList"/>
    <dgm:cxn modelId="{E9CAD98F-1FB7-434F-AF08-274CDB77AD92}" type="presParOf" srcId="{A5190596-115E-48B2-BD8F-9367B52FACE4}" destId="{687CBAA0-EAAB-4156-BED0-9DAB9B8EF88F}" srcOrd="0" destOrd="0" presId="urn:microsoft.com/office/officeart/2018/2/layout/IconCircleList"/>
    <dgm:cxn modelId="{E11A720E-4ABD-4543-BFC3-1397DF18CBE9}" type="presParOf" srcId="{A5190596-115E-48B2-BD8F-9367B52FACE4}" destId="{7B5E26FF-BC0B-45D0-9A19-0113F039F03A}" srcOrd="1" destOrd="0" presId="urn:microsoft.com/office/officeart/2018/2/layout/IconCircleList"/>
    <dgm:cxn modelId="{8C0758A0-2021-46D4-9885-9A32135D4CB1}" type="presParOf" srcId="{A5190596-115E-48B2-BD8F-9367B52FACE4}" destId="{E1E3BEAD-4298-41D9-9D9F-0BD453575FFC}" srcOrd="2" destOrd="0" presId="urn:microsoft.com/office/officeart/2018/2/layout/IconCircleList"/>
    <dgm:cxn modelId="{34AF280E-7BD9-4549-8F67-AF743C083CE0}" type="presParOf" srcId="{A5190596-115E-48B2-BD8F-9367B52FACE4}" destId="{059622FB-9C13-4525-9C21-56CAB2045476}" srcOrd="3" destOrd="0" presId="urn:microsoft.com/office/officeart/2018/2/layout/IconCircleList"/>
    <dgm:cxn modelId="{880228C2-2E13-4108-A96F-B746F9E38DC0}" type="presParOf" srcId="{3DFD9F59-70C7-47D7-979C-F88348842BC2}" destId="{324C799F-BC34-40F6-892D-93E022F4780C}" srcOrd="1" destOrd="0" presId="urn:microsoft.com/office/officeart/2018/2/layout/IconCircleList"/>
    <dgm:cxn modelId="{29949269-2652-40F4-851D-4E2FBBD2DD3D}" type="presParOf" srcId="{3DFD9F59-70C7-47D7-979C-F88348842BC2}" destId="{7167E388-46E7-4203-8071-7BBE584D233E}" srcOrd="2" destOrd="0" presId="urn:microsoft.com/office/officeart/2018/2/layout/IconCircleList"/>
    <dgm:cxn modelId="{767B3C46-E3EC-4C37-935C-9D30B3A67707}" type="presParOf" srcId="{7167E388-46E7-4203-8071-7BBE584D233E}" destId="{BCA66E2E-AAFF-4CA4-9761-ED64CA50E3C6}" srcOrd="0" destOrd="0" presId="urn:microsoft.com/office/officeart/2018/2/layout/IconCircleList"/>
    <dgm:cxn modelId="{18EDD4D5-1EE3-4B23-9DA3-1B8A874E761D}" type="presParOf" srcId="{7167E388-46E7-4203-8071-7BBE584D233E}" destId="{FAC2F1B0-D8AB-4465-974E-73082645B3A6}" srcOrd="1" destOrd="0" presId="urn:microsoft.com/office/officeart/2018/2/layout/IconCircleList"/>
    <dgm:cxn modelId="{04042FD2-075C-47B5-BB2C-12589C4CEA3F}" type="presParOf" srcId="{7167E388-46E7-4203-8071-7BBE584D233E}" destId="{D5E4A153-C1FC-4F62-9CD0-C0150E611FC6}" srcOrd="2" destOrd="0" presId="urn:microsoft.com/office/officeart/2018/2/layout/IconCircleList"/>
    <dgm:cxn modelId="{1977E192-5EED-4B51-97FA-0ADDD1EDAC26}" type="presParOf" srcId="{7167E388-46E7-4203-8071-7BBE584D233E}" destId="{2E28BB78-673D-4907-9D72-DB8F8E062976}" srcOrd="3" destOrd="0" presId="urn:microsoft.com/office/officeart/2018/2/layout/IconCircleList"/>
    <dgm:cxn modelId="{8651DC7A-2AE7-422A-8A88-D6DC0E0F281C}" type="presParOf" srcId="{3DFD9F59-70C7-47D7-979C-F88348842BC2}" destId="{8E54A374-6DFB-4A38-BD39-C534618A099B}" srcOrd="3" destOrd="0" presId="urn:microsoft.com/office/officeart/2018/2/layout/IconCircleList"/>
    <dgm:cxn modelId="{D9091AAC-E201-409D-9241-93876D6682CC}" type="presParOf" srcId="{3DFD9F59-70C7-47D7-979C-F88348842BC2}" destId="{412C4326-3902-403C-B6E1-855F21875978}" srcOrd="4" destOrd="0" presId="urn:microsoft.com/office/officeart/2018/2/layout/IconCircleList"/>
    <dgm:cxn modelId="{D04F78BC-E801-442A-A089-117216EB33E6}" type="presParOf" srcId="{412C4326-3902-403C-B6E1-855F21875978}" destId="{ACE589A1-C7A0-4D9A-869E-CE6DE377DB85}" srcOrd="0" destOrd="0" presId="urn:microsoft.com/office/officeart/2018/2/layout/IconCircleList"/>
    <dgm:cxn modelId="{CE190CC9-7525-46DE-8B18-7AB9A04C8DAC}" type="presParOf" srcId="{412C4326-3902-403C-B6E1-855F21875978}" destId="{62C6938A-4E9B-4512-9855-20F0EE125ACA}" srcOrd="1" destOrd="0" presId="urn:microsoft.com/office/officeart/2018/2/layout/IconCircleList"/>
    <dgm:cxn modelId="{7D423E69-1945-4B8C-A40B-54A1E950EDB3}" type="presParOf" srcId="{412C4326-3902-403C-B6E1-855F21875978}" destId="{1EC43203-2410-444D-B274-6D3AD891E061}" srcOrd="2" destOrd="0" presId="urn:microsoft.com/office/officeart/2018/2/layout/IconCircleList"/>
    <dgm:cxn modelId="{6ED70383-E8EB-4512-A36F-CB87EFD49772}" type="presParOf" srcId="{412C4326-3902-403C-B6E1-855F21875978}" destId="{5563B119-C2E8-4E17-9440-538FDE97B1D5}" srcOrd="3" destOrd="0" presId="urn:microsoft.com/office/officeart/2018/2/layout/IconCircleList"/>
    <dgm:cxn modelId="{D29ABC9F-4139-4303-B968-84375E80F31D}" type="presParOf" srcId="{3DFD9F59-70C7-47D7-979C-F88348842BC2}" destId="{33B57AD6-FCBE-4BED-A9FF-ADB41BA998DD}" srcOrd="5" destOrd="0" presId="urn:microsoft.com/office/officeart/2018/2/layout/IconCircleList"/>
    <dgm:cxn modelId="{4FFE34B0-3302-47D2-B2E2-4D74C3373F49}" type="presParOf" srcId="{3DFD9F59-70C7-47D7-979C-F88348842BC2}" destId="{0550D207-4AB7-4509-9745-6870EB09AA40}" srcOrd="6" destOrd="0" presId="urn:microsoft.com/office/officeart/2018/2/layout/IconCircleList"/>
    <dgm:cxn modelId="{1CBB75F0-E750-4BB4-A875-F64E810373B5}" type="presParOf" srcId="{0550D207-4AB7-4509-9745-6870EB09AA40}" destId="{39A2E99F-432D-4937-A6A8-8986023580F5}" srcOrd="0" destOrd="0" presId="urn:microsoft.com/office/officeart/2018/2/layout/IconCircleList"/>
    <dgm:cxn modelId="{F65CE3D1-4862-4424-9C53-E1BCC58FC262}" type="presParOf" srcId="{0550D207-4AB7-4509-9745-6870EB09AA40}" destId="{129714E1-7A39-4A63-B905-970D30645000}" srcOrd="1" destOrd="0" presId="urn:microsoft.com/office/officeart/2018/2/layout/IconCircleList"/>
    <dgm:cxn modelId="{2BCE1349-66FA-4631-913E-8A956181B4CC}" type="presParOf" srcId="{0550D207-4AB7-4509-9745-6870EB09AA40}" destId="{9609BE81-D5FB-4117-A7F2-995BB021ADB9}" srcOrd="2" destOrd="0" presId="urn:microsoft.com/office/officeart/2018/2/layout/IconCircleList"/>
    <dgm:cxn modelId="{917F8046-0DEC-40F5-8BBE-138D0406BDE4}" type="presParOf" srcId="{0550D207-4AB7-4509-9745-6870EB09AA40}" destId="{BD5A8974-1543-42CE-9B1E-38272539C7A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715DE4-E687-468B-BF22-426C1EA0925C}"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41FF235B-D7F8-4231-B831-6AD5E9B1A1F6}">
      <dgm:prSet/>
      <dgm:spPr>
        <a:solidFill>
          <a:schemeClr val="tx2">
            <a:lumMod val="50000"/>
            <a:lumOff val="50000"/>
          </a:schemeClr>
        </a:solidFill>
      </dgm:spPr>
      <dgm:t>
        <a:bodyPr/>
        <a:lstStyle/>
        <a:p>
          <a:r>
            <a:rPr lang="en-US"/>
            <a:t>Neurodevelopmental Diagnosis (ICD 11-WHO)</a:t>
          </a:r>
        </a:p>
      </dgm:t>
    </dgm:pt>
    <dgm:pt modelId="{08FFE28D-0BCD-48BF-A246-CA67668DB02D}" type="parTrans" cxnId="{ED1E3B52-C223-41BC-9953-3645101AEA05}">
      <dgm:prSet/>
      <dgm:spPr/>
      <dgm:t>
        <a:bodyPr/>
        <a:lstStyle/>
        <a:p>
          <a:endParaRPr lang="en-US"/>
        </a:p>
      </dgm:t>
    </dgm:pt>
    <dgm:pt modelId="{51398D54-D4B9-4C02-B8D6-898EEC41275F}" type="sibTrans" cxnId="{ED1E3B52-C223-41BC-9953-3645101AEA05}">
      <dgm:prSet/>
      <dgm:spPr/>
      <dgm:t>
        <a:bodyPr/>
        <a:lstStyle/>
        <a:p>
          <a:endParaRPr lang="en-US"/>
        </a:p>
      </dgm:t>
    </dgm:pt>
    <dgm:pt modelId="{50D7463A-77B6-4416-BA3E-1C7760B48A7C}">
      <dgm:prSet/>
      <dgm:spPr>
        <a:solidFill>
          <a:schemeClr val="tx2">
            <a:lumMod val="50000"/>
            <a:lumOff val="50000"/>
          </a:schemeClr>
        </a:solidFill>
      </dgm:spPr>
      <dgm:t>
        <a:bodyPr/>
        <a:lstStyle/>
        <a:p>
          <a:r>
            <a:rPr lang="en-US"/>
            <a:t>Meets research based ICD 11 criteria (WHO)</a:t>
          </a:r>
        </a:p>
      </dgm:t>
    </dgm:pt>
    <dgm:pt modelId="{9F4D3136-8F9E-4633-A862-C54D019F4E65}" type="parTrans" cxnId="{6EA83B20-41E0-44EC-88AE-CDD7FBD97CB1}">
      <dgm:prSet/>
      <dgm:spPr/>
      <dgm:t>
        <a:bodyPr/>
        <a:lstStyle/>
        <a:p>
          <a:endParaRPr lang="en-GB"/>
        </a:p>
      </dgm:t>
    </dgm:pt>
    <dgm:pt modelId="{1FC7283A-0B94-4DFA-86D6-F6B445DA35C3}" type="sibTrans" cxnId="{6EA83B20-41E0-44EC-88AE-CDD7FBD97CB1}">
      <dgm:prSet/>
      <dgm:spPr/>
      <dgm:t>
        <a:bodyPr/>
        <a:lstStyle/>
        <a:p>
          <a:endParaRPr lang="en-GB"/>
        </a:p>
      </dgm:t>
    </dgm:pt>
    <dgm:pt modelId="{2D45A847-5111-4F83-B7D1-1838FF9CC91A}">
      <dgm:prSet/>
      <dgm:spPr>
        <a:solidFill>
          <a:schemeClr val="tx2">
            <a:lumMod val="50000"/>
            <a:lumOff val="50000"/>
          </a:schemeClr>
        </a:solidFill>
      </dgm:spPr>
      <dgm:t>
        <a:bodyPr/>
        <a:lstStyle/>
        <a:p>
          <a:r>
            <a:rPr lang="en-US"/>
            <a:t>Evidence base on prognosis / risk /impact</a:t>
          </a:r>
        </a:p>
      </dgm:t>
    </dgm:pt>
    <dgm:pt modelId="{99BAFC39-F95F-4632-81F9-2D840732EB93}" type="parTrans" cxnId="{3CC8B482-AEDC-42BE-917C-BE0F873AB9A7}">
      <dgm:prSet/>
      <dgm:spPr/>
      <dgm:t>
        <a:bodyPr/>
        <a:lstStyle/>
        <a:p>
          <a:endParaRPr lang="en-GB"/>
        </a:p>
      </dgm:t>
    </dgm:pt>
    <dgm:pt modelId="{8D7E2562-D287-4BE0-ADCC-268C84746599}" type="sibTrans" cxnId="{3CC8B482-AEDC-42BE-917C-BE0F873AB9A7}">
      <dgm:prSet/>
      <dgm:spPr/>
      <dgm:t>
        <a:bodyPr/>
        <a:lstStyle/>
        <a:p>
          <a:endParaRPr lang="en-GB"/>
        </a:p>
      </dgm:t>
    </dgm:pt>
    <dgm:pt modelId="{DD3C28D8-E988-4012-8A0E-D33D1C555886}">
      <dgm:prSet/>
      <dgm:spPr>
        <a:solidFill>
          <a:schemeClr val="tx2">
            <a:lumMod val="50000"/>
            <a:lumOff val="50000"/>
          </a:schemeClr>
        </a:solidFill>
      </dgm:spPr>
      <dgm:t>
        <a:bodyPr/>
        <a:lstStyle/>
        <a:p>
          <a:r>
            <a:rPr lang="en-US"/>
            <a:t> used internationally</a:t>
          </a:r>
        </a:p>
      </dgm:t>
    </dgm:pt>
    <dgm:pt modelId="{F84562CF-5FA2-4F68-8B04-2BB237571A58}" type="parTrans" cxnId="{1A4F9E1D-2876-4564-B929-2FEC7ED8B113}">
      <dgm:prSet/>
      <dgm:spPr/>
      <dgm:t>
        <a:bodyPr/>
        <a:lstStyle/>
        <a:p>
          <a:endParaRPr lang="en-GB"/>
        </a:p>
      </dgm:t>
    </dgm:pt>
    <dgm:pt modelId="{BB4BE8FA-00B0-4100-AA68-116576A18AE0}" type="sibTrans" cxnId="{1A4F9E1D-2876-4564-B929-2FEC7ED8B113}">
      <dgm:prSet/>
      <dgm:spPr/>
      <dgm:t>
        <a:bodyPr/>
        <a:lstStyle/>
        <a:p>
          <a:endParaRPr lang="en-GB"/>
        </a:p>
      </dgm:t>
    </dgm:pt>
    <dgm:pt modelId="{A2172564-6004-4259-8BB8-E6EB0E4A0A46}">
      <dgm:prSet/>
      <dgm:spPr>
        <a:solidFill>
          <a:schemeClr val="tx2">
            <a:lumMod val="50000"/>
            <a:lumOff val="50000"/>
          </a:schemeClr>
        </a:solidFill>
      </dgm:spPr>
      <dgm:t>
        <a:bodyPr/>
        <a:lstStyle/>
        <a:p>
          <a:r>
            <a:rPr lang="en-US"/>
            <a:t>diagnostic , consistent across culture, </a:t>
          </a:r>
        </a:p>
      </dgm:t>
    </dgm:pt>
    <dgm:pt modelId="{C6B6077F-CD13-4004-A768-E4BABA3C0054}" type="parTrans" cxnId="{9FB690A2-186B-46FD-9679-4D87E7B307CC}">
      <dgm:prSet/>
      <dgm:spPr/>
      <dgm:t>
        <a:bodyPr/>
        <a:lstStyle/>
        <a:p>
          <a:endParaRPr lang="en-GB"/>
        </a:p>
      </dgm:t>
    </dgm:pt>
    <dgm:pt modelId="{9E714397-2516-4136-BECB-6C33A11C46E7}" type="sibTrans" cxnId="{9FB690A2-186B-46FD-9679-4D87E7B307CC}">
      <dgm:prSet/>
      <dgm:spPr/>
      <dgm:t>
        <a:bodyPr/>
        <a:lstStyle/>
        <a:p>
          <a:endParaRPr lang="en-GB"/>
        </a:p>
      </dgm:t>
    </dgm:pt>
    <dgm:pt modelId="{0B8A0939-14E0-4A69-A255-8E45F00E3ADA}">
      <dgm:prSet/>
      <dgm:spPr>
        <a:solidFill>
          <a:srgbClr val="0070C0"/>
        </a:solidFill>
      </dgm:spPr>
      <dgm:t>
        <a:bodyPr/>
        <a:lstStyle/>
        <a:p>
          <a:r>
            <a:rPr lang="en-US"/>
            <a:t>Developmental trajectory or information processing is not typical ( different from the neurotypical population)</a:t>
          </a:r>
        </a:p>
      </dgm:t>
    </dgm:pt>
    <dgm:pt modelId="{BD2BDA35-A9C2-4669-9A7D-30C8AE3F8035}" type="parTrans" cxnId="{A3AF77CB-0F98-4884-BFF6-63685A2C05FB}">
      <dgm:prSet/>
      <dgm:spPr/>
      <dgm:t>
        <a:bodyPr/>
        <a:lstStyle/>
        <a:p>
          <a:endParaRPr lang="en-GB"/>
        </a:p>
      </dgm:t>
    </dgm:pt>
    <dgm:pt modelId="{B08B5BB3-F25D-4DB8-AF07-9AF3E4C4F6C6}" type="sibTrans" cxnId="{A3AF77CB-0F98-4884-BFF6-63685A2C05FB}">
      <dgm:prSet/>
      <dgm:spPr/>
      <dgm:t>
        <a:bodyPr/>
        <a:lstStyle/>
        <a:p>
          <a:endParaRPr lang="en-GB"/>
        </a:p>
      </dgm:t>
    </dgm:pt>
    <dgm:pt modelId="{A2C8B444-A5AA-4379-8A25-76533209E51E}">
      <dgm:prSet/>
      <dgm:spPr>
        <a:solidFill>
          <a:srgbClr val="0070C0"/>
        </a:solidFill>
      </dgm:spPr>
      <dgm:t>
        <a:bodyPr/>
        <a:lstStyle/>
        <a:p>
          <a:r>
            <a:rPr lang="en-US"/>
            <a:t>May not reach diagnostic threshold for a “disorder”</a:t>
          </a:r>
        </a:p>
      </dgm:t>
    </dgm:pt>
    <dgm:pt modelId="{4D7FA9A4-D4DC-44E5-A241-3AAB609966B8}" type="parTrans" cxnId="{8A1DE468-5288-4169-81B0-E718374D9BBF}">
      <dgm:prSet/>
      <dgm:spPr/>
      <dgm:t>
        <a:bodyPr/>
        <a:lstStyle/>
        <a:p>
          <a:endParaRPr lang="en-GB"/>
        </a:p>
      </dgm:t>
    </dgm:pt>
    <dgm:pt modelId="{1A754CEB-AEBF-4B0E-B997-E6F7B91F0318}" type="sibTrans" cxnId="{8A1DE468-5288-4169-81B0-E718374D9BBF}">
      <dgm:prSet/>
      <dgm:spPr/>
      <dgm:t>
        <a:bodyPr/>
        <a:lstStyle/>
        <a:p>
          <a:endParaRPr lang="en-GB"/>
        </a:p>
      </dgm:t>
    </dgm:pt>
    <dgm:pt modelId="{B93712BE-6017-4E8F-9307-C87173849055}">
      <dgm:prSet/>
      <dgm:spPr>
        <a:solidFill>
          <a:schemeClr val="tx2">
            <a:lumMod val="50000"/>
            <a:lumOff val="50000"/>
          </a:schemeClr>
        </a:solidFill>
      </dgm:spPr>
      <dgm:t>
        <a:bodyPr/>
        <a:lstStyle/>
        <a:p>
          <a:r>
            <a:rPr lang="en-US"/>
            <a:t>NB – people with a </a:t>
          </a:r>
          <a:r>
            <a:rPr lang="en-US" b="1"/>
            <a:t>neurodevelopmental diagnosis </a:t>
          </a:r>
          <a:r>
            <a:rPr lang="en-US"/>
            <a:t>are a subset of  </a:t>
          </a:r>
          <a:r>
            <a:rPr lang="en-US" b="1"/>
            <a:t>neurodivergent people.</a:t>
          </a:r>
        </a:p>
      </dgm:t>
    </dgm:pt>
    <dgm:pt modelId="{9635F82C-CC8C-4FB2-B46F-FCC6FAA2AFBD}" type="parTrans" cxnId="{0C3735D1-A155-4247-A154-0644A5D7479C}">
      <dgm:prSet/>
      <dgm:spPr/>
      <dgm:t>
        <a:bodyPr/>
        <a:lstStyle/>
        <a:p>
          <a:endParaRPr lang="en-GB"/>
        </a:p>
      </dgm:t>
    </dgm:pt>
    <dgm:pt modelId="{F74272AF-4A9C-4A34-B4AC-44976CE541AF}" type="sibTrans" cxnId="{0C3735D1-A155-4247-A154-0644A5D7479C}">
      <dgm:prSet/>
      <dgm:spPr/>
      <dgm:t>
        <a:bodyPr/>
        <a:lstStyle/>
        <a:p>
          <a:endParaRPr lang="en-GB"/>
        </a:p>
      </dgm:t>
    </dgm:pt>
    <dgm:pt modelId="{002BC3DB-5D09-4777-AACC-42F8DBFA2578}">
      <dgm:prSet/>
      <dgm:spPr>
        <a:solidFill>
          <a:srgbClr val="0070C0"/>
        </a:solidFill>
      </dgm:spPr>
      <dgm:t>
        <a:bodyPr/>
        <a:lstStyle/>
        <a:p>
          <a:r>
            <a:rPr lang="en-US"/>
            <a:t>Comes from the social model and neurodiversity paradigm</a:t>
          </a:r>
        </a:p>
      </dgm:t>
    </dgm:pt>
    <dgm:pt modelId="{CBC25DCB-318B-47B2-B189-D5E139B468A7}" type="parTrans" cxnId="{B1329D8C-902F-4371-AD4A-E1E2808F6910}">
      <dgm:prSet/>
      <dgm:spPr/>
      <dgm:t>
        <a:bodyPr/>
        <a:lstStyle/>
        <a:p>
          <a:endParaRPr lang="en-GB"/>
        </a:p>
      </dgm:t>
    </dgm:pt>
    <dgm:pt modelId="{B55E36DC-764C-4381-98F9-1BBF0295426C}" type="sibTrans" cxnId="{B1329D8C-902F-4371-AD4A-E1E2808F6910}">
      <dgm:prSet/>
      <dgm:spPr/>
      <dgm:t>
        <a:bodyPr/>
        <a:lstStyle/>
        <a:p>
          <a:endParaRPr lang="en-GB"/>
        </a:p>
      </dgm:t>
    </dgm:pt>
    <dgm:pt modelId="{B6F6E775-E253-49B8-9FEC-E0BA8BEBE2F8}">
      <dgm:prSet/>
      <dgm:spPr>
        <a:solidFill>
          <a:srgbClr val="0070C0"/>
        </a:solidFill>
      </dgm:spPr>
      <dgm:t>
        <a:bodyPr/>
        <a:lstStyle/>
        <a:p>
          <a:r>
            <a:rPr lang="en-US"/>
            <a:t>Neurodivergent </a:t>
          </a:r>
        </a:p>
      </dgm:t>
    </dgm:pt>
    <dgm:pt modelId="{BE220DE9-E953-4300-BA43-C002975CF77A}" type="parTrans" cxnId="{3A7603AE-442D-4E5D-92E8-B5730709741D}">
      <dgm:prSet/>
      <dgm:spPr/>
      <dgm:t>
        <a:bodyPr/>
        <a:lstStyle/>
        <a:p>
          <a:endParaRPr lang="en-GB"/>
        </a:p>
      </dgm:t>
    </dgm:pt>
    <dgm:pt modelId="{78607E6C-B2F8-44DF-BEC3-5CC06C51658E}" type="sibTrans" cxnId="{3A7603AE-442D-4E5D-92E8-B5730709741D}">
      <dgm:prSet/>
      <dgm:spPr/>
      <dgm:t>
        <a:bodyPr/>
        <a:lstStyle/>
        <a:p>
          <a:endParaRPr lang="en-GB"/>
        </a:p>
      </dgm:t>
    </dgm:pt>
    <dgm:pt modelId="{900CDB6F-B020-4F02-951D-5D56D1D58756}">
      <dgm:prSet/>
      <dgm:spPr>
        <a:solidFill>
          <a:srgbClr val="0070C0"/>
        </a:solidFill>
      </dgm:spPr>
      <dgm:t>
        <a:bodyPr/>
        <a:lstStyle/>
        <a:p>
          <a:r>
            <a:rPr lang="en-US"/>
            <a:t>Still have needs and experience impact</a:t>
          </a:r>
        </a:p>
      </dgm:t>
    </dgm:pt>
    <dgm:pt modelId="{396B9339-1CDF-437C-B9B8-6D65B7B666C9}" type="parTrans" cxnId="{429247A7-418A-4CAF-9830-955367B6CD7E}">
      <dgm:prSet/>
      <dgm:spPr/>
      <dgm:t>
        <a:bodyPr/>
        <a:lstStyle/>
        <a:p>
          <a:endParaRPr lang="en-GB"/>
        </a:p>
      </dgm:t>
    </dgm:pt>
    <dgm:pt modelId="{703557E1-03B6-41B6-AB04-CCDFE0B14E90}" type="sibTrans" cxnId="{429247A7-418A-4CAF-9830-955367B6CD7E}">
      <dgm:prSet/>
      <dgm:spPr/>
      <dgm:t>
        <a:bodyPr/>
        <a:lstStyle/>
        <a:p>
          <a:endParaRPr lang="en-GB"/>
        </a:p>
      </dgm:t>
    </dgm:pt>
    <dgm:pt modelId="{B858B448-5738-4DEC-BA54-9AB46965014C}">
      <dgm:prSet/>
      <dgm:spPr>
        <a:solidFill>
          <a:srgbClr val="0070C0"/>
        </a:solidFill>
      </dgm:spPr>
      <dgm:t>
        <a:bodyPr/>
        <a:lstStyle/>
        <a:p>
          <a:r>
            <a:rPr lang="en-US"/>
            <a:t> Come under legal frameworks (CAF 2014, Equality Act 2010)</a:t>
          </a:r>
        </a:p>
      </dgm:t>
    </dgm:pt>
    <dgm:pt modelId="{9FA887CC-9E21-49F6-BB3D-301A65D57604}" type="parTrans" cxnId="{5578EFF3-5AE4-475A-8167-AFE005A00474}">
      <dgm:prSet/>
      <dgm:spPr/>
      <dgm:t>
        <a:bodyPr/>
        <a:lstStyle/>
        <a:p>
          <a:endParaRPr lang="en-GB"/>
        </a:p>
      </dgm:t>
    </dgm:pt>
    <dgm:pt modelId="{0FC779AE-E9C0-410A-A342-7AB3DFBE0FA4}" type="sibTrans" cxnId="{5578EFF3-5AE4-475A-8167-AFE005A00474}">
      <dgm:prSet/>
      <dgm:spPr/>
      <dgm:t>
        <a:bodyPr/>
        <a:lstStyle/>
        <a:p>
          <a:endParaRPr lang="en-GB"/>
        </a:p>
      </dgm:t>
    </dgm:pt>
    <dgm:pt modelId="{B5CC4254-82CF-4555-B07C-9DEDC6BE817C}" type="pres">
      <dgm:prSet presAssocID="{97715DE4-E687-468B-BF22-426C1EA0925C}" presName="Name0" presStyleCnt="0">
        <dgm:presLayoutVars>
          <dgm:dir/>
          <dgm:resizeHandles val="exact"/>
        </dgm:presLayoutVars>
      </dgm:prSet>
      <dgm:spPr/>
    </dgm:pt>
    <dgm:pt modelId="{5C716AF9-26CF-4E56-BBF9-195A0027BCB8}" type="pres">
      <dgm:prSet presAssocID="{B6F6E775-E253-49B8-9FEC-E0BA8BEBE2F8}" presName="parAndChTx" presStyleLbl="node1" presStyleIdx="0" presStyleCnt="2">
        <dgm:presLayoutVars>
          <dgm:bulletEnabled val="1"/>
        </dgm:presLayoutVars>
      </dgm:prSet>
      <dgm:spPr/>
    </dgm:pt>
    <dgm:pt modelId="{D1BA93C8-C591-4AD1-93A3-76085620BC68}" type="pres">
      <dgm:prSet presAssocID="{78607E6C-B2F8-44DF-BEC3-5CC06C51658E}" presName="parAndChSpace" presStyleCnt="0"/>
      <dgm:spPr/>
    </dgm:pt>
    <dgm:pt modelId="{63EB5ED1-C5BC-42AE-AA1D-3E190CFE6EA3}" type="pres">
      <dgm:prSet presAssocID="{41FF235B-D7F8-4231-B831-6AD5E9B1A1F6}" presName="parAndChTx" presStyleLbl="node1" presStyleIdx="1" presStyleCnt="2">
        <dgm:presLayoutVars>
          <dgm:bulletEnabled val="1"/>
        </dgm:presLayoutVars>
      </dgm:prSet>
      <dgm:spPr/>
    </dgm:pt>
  </dgm:ptLst>
  <dgm:cxnLst>
    <dgm:cxn modelId="{F88CB516-FF9F-47E3-B5F8-DE04B94E0E71}" type="presOf" srcId="{B93712BE-6017-4E8F-9307-C87173849055}" destId="{63EB5ED1-C5BC-42AE-AA1D-3E190CFE6EA3}" srcOrd="0" destOrd="5" presId="urn:microsoft.com/office/officeart/2005/8/layout/hChevron3"/>
    <dgm:cxn modelId="{FAB1B81A-F0B2-44ED-BD70-D1685ACDA38B}" type="presOf" srcId="{B858B448-5738-4DEC-BA54-9AB46965014C}" destId="{5C716AF9-26CF-4E56-BBF9-195A0027BCB8}" srcOrd="0" destOrd="5" presId="urn:microsoft.com/office/officeart/2005/8/layout/hChevron3"/>
    <dgm:cxn modelId="{1A4F9E1D-2876-4564-B929-2FEC7ED8B113}" srcId="{41FF235B-D7F8-4231-B831-6AD5E9B1A1F6}" destId="{DD3C28D8-E988-4012-8A0E-D33D1C555886}" srcOrd="2" destOrd="0" parTransId="{F84562CF-5FA2-4F68-8B04-2BB237571A58}" sibTransId="{BB4BE8FA-00B0-4100-AA68-116576A18AE0}"/>
    <dgm:cxn modelId="{7F2E6B1E-F619-491A-8E51-95F20973CE87}" type="presOf" srcId="{900CDB6F-B020-4F02-951D-5D56D1D58756}" destId="{5C716AF9-26CF-4E56-BBF9-195A0027BCB8}" srcOrd="0" destOrd="4" presId="urn:microsoft.com/office/officeart/2005/8/layout/hChevron3"/>
    <dgm:cxn modelId="{2C4A1C1F-6882-46EB-B472-DF5B87905780}" type="presOf" srcId="{41FF235B-D7F8-4231-B831-6AD5E9B1A1F6}" destId="{63EB5ED1-C5BC-42AE-AA1D-3E190CFE6EA3}" srcOrd="0" destOrd="0" presId="urn:microsoft.com/office/officeart/2005/8/layout/hChevron3"/>
    <dgm:cxn modelId="{6EA83B20-41E0-44EC-88AE-CDD7FBD97CB1}" srcId="{41FF235B-D7F8-4231-B831-6AD5E9B1A1F6}" destId="{50D7463A-77B6-4416-BA3E-1C7760B48A7C}" srcOrd="0" destOrd="0" parTransId="{9F4D3136-8F9E-4633-A862-C54D019F4E65}" sibTransId="{1FC7283A-0B94-4DFA-86D6-F6B445DA35C3}"/>
    <dgm:cxn modelId="{B4AF3C35-7FEB-436D-8963-FAF334E6ACC1}" type="presOf" srcId="{50D7463A-77B6-4416-BA3E-1C7760B48A7C}" destId="{63EB5ED1-C5BC-42AE-AA1D-3E190CFE6EA3}" srcOrd="0" destOrd="1" presId="urn:microsoft.com/office/officeart/2005/8/layout/hChevron3"/>
    <dgm:cxn modelId="{8A1DE468-5288-4169-81B0-E718374D9BBF}" srcId="{B6F6E775-E253-49B8-9FEC-E0BA8BEBE2F8}" destId="{A2C8B444-A5AA-4379-8A25-76533209E51E}" srcOrd="2" destOrd="0" parTransId="{4D7FA9A4-D4DC-44E5-A241-3AAB609966B8}" sibTransId="{1A754CEB-AEBF-4B0E-B997-E6F7B91F0318}"/>
    <dgm:cxn modelId="{7F467D6F-6A22-436F-9587-E8C494DB8285}" type="presOf" srcId="{2D45A847-5111-4F83-B7D1-1838FF9CC91A}" destId="{63EB5ED1-C5BC-42AE-AA1D-3E190CFE6EA3}" srcOrd="0" destOrd="2" presId="urn:microsoft.com/office/officeart/2005/8/layout/hChevron3"/>
    <dgm:cxn modelId="{14559F4F-0B2D-4F6F-A893-8F330F624312}" type="presOf" srcId="{B6F6E775-E253-49B8-9FEC-E0BA8BEBE2F8}" destId="{5C716AF9-26CF-4E56-BBF9-195A0027BCB8}" srcOrd="0" destOrd="0" presId="urn:microsoft.com/office/officeart/2005/8/layout/hChevron3"/>
    <dgm:cxn modelId="{ED1E3B52-C223-41BC-9953-3645101AEA05}" srcId="{97715DE4-E687-468B-BF22-426C1EA0925C}" destId="{41FF235B-D7F8-4231-B831-6AD5E9B1A1F6}" srcOrd="1" destOrd="0" parTransId="{08FFE28D-0BCD-48BF-A246-CA67668DB02D}" sibTransId="{51398D54-D4B9-4C02-B8D6-898EEC41275F}"/>
    <dgm:cxn modelId="{3CC8B482-AEDC-42BE-917C-BE0F873AB9A7}" srcId="{41FF235B-D7F8-4231-B831-6AD5E9B1A1F6}" destId="{2D45A847-5111-4F83-B7D1-1838FF9CC91A}" srcOrd="1" destOrd="0" parTransId="{99BAFC39-F95F-4632-81F9-2D840732EB93}" sibTransId="{8D7E2562-D287-4BE0-ADCC-268C84746599}"/>
    <dgm:cxn modelId="{832D4388-C8F2-4179-8151-E64F81F5CAE9}" type="presOf" srcId="{DD3C28D8-E988-4012-8A0E-D33D1C555886}" destId="{63EB5ED1-C5BC-42AE-AA1D-3E190CFE6EA3}" srcOrd="0" destOrd="3" presId="urn:microsoft.com/office/officeart/2005/8/layout/hChevron3"/>
    <dgm:cxn modelId="{5684848A-15CD-4977-ADF0-F06EA8BBDDAA}" type="presOf" srcId="{A2172564-6004-4259-8BB8-E6EB0E4A0A46}" destId="{63EB5ED1-C5BC-42AE-AA1D-3E190CFE6EA3}" srcOrd="0" destOrd="4" presId="urn:microsoft.com/office/officeart/2005/8/layout/hChevron3"/>
    <dgm:cxn modelId="{B1329D8C-902F-4371-AD4A-E1E2808F6910}" srcId="{B6F6E775-E253-49B8-9FEC-E0BA8BEBE2F8}" destId="{002BC3DB-5D09-4777-AACC-42F8DBFA2578}" srcOrd="1" destOrd="0" parTransId="{CBC25DCB-318B-47B2-B189-D5E139B468A7}" sibTransId="{B55E36DC-764C-4381-98F9-1BBF0295426C}"/>
    <dgm:cxn modelId="{9FB690A2-186B-46FD-9679-4D87E7B307CC}" srcId="{41FF235B-D7F8-4231-B831-6AD5E9B1A1F6}" destId="{A2172564-6004-4259-8BB8-E6EB0E4A0A46}" srcOrd="3" destOrd="0" parTransId="{C6B6077F-CD13-4004-A768-E4BABA3C0054}" sibTransId="{9E714397-2516-4136-BECB-6C33A11C46E7}"/>
    <dgm:cxn modelId="{429247A7-418A-4CAF-9830-955367B6CD7E}" srcId="{B6F6E775-E253-49B8-9FEC-E0BA8BEBE2F8}" destId="{900CDB6F-B020-4F02-951D-5D56D1D58756}" srcOrd="3" destOrd="0" parTransId="{396B9339-1CDF-437C-B9B8-6D65B7B666C9}" sibTransId="{703557E1-03B6-41B6-AB04-CCDFE0B14E90}"/>
    <dgm:cxn modelId="{3A7603AE-442D-4E5D-92E8-B5730709741D}" srcId="{97715DE4-E687-468B-BF22-426C1EA0925C}" destId="{B6F6E775-E253-49B8-9FEC-E0BA8BEBE2F8}" srcOrd="0" destOrd="0" parTransId="{BE220DE9-E953-4300-BA43-C002975CF77A}" sibTransId="{78607E6C-B2F8-44DF-BEC3-5CC06C51658E}"/>
    <dgm:cxn modelId="{7B5269AF-06E6-4047-810E-578FFBEF3302}" type="presOf" srcId="{002BC3DB-5D09-4777-AACC-42F8DBFA2578}" destId="{5C716AF9-26CF-4E56-BBF9-195A0027BCB8}" srcOrd="0" destOrd="2" presId="urn:microsoft.com/office/officeart/2005/8/layout/hChevron3"/>
    <dgm:cxn modelId="{2283B6B8-50F3-4ABB-9289-7560F97B87D6}" type="presOf" srcId="{97715DE4-E687-468B-BF22-426C1EA0925C}" destId="{B5CC4254-82CF-4555-B07C-9DEDC6BE817C}" srcOrd="0" destOrd="0" presId="urn:microsoft.com/office/officeart/2005/8/layout/hChevron3"/>
    <dgm:cxn modelId="{A3AF77CB-0F98-4884-BFF6-63685A2C05FB}" srcId="{B6F6E775-E253-49B8-9FEC-E0BA8BEBE2F8}" destId="{0B8A0939-14E0-4A69-A255-8E45F00E3ADA}" srcOrd="0" destOrd="0" parTransId="{BD2BDA35-A9C2-4669-9A7D-30C8AE3F8035}" sibTransId="{B08B5BB3-F25D-4DB8-AF07-9AF3E4C4F6C6}"/>
    <dgm:cxn modelId="{0C3735D1-A155-4247-A154-0644A5D7479C}" srcId="{41FF235B-D7F8-4231-B831-6AD5E9B1A1F6}" destId="{B93712BE-6017-4E8F-9307-C87173849055}" srcOrd="4" destOrd="0" parTransId="{9635F82C-CC8C-4FB2-B46F-FCC6FAA2AFBD}" sibTransId="{F74272AF-4A9C-4A34-B4AC-44976CE541AF}"/>
    <dgm:cxn modelId="{A0F8F0F2-6778-44F3-960F-13345DD928AA}" type="presOf" srcId="{A2C8B444-A5AA-4379-8A25-76533209E51E}" destId="{5C716AF9-26CF-4E56-BBF9-195A0027BCB8}" srcOrd="0" destOrd="3" presId="urn:microsoft.com/office/officeart/2005/8/layout/hChevron3"/>
    <dgm:cxn modelId="{5578EFF3-5AE4-475A-8167-AFE005A00474}" srcId="{B6F6E775-E253-49B8-9FEC-E0BA8BEBE2F8}" destId="{B858B448-5738-4DEC-BA54-9AB46965014C}" srcOrd="4" destOrd="0" parTransId="{9FA887CC-9E21-49F6-BB3D-301A65D57604}" sibTransId="{0FC779AE-E9C0-410A-A342-7AB3DFBE0FA4}"/>
    <dgm:cxn modelId="{4FF2FFFE-F10F-4BEA-A966-47F5629CC041}" type="presOf" srcId="{0B8A0939-14E0-4A69-A255-8E45F00E3ADA}" destId="{5C716AF9-26CF-4E56-BBF9-195A0027BCB8}" srcOrd="0" destOrd="1" presId="urn:microsoft.com/office/officeart/2005/8/layout/hChevron3"/>
    <dgm:cxn modelId="{6774E923-5480-4E93-90F2-E4D0F94F4ED1}" type="presParOf" srcId="{B5CC4254-82CF-4555-B07C-9DEDC6BE817C}" destId="{5C716AF9-26CF-4E56-BBF9-195A0027BCB8}" srcOrd="0" destOrd="0" presId="urn:microsoft.com/office/officeart/2005/8/layout/hChevron3"/>
    <dgm:cxn modelId="{A818622E-569D-46D7-BCB9-AEE15A8C503B}" type="presParOf" srcId="{B5CC4254-82CF-4555-B07C-9DEDC6BE817C}" destId="{D1BA93C8-C591-4AD1-93A3-76085620BC68}" srcOrd="1" destOrd="0" presId="urn:microsoft.com/office/officeart/2005/8/layout/hChevron3"/>
    <dgm:cxn modelId="{82FB7AD4-C08D-4A08-ABEF-67E952E80B10}" type="presParOf" srcId="{B5CC4254-82CF-4555-B07C-9DEDC6BE817C}" destId="{63EB5ED1-C5BC-42AE-AA1D-3E190CFE6EA3}"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100A22-FD80-410A-926A-89EA8636FF2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DDB583-0D9A-4180-B63C-E2F699408455}">
      <dgm:prSet custT="1"/>
      <dgm:spPr>
        <a:xfrm>
          <a:off x="808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The CANDDID study team are carrying out the </a:t>
          </a:r>
          <a:r>
            <a:rPr lang="en-GB" sz="1900" b="1" dirty="0">
              <a:solidFill>
                <a:srgbClr val="E97132"/>
              </a:solidFill>
              <a:latin typeface="Aptos" panose="02110004020202020204"/>
              <a:ea typeface="+mn-ea"/>
              <a:cs typeface="+mn-cs"/>
            </a:rPr>
            <a:t>evaluation</a:t>
          </a:r>
          <a:r>
            <a:rPr lang="en-GB" sz="1900" dirty="0">
              <a:solidFill>
                <a:sysClr val="windowText" lastClr="000000">
                  <a:hueOff val="0"/>
                  <a:satOff val="0"/>
                  <a:lumOff val="0"/>
                  <a:alphaOff val="0"/>
                </a:sysClr>
              </a:solidFill>
              <a:latin typeface="Aptos" panose="02110004020202020204"/>
              <a:ea typeface="+mn-ea"/>
              <a:cs typeface="+mn-cs"/>
            </a:rPr>
            <a:t> of the initial pilots using the Portsmouth Cornwall profile in Wirral and St Helens. </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278CEB74-A7B1-45B2-9BB0-E66C24FF3FC4}" type="parTrans" cxnId="{7E3A94B5-909F-4387-9BC3-0CFBF9500F93}">
      <dgm:prSet/>
      <dgm:spPr/>
      <dgm:t>
        <a:bodyPr/>
        <a:lstStyle/>
        <a:p>
          <a:endParaRPr lang="en-US"/>
        </a:p>
      </dgm:t>
    </dgm:pt>
    <dgm:pt modelId="{026046C0-B4C9-472A-8056-9677B7EAAA58}" type="sibTrans" cxnId="{7E3A94B5-909F-4387-9BC3-0CFBF9500F93}">
      <dgm:prSet/>
      <dgm:spPr/>
      <dgm:t>
        <a:bodyPr/>
        <a:lstStyle/>
        <a:p>
          <a:endParaRPr lang="en-US"/>
        </a:p>
      </dgm:t>
    </dgm:pt>
    <dgm:pt modelId="{E189622A-66AB-4451-AD05-B2ADDDC6A785}">
      <dgm:prSet custT="1"/>
      <dgm:spPr>
        <a:xfrm>
          <a:off x="2923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They have held one (June 25) implementation workshop and six (July-Sept) </a:t>
          </a:r>
          <a:r>
            <a:rPr lang="en-GB" sz="1900" b="1" dirty="0">
              <a:solidFill>
                <a:srgbClr val="00B050"/>
              </a:solidFill>
              <a:latin typeface="Aptos" panose="02110004020202020204"/>
              <a:ea typeface="+mn-ea"/>
              <a:cs typeface="+mn-cs"/>
            </a:rPr>
            <a:t>coproduction workshops </a:t>
          </a:r>
          <a:r>
            <a:rPr lang="en-GB" sz="1900" dirty="0">
              <a:solidFill>
                <a:sysClr val="windowText" lastClr="000000">
                  <a:hueOff val="0"/>
                  <a:satOff val="0"/>
                  <a:lumOff val="0"/>
                  <a:alphaOff val="0"/>
                </a:sysClr>
              </a:solidFill>
              <a:latin typeface="Aptos" panose="02110004020202020204"/>
              <a:ea typeface="+mn-ea"/>
              <a:cs typeface="+mn-cs"/>
            </a:rPr>
            <a:t>for Cheshire and Merseyside</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15091D98-C129-417E-9B35-39F27F58AD1F}" type="parTrans" cxnId="{8E8381F7-7825-426C-80AD-950028456478}">
      <dgm:prSet/>
      <dgm:spPr/>
      <dgm:t>
        <a:bodyPr/>
        <a:lstStyle/>
        <a:p>
          <a:endParaRPr lang="en-US"/>
        </a:p>
      </dgm:t>
    </dgm:pt>
    <dgm:pt modelId="{D4A81C42-3E94-41EE-ABFF-C1FB813EFF4C}" type="sibTrans" cxnId="{8E8381F7-7825-426C-80AD-950028456478}">
      <dgm:prSet/>
      <dgm:spPr/>
      <dgm:t>
        <a:bodyPr/>
        <a:lstStyle/>
        <a:p>
          <a:endParaRPr lang="en-US"/>
        </a:p>
      </dgm:t>
    </dgm:pt>
    <dgm:pt modelId="{E71CFB19-8591-4446-BE9C-67D8B03F0463}">
      <dgm:prSet custT="1"/>
      <dgm:spPr>
        <a:xfrm>
          <a:off x="5038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Another implementation workshop will take place on </a:t>
          </a:r>
          <a:r>
            <a:rPr lang="en-GB" sz="1900" b="1" dirty="0">
              <a:solidFill>
                <a:srgbClr val="0070C0"/>
              </a:solidFill>
              <a:latin typeface="Aptos" panose="02110004020202020204"/>
              <a:ea typeface="+mn-ea"/>
              <a:cs typeface="+mn-cs"/>
            </a:rPr>
            <a:t>Tuesday </a:t>
          </a:r>
          <a:r>
            <a:rPr lang="en-GB" sz="1900" dirty="0">
              <a:solidFill>
                <a:sysClr val="windowText" lastClr="000000">
                  <a:hueOff val="0"/>
                  <a:satOff val="0"/>
                  <a:lumOff val="0"/>
                  <a:alphaOff val="0"/>
                </a:sysClr>
              </a:solidFill>
              <a:latin typeface="Aptos" panose="02110004020202020204"/>
              <a:ea typeface="+mn-ea"/>
              <a:cs typeface="+mn-cs"/>
            </a:rPr>
            <a:t>          </a:t>
          </a:r>
          <a:r>
            <a:rPr lang="en-GB" sz="1900" b="1" dirty="0">
              <a:solidFill>
                <a:srgbClr val="0070C0"/>
              </a:solidFill>
              <a:latin typeface="Aptos" panose="02110004020202020204"/>
              <a:ea typeface="+mn-ea"/>
              <a:cs typeface="+mn-cs"/>
            </a:rPr>
            <a:t>18</a:t>
          </a:r>
          <a:r>
            <a:rPr lang="en-GB" sz="1900" b="1" baseline="30000" dirty="0">
              <a:solidFill>
                <a:srgbClr val="0070C0"/>
              </a:solidFill>
              <a:latin typeface="Aptos" panose="02110004020202020204"/>
              <a:ea typeface="+mn-ea"/>
              <a:cs typeface="+mn-cs"/>
            </a:rPr>
            <a:t>th</a:t>
          </a:r>
          <a:r>
            <a:rPr lang="en-GB" sz="1900" b="1" dirty="0">
              <a:solidFill>
                <a:srgbClr val="0070C0"/>
              </a:solidFill>
              <a:latin typeface="Aptos" panose="02110004020202020204"/>
              <a:ea typeface="+mn-ea"/>
              <a:cs typeface="+mn-cs"/>
            </a:rPr>
            <a:t> November</a:t>
          </a:r>
        </a:p>
        <a:p>
          <a:pPr>
            <a:buNone/>
          </a:pPr>
          <a:r>
            <a:rPr lang="en-GB" sz="1900" dirty="0">
              <a:solidFill>
                <a:sysClr val="windowText" lastClr="000000">
                  <a:hueOff val="0"/>
                  <a:satOff val="0"/>
                  <a:lumOff val="0"/>
                  <a:alphaOff val="0"/>
                </a:sysClr>
              </a:solidFill>
              <a:latin typeface="Aptos" panose="02110004020202020204"/>
              <a:ea typeface="+mn-ea"/>
              <a:cs typeface="+mn-cs"/>
            </a:rPr>
            <a:t>Focus on people, processes, and resources needed</a:t>
          </a:r>
        </a:p>
        <a:p>
          <a:pPr>
            <a:buNone/>
          </a:pPr>
          <a:endParaRPr lang="en-US" sz="1900" dirty="0">
            <a:solidFill>
              <a:sysClr val="windowText" lastClr="000000">
                <a:hueOff val="0"/>
                <a:satOff val="0"/>
                <a:lumOff val="0"/>
                <a:alphaOff val="0"/>
              </a:sysClr>
            </a:solidFill>
            <a:latin typeface="Aptos" panose="02110004020202020204"/>
            <a:ea typeface="+mn-ea"/>
            <a:cs typeface="+mn-cs"/>
          </a:endParaRPr>
        </a:p>
      </dgm:t>
    </dgm:pt>
    <dgm:pt modelId="{FC6BF659-DCAA-4992-895C-08BA57189A05}" type="parTrans" cxnId="{0232D07A-1F25-48F2-9D71-38D99F27AECD}">
      <dgm:prSet/>
      <dgm:spPr/>
      <dgm:t>
        <a:bodyPr/>
        <a:lstStyle/>
        <a:p>
          <a:endParaRPr lang="en-US"/>
        </a:p>
      </dgm:t>
    </dgm:pt>
    <dgm:pt modelId="{474EED15-1A33-4817-9A4B-C20E7FF5848E}" type="sibTrans" cxnId="{0232D07A-1F25-48F2-9D71-38D99F27AECD}">
      <dgm:prSet/>
      <dgm:spPr/>
      <dgm:t>
        <a:bodyPr/>
        <a:lstStyle/>
        <a:p>
          <a:endParaRPr lang="en-US"/>
        </a:p>
      </dgm:t>
    </dgm:pt>
    <dgm:pt modelId="{B9A2DD6D-2369-4F74-B3D4-D3A4D9F0E2BA}">
      <dgm:prSet custT="1"/>
      <dgm:spPr>
        <a:xfrm>
          <a:off x="7153157" y="1835538"/>
          <a:ext cx="1800000" cy="2859735"/>
        </a:xfrm>
        <a:prstGeom prst="rect">
          <a:avLst/>
        </a:prstGeom>
        <a:noFill/>
        <a:ln>
          <a:noFill/>
        </a:ln>
        <a:effectLst/>
      </dgm:spPr>
      <dgm:t>
        <a:bodyPr/>
        <a:lstStyle/>
        <a:p>
          <a:pPr>
            <a:buNone/>
          </a:pPr>
          <a:r>
            <a:rPr lang="en-GB" sz="1900" b="1" dirty="0">
              <a:solidFill>
                <a:srgbClr val="A02B93"/>
              </a:solidFill>
              <a:latin typeface="Aptos" panose="02110004020202020204"/>
              <a:ea typeface="+mn-ea"/>
              <a:cs typeface="+mn-cs"/>
            </a:rPr>
            <a:t>200+ stakeholders </a:t>
          </a:r>
          <a:r>
            <a:rPr lang="en-GB" sz="1900" dirty="0">
              <a:solidFill>
                <a:sysClr val="windowText" lastClr="000000">
                  <a:hueOff val="0"/>
                  <a:satOff val="0"/>
                  <a:lumOff val="0"/>
                  <a:alphaOff val="0"/>
                </a:sysClr>
              </a:solidFill>
              <a:latin typeface="Aptos" panose="02110004020202020204"/>
              <a:ea typeface="+mn-ea"/>
              <a:cs typeface="+mn-cs"/>
            </a:rPr>
            <a:t>have taken part in coproduction so far across nine C&amp;M Places (Parents, carers, and practitioners from education, health, and care.</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254E69CB-41D8-45A4-8579-E0E91F32A867}" type="parTrans" cxnId="{C93091EF-91A9-46B9-9ACF-F34EC736B210}">
      <dgm:prSet/>
      <dgm:spPr/>
      <dgm:t>
        <a:bodyPr/>
        <a:lstStyle/>
        <a:p>
          <a:endParaRPr lang="en-US"/>
        </a:p>
      </dgm:t>
    </dgm:pt>
    <dgm:pt modelId="{D399EF93-6DE4-4FAE-9A28-E816E7123417}" type="sibTrans" cxnId="{C93091EF-91A9-46B9-9ACF-F34EC736B210}">
      <dgm:prSet/>
      <dgm:spPr/>
      <dgm:t>
        <a:bodyPr/>
        <a:lstStyle/>
        <a:p>
          <a:endParaRPr lang="en-US"/>
        </a:p>
      </dgm:t>
    </dgm:pt>
    <dgm:pt modelId="{87AA8FC3-8E00-492F-BCD7-0FF685F899B3}">
      <dgm:prSet custT="1"/>
      <dgm:spPr>
        <a:xfrm>
          <a:off x="9268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In response to stakeholder feedback on the Portsmouth Tool </a:t>
          </a:r>
          <a:r>
            <a:rPr lang="en-GB" sz="1900" b="1" dirty="0">
              <a:solidFill>
                <a:srgbClr val="92D050"/>
              </a:solidFill>
              <a:latin typeface="Aptos" panose="02110004020202020204"/>
              <a:ea typeface="+mn-ea"/>
              <a:cs typeface="+mn-cs"/>
            </a:rPr>
            <a:t>– a new profiling tool has been coproduced </a:t>
          </a:r>
          <a:r>
            <a:rPr lang="en-GB" sz="1900" dirty="0">
              <a:solidFill>
                <a:sysClr val="windowText" lastClr="000000">
                  <a:hueOff val="0"/>
                  <a:satOff val="0"/>
                  <a:lumOff val="0"/>
                  <a:alphaOff val="0"/>
                </a:sysClr>
              </a:solidFill>
              <a:latin typeface="Aptos" panose="02110004020202020204"/>
              <a:ea typeface="+mn-ea"/>
              <a:cs typeface="+mn-cs"/>
            </a:rPr>
            <a:t>by Cheshire and Merseyside stakeholders.  </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8E40DC82-B34F-4245-87D2-9ED2C6124FE6}" type="parTrans" cxnId="{C898B1D6-3A1D-48AD-9BCE-A2351CB86F75}">
      <dgm:prSet/>
      <dgm:spPr/>
      <dgm:t>
        <a:bodyPr/>
        <a:lstStyle/>
        <a:p>
          <a:endParaRPr lang="en-US"/>
        </a:p>
      </dgm:t>
    </dgm:pt>
    <dgm:pt modelId="{36FE7395-2712-48B2-B4B5-F4035D54265E}" type="sibTrans" cxnId="{C898B1D6-3A1D-48AD-9BCE-A2351CB86F75}">
      <dgm:prSet/>
      <dgm:spPr/>
      <dgm:t>
        <a:bodyPr/>
        <a:lstStyle/>
        <a:p>
          <a:endParaRPr lang="en-US"/>
        </a:p>
      </dgm:t>
    </dgm:pt>
    <dgm:pt modelId="{5C4890A6-0AB8-4450-A74E-D51F3A069F48}" type="pres">
      <dgm:prSet presAssocID="{94100A22-FD80-410A-926A-89EA8636FF2C}" presName="root" presStyleCnt="0">
        <dgm:presLayoutVars>
          <dgm:dir/>
          <dgm:resizeHandles val="exact"/>
        </dgm:presLayoutVars>
      </dgm:prSet>
      <dgm:spPr/>
    </dgm:pt>
    <dgm:pt modelId="{410BEACA-6EB5-42A8-A9B0-C518EB5E4933}" type="pres">
      <dgm:prSet presAssocID="{D3DDB583-0D9A-4180-B63C-E2F699408455}" presName="compNode" presStyleCnt="0"/>
      <dgm:spPr/>
    </dgm:pt>
    <dgm:pt modelId="{BD85B78E-BF72-4B3E-A1B8-1F1094994B7F}" type="pres">
      <dgm:prSet presAssocID="{D3DDB583-0D9A-4180-B63C-E2F699408455}" presName="iconRect" presStyleLbl="node1" presStyleIdx="0" presStyleCnt="5"/>
      <dgm:spPr>
        <a:xfrm>
          <a:off x="1303157" y="377468"/>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ountains"/>
        </a:ext>
      </dgm:extLst>
    </dgm:pt>
    <dgm:pt modelId="{4E3F2542-51B7-4823-865F-B952008FCA71}" type="pres">
      <dgm:prSet presAssocID="{D3DDB583-0D9A-4180-B63C-E2F699408455}" presName="spaceRect" presStyleCnt="0"/>
      <dgm:spPr/>
    </dgm:pt>
    <dgm:pt modelId="{C45CF805-4961-4089-A718-1B82EE7AB07E}" type="pres">
      <dgm:prSet presAssocID="{D3DDB583-0D9A-4180-B63C-E2F699408455}" presName="textRect" presStyleLbl="revTx" presStyleIdx="0" presStyleCnt="5">
        <dgm:presLayoutVars>
          <dgm:chMax val="1"/>
          <dgm:chPref val="1"/>
        </dgm:presLayoutVars>
      </dgm:prSet>
      <dgm:spPr/>
    </dgm:pt>
    <dgm:pt modelId="{F86997D7-8992-4C53-9661-8608B0C06126}" type="pres">
      <dgm:prSet presAssocID="{026046C0-B4C9-472A-8056-9677B7EAAA58}" presName="sibTrans" presStyleCnt="0"/>
      <dgm:spPr/>
    </dgm:pt>
    <dgm:pt modelId="{9F53B65F-DD6B-4E2E-898B-7572E78AA63D}" type="pres">
      <dgm:prSet presAssocID="{E189622A-66AB-4451-AD05-B2ADDDC6A785}" presName="compNode" presStyleCnt="0"/>
      <dgm:spPr/>
    </dgm:pt>
    <dgm:pt modelId="{8A80E8DD-5AA3-426C-AE43-ACB2FB1A4935}" type="pres">
      <dgm:prSet presAssocID="{E189622A-66AB-4451-AD05-B2ADDDC6A785}" presName="iconRect" presStyleLbl="node1" presStyleIdx="1" presStyleCnt="5"/>
      <dgm:spPr>
        <a:xfrm>
          <a:off x="3418157" y="377468"/>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eeting"/>
        </a:ext>
      </dgm:extLst>
    </dgm:pt>
    <dgm:pt modelId="{8F4D63DC-15F4-4504-84FF-783BE97C920B}" type="pres">
      <dgm:prSet presAssocID="{E189622A-66AB-4451-AD05-B2ADDDC6A785}" presName="spaceRect" presStyleCnt="0"/>
      <dgm:spPr/>
    </dgm:pt>
    <dgm:pt modelId="{F96E7F09-1DED-4DA5-91F6-2A86B9098DBF}" type="pres">
      <dgm:prSet presAssocID="{E189622A-66AB-4451-AD05-B2ADDDC6A785}" presName="textRect" presStyleLbl="revTx" presStyleIdx="1" presStyleCnt="5">
        <dgm:presLayoutVars>
          <dgm:chMax val="1"/>
          <dgm:chPref val="1"/>
        </dgm:presLayoutVars>
      </dgm:prSet>
      <dgm:spPr/>
    </dgm:pt>
    <dgm:pt modelId="{318AB6B2-D13D-4A8F-96F7-2655BA05B7C4}" type="pres">
      <dgm:prSet presAssocID="{D4A81C42-3E94-41EE-ABFF-C1FB813EFF4C}" presName="sibTrans" presStyleCnt="0"/>
      <dgm:spPr/>
    </dgm:pt>
    <dgm:pt modelId="{4FF1FE9D-C5D5-4165-857B-D0C114569077}" type="pres">
      <dgm:prSet presAssocID="{E71CFB19-8591-4446-BE9C-67D8B03F0463}" presName="compNode" presStyleCnt="0"/>
      <dgm:spPr/>
    </dgm:pt>
    <dgm:pt modelId="{33DB00AC-78E7-4F25-9AE0-809E894CE1CA}" type="pres">
      <dgm:prSet presAssocID="{E71CFB19-8591-4446-BE9C-67D8B03F0463}" presName="iconRect" presStyleLbl="node1" presStyleIdx="2" presStyleCnt="5"/>
      <dgm:spPr>
        <a:xfrm>
          <a:off x="5533157" y="377468"/>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CheckList"/>
        </a:ext>
      </dgm:extLst>
    </dgm:pt>
    <dgm:pt modelId="{3047B85D-A8FA-477D-84C6-A824A3D17C67}" type="pres">
      <dgm:prSet presAssocID="{E71CFB19-8591-4446-BE9C-67D8B03F0463}" presName="spaceRect" presStyleCnt="0"/>
      <dgm:spPr/>
    </dgm:pt>
    <dgm:pt modelId="{9C387865-59CE-4D8F-907E-5A25B5EA9B31}" type="pres">
      <dgm:prSet presAssocID="{E71CFB19-8591-4446-BE9C-67D8B03F0463}" presName="textRect" presStyleLbl="revTx" presStyleIdx="2" presStyleCnt="5">
        <dgm:presLayoutVars>
          <dgm:chMax val="1"/>
          <dgm:chPref val="1"/>
        </dgm:presLayoutVars>
      </dgm:prSet>
      <dgm:spPr/>
    </dgm:pt>
    <dgm:pt modelId="{FC2F1B68-A83B-459D-B105-CE7D1C7EFBA9}" type="pres">
      <dgm:prSet presAssocID="{474EED15-1A33-4817-9A4B-C20E7FF5848E}" presName="sibTrans" presStyleCnt="0"/>
      <dgm:spPr/>
    </dgm:pt>
    <dgm:pt modelId="{049F5B63-4453-4497-865A-EC60922CC976}" type="pres">
      <dgm:prSet presAssocID="{B9A2DD6D-2369-4F74-B3D4-D3A4D9F0E2BA}" presName="compNode" presStyleCnt="0"/>
      <dgm:spPr/>
    </dgm:pt>
    <dgm:pt modelId="{9590567E-A05C-409A-B996-D096933C569A}" type="pres">
      <dgm:prSet presAssocID="{B9A2DD6D-2369-4F74-B3D4-D3A4D9F0E2BA}" presName="iconRect" presStyleLbl="node1" presStyleIdx="3" presStyleCnt="5"/>
      <dgm:spPr>
        <a:xfrm>
          <a:off x="7648157" y="377468"/>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Users"/>
        </a:ext>
      </dgm:extLst>
    </dgm:pt>
    <dgm:pt modelId="{8BF7F8FB-5A02-4E97-8683-85D68C59F372}" type="pres">
      <dgm:prSet presAssocID="{B9A2DD6D-2369-4F74-B3D4-D3A4D9F0E2BA}" presName="spaceRect" presStyleCnt="0"/>
      <dgm:spPr/>
    </dgm:pt>
    <dgm:pt modelId="{32F9EDA9-679A-47F3-8DF5-766D21F27792}" type="pres">
      <dgm:prSet presAssocID="{B9A2DD6D-2369-4F74-B3D4-D3A4D9F0E2BA}" presName="textRect" presStyleLbl="revTx" presStyleIdx="3" presStyleCnt="5">
        <dgm:presLayoutVars>
          <dgm:chMax val="1"/>
          <dgm:chPref val="1"/>
        </dgm:presLayoutVars>
      </dgm:prSet>
      <dgm:spPr/>
    </dgm:pt>
    <dgm:pt modelId="{1E58C71E-16B5-459B-88D8-092850718C16}" type="pres">
      <dgm:prSet presAssocID="{D399EF93-6DE4-4FAE-9A28-E816E7123417}" presName="sibTrans" presStyleCnt="0"/>
      <dgm:spPr/>
    </dgm:pt>
    <dgm:pt modelId="{CE7C3FAC-FFDD-494E-B542-F4C56E27DE4E}" type="pres">
      <dgm:prSet presAssocID="{87AA8FC3-8E00-492F-BCD7-0FF685F899B3}" presName="compNode" presStyleCnt="0"/>
      <dgm:spPr/>
    </dgm:pt>
    <dgm:pt modelId="{EF3ABB0E-3828-4E25-AF73-83512D266558}" type="pres">
      <dgm:prSet presAssocID="{87AA8FC3-8E00-492F-BCD7-0FF685F899B3}" presName="iconRect" presStyleLbl="node1" presStyleIdx="4" presStyleCnt="5"/>
      <dgm:spPr>
        <a:xfrm>
          <a:off x="9763157" y="377468"/>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User"/>
        </a:ext>
      </dgm:extLst>
    </dgm:pt>
    <dgm:pt modelId="{3519E386-9FBD-46BA-8972-F31E6866FE01}" type="pres">
      <dgm:prSet presAssocID="{87AA8FC3-8E00-492F-BCD7-0FF685F899B3}" presName="spaceRect" presStyleCnt="0"/>
      <dgm:spPr/>
    </dgm:pt>
    <dgm:pt modelId="{16D2F473-89B3-4A37-81C1-08A689C8B155}" type="pres">
      <dgm:prSet presAssocID="{87AA8FC3-8E00-492F-BCD7-0FF685F899B3}" presName="textRect" presStyleLbl="revTx" presStyleIdx="4" presStyleCnt="5">
        <dgm:presLayoutVars>
          <dgm:chMax val="1"/>
          <dgm:chPref val="1"/>
        </dgm:presLayoutVars>
      </dgm:prSet>
      <dgm:spPr/>
    </dgm:pt>
  </dgm:ptLst>
  <dgm:cxnLst>
    <dgm:cxn modelId="{6AB61E07-FE99-4CE9-A2D6-7A4A1E70AD65}" type="presOf" srcId="{87AA8FC3-8E00-492F-BCD7-0FF685F899B3}" destId="{16D2F473-89B3-4A37-81C1-08A689C8B155}" srcOrd="0" destOrd="0" presId="urn:microsoft.com/office/officeart/2018/2/layout/IconLabelList"/>
    <dgm:cxn modelId="{DF449D63-EEB6-4358-9D79-19B33FB6BAF0}" type="presOf" srcId="{94100A22-FD80-410A-926A-89EA8636FF2C}" destId="{5C4890A6-0AB8-4450-A74E-D51F3A069F48}" srcOrd="0" destOrd="0" presId="urn:microsoft.com/office/officeart/2018/2/layout/IconLabelList"/>
    <dgm:cxn modelId="{ECDCEC71-09EE-4B1B-BCF1-AFDAC80D7814}" type="presOf" srcId="{D3DDB583-0D9A-4180-B63C-E2F699408455}" destId="{C45CF805-4961-4089-A718-1B82EE7AB07E}" srcOrd="0" destOrd="0" presId="urn:microsoft.com/office/officeart/2018/2/layout/IconLabelList"/>
    <dgm:cxn modelId="{0232D07A-1F25-48F2-9D71-38D99F27AECD}" srcId="{94100A22-FD80-410A-926A-89EA8636FF2C}" destId="{E71CFB19-8591-4446-BE9C-67D8B03F0463}" srcOrd="2" destOrd="0" parTransId="{FC6BF659-DCAA-4992-895C-08BA57189A05}" sibTransId="{474EED15-1A33-4817-9A4B-C20E7FF5848E}"/>
    <dgm:cxn modelId="{7E3A94B5-909F-4387-9BC3-0CFBF9500F93}" srcId="{94100A22-FD80-410A-926A-89EA8636FF2C}" destId="{D3DDB583-0D9A-4180-B63C-E2F699408455}" srcOrd="0" destOrd="0" parTransId="{278CEB74-A7B1-45B2-9BB0-E66C24FF3FC4}" sibTransId="{026046C0-B4C9-472A-8056-9677B7EAAA58}"/>
    <dgm:cxn modelId="{C898B1D6-3A1D-48AD-9BCE-A2351CB86F75}" srcId="{94100A22-FD80-410A-926A-89EA8636FF2C}" destId="{87AA8FC3-8E00-492F-BCD7-0FF685F899B3}" srcOrd="4" destOrd="0" parTransId="{8E40DC82-B34F-4245-87D2-9ED2C6124FE6}" sibTransId="{36FE7395-2712-48B2-B4B5-F4035D54265E}"/>
    <dgm:cxn modelId="{C07405DE-C96E-435B-BA35-51AB468F4BEC}" type="presOf" srcId="{E189622A-66AB-4451-AD05-B2ADDDC6A785}" destId="{F96E7F09-1DED-4DA5-91F6-2A86B9098DBF}" srcOrd="0" destOrd="0" presId="urn:microsoft.com/office/officeart/2018/2/layout/IconLabelList"/>
    <dgm:cxn modelId="{E05A22EF-3270-488D-98EA-42EF05ADD5ED}" type="presOf" srcId="{E71CFB19-8591-4446-BE9C-67D8B03F0463}" destId="{9C387865-59CE-4D8F-907E-5A25B5EA9B31}" srcOrd="0" destOrd="0" presId="urn:microsoft.com/office/officeart/2018/2/layout/IconLabelList"/>
    <dgm:cxn modelId="{6F2E64EF-C673-4ED5-9911-331F177C72F0}" type="presOf" srcId="{B9A2DD6D-2369-4F74-B3D4-D3A4D9F0E2BA}" destId="{32F9EDA9-679A-47F3-8DF5-766D21F27792}" srcOrd="0" destOrd="0" presId="urn:microsoft.com/office/officeart/2018/2/layout/IconLabelList"/>
    <dgm:cxn modelId="{C93091EF-91A9-46B9-9ACF-F34EC736B210}" srcId="{94100A22-FD80-410A-926A-89EA8636FF2C}" destId="{B9A2DD6D-2369-4F74-B3D4-D3A4D9F0E2BA}" srcOrd="3" destOrd="0" parTransId="{254E69CB-41D8-45A4-8579-E0E91F32A867}" sibTransId="{D399EF93-6DE4-4FAE-9A28-E816E7123417}"/>
    <dgm:cxn modelId="{8E8381F7-7825-426C-80AD-950028456478}" srcId="{94100A22-FD80-410A-926A-89EA8636FF2C}" destId="{E189622A-66AB-4451-AD05-B2ADDDC6A785}" srcOrd="1" destOrd="0" parTransId="{15091D98-C129-417E-9B35-39F27F58AD1F}" sibTransId="{D4A81C42-3E94-41EE-ABFF-C1FB813EFF4C}"/>
    <dgm:cxn modelId="{77307814-0294-4308-B067-3399141A8A0D}" type="presParOf" srcId="{5C4890A6-0AB8-4450-A74E-D51F3A069F48}" destId="{410BEACA-6EB5-42A8-A9B0-C518EB5E4933}" srcOrd="0" destOrd="0" presId="urn:microsoft.com/office/officeart/2018/2/layout/IconLabelList"/>
    <dgm:cxn modelId="{DF857B14-B7D7-4A21-A46B-0DE3D662710B}" type="presParOf" srcId="{410BEACA-6EB5-42A8-A9B0-C518EB5E4933}" destId="{BD85B78E-BF72-4B3E-A1B8-1F1094994B7F}" srcOrd="0" destOrd="0" presId="urn:microsoft.com/office/officeart/2018/2/layout/IconLabelList"/>
    <dgm:cxn modelId="{8AFF46E3-F389-4C21-857D-81D32AA38B6B}" type="presParOf" srcId="{410BEACA-6EB5-42A8-A9B0-C518EB5E4933}" destId="{4E3F2542-51B7-4823-865F-B952008FCA71}" srcOrd="1" destOrd="0" presId="urn:microsoft.com/office/officeart/2018/2/layout/IconLabelList"/>
    <dgm:cxn modelId="{D876B08F-EBC2-4030-8611-4B95158BC34C}" type="presParOf" srcId="{410BEACA-6EB5-42A8-A9B0-C518EB5E4933}" destId="{C45CF805-4961-4089-A718-1B82EE7AB07E}" srcOrd="2" destOrd="0" presId="urn:microsoft.com/office/officeart/2018/2/layout/IconLabelList"/>
    <dgm:cxn modelId="{B4AA5E5E-99EA-4611-B1F7-4B078520405A}" type="presParOf" srcId="{5C4890A6-0AB8-4450-A74E-D51F3A069F48}" destId="{F86997D7-8992-4C53-9661-8608B0C06126}" srcOrd="1" destOrd="0" presId="urn:microsoft.com/office/officeart/2018/2/layout/IconLabelList"/>
    <dgm:cxn modelId="{15BEC546-E486-4A44-857F-FB0C13F75496}" type="presParOf" srcId="{5C4890A6-0AB8-4450-A74E-D51F3A069F48}" destId="{9F53B65F-DD6B-4E2E-898B-7572E78AA63D}" srcOrd="2" destOrd="0" presId="urn:microsoft.com/office/officeart/2018/2/layout/IconLabelList"/>
    <dgm:cxn modelId="{17F85F25-9797-41A2-A9EB-19414F7FB1F6}" type="presParOf" srcId="{9F53B65F-DD6B-4E2E-898B-7572E78AA63D}" destId="{8A80E8DD-5AA3-426C-AE43-ACB2FB1A4935}" srcOrd="0" destOrd="0" presId="urn:microsoft.com/office/officeart/2018/2/layout/IconLabelList"/>
    <dgm:cxn modelId="{DE36816B-2449-4E38-B800-3BB257992D18}" type="presParOf" srcId="{9F53B65F-DD6B-4E2E-898B-7572E78AA63D}" destId="{8F4D63DC-15F4-4504-84FF-783BE97C920B}" srcOrd="1" destOrd="0" presId="urn:microsoft.com/office/officeart/2018/2/layout/IconLabelList"/>
    <dgm:cxn modelId="{34D7565C-4100-48F9-95D5-685C8777FAC3}" type="presParOf" srcId="{9F53B65F-DD6B-4E2E-898B-7572E78AA63D}" destId="{F96E7F09-1DED-4DA5-91F6-2A86B9098DBF}" srcOrd="2" destOrd="0" presId="urn:microsoft.com/office/officeart/2018/2/layout/IconLabelList"/>
    <dgm:cxn modelId="{26AAAA55-5347-4F82-B0CD-45B2E13B57AD}" type="presParOf" srcId="{5C4890A6-0AB8-4450-A74E-D51F3A069F48}" destId="{318AB6B2-D13D-4A8F-96F7-2655BA05B7C4}" srcOrd="3" destOrd="0" presId="urn:microsoft.com/office/officeart/2018/2/layout/IconLabelList"/>
    <dgm:cxn modelId="{74C4C386-E020-4737-8689-31F009E594BE}" type="presParOf" srcId="{5C4890A6-0AB8-4450-A74E-D51F3A069F48}" destId="{4FF1FE9D-C5D5-4165-857B-D0C114569077}" srcOrd="4" destOrd="0" presId="urn:microsoft.com/office/officeart/2018/2/layout/IconLabelList"/>
    <dgm:cxn modelId="{C93B8257-3EAF-4045-929F-17787AFA3EE9}" type="presParOf" srcId="{4FF1FE9D-C5D5-4165-857B-D0C114569077}" destId="{33DB00AC-78E7-4F25-9AE0-809E894CE1CA}" srcOrd="0" destOrd="0" presId="urn:microsoft.com/office/officeart/2018/2/layout/IconLabelList"/>
    <dgm:cxn modelId="{616CE656-CA76-4AE4-B367-61FEECFA46C3}" type="presParOf" srcId="{4FF1FE9D-C5D5-4165-857B-D0C114569077}" destId="{3047B85D-A8FA-477D-84C6-A824A3D17C67}" srcOrd="1" destOrd="0" presId="urn:microsoft.com/office/officeart/2018/2/layout/IconLabelList"/>
    <dgm:cxn modelId="{E93E82AE-B2D6-41C3-8909-CEDF6F5C3A63}" type="presParOf" srcId="{4FF1FE9D-C5D5-4165-857B-D0C114569077}" destId="{9C387865-59CE-4D8F-907E-5A25B5EA9B31}" srcOrd="2" destOrd="0" presId="urn:microsoft.com/office/officeart/2018/2/layout/IconLabelList"/>
    <dgm:cxn modelId="{01FE32AE-F8E8-4A90-82D2-1EB29D980FDB}" type="presParOf" srcId="{5C4890A6-0AB8-4450-A74E-D51F3A069F48}" destId="{FC2F1B68-A83B-459D-B105-CE7D1C7EFBA9}" srcOrd="5" destOrd="0" presId="urn:microsoft.com/office/officeart/2018/2/layout/IconLabelList"/>
    <dgm:cxn modelId="{BF714639-A316-4B3C-8895-B1CCF8CA8BF9}" type="presParOf" srcId="{5C4890A6-0AB8-4450-A74E-D51F3A069F48}" destId="{049F5B63-4453-4497-865A-EC60922CC976}" srcOrd="6" destOrd="0" presId="urn:microsoft.com/office/officeart/2018/2/layout/IconLabelList"/>
    <dgm:cxn modelId="{9C61810B-9A36-4369-9A9A-8A912BFADFE9}" type="presParOf" srcId="{049F5B63-4453-4497-865A-EC60922CC976}" destId="{9590567E-A05C-409A-B996-D096933C569A}" srcOrd="0" destOrd="0" presId="urn:microsoft.com/office/officeart/2018/2/layout/IconLabelList"/>
    <dgm:cxn modelId="{2FD2D011-F146-4FF8-90CC-B2439651F2F3}" type="presParOf" srcId="{049F5B63-4453-4497-865A-EC60922CC976}" destId="{8BF7F8FB-5A02-4E97-8683-85D68C59F372}" srcOrd="1" destOrd="0" presId="urn:microsoft.com/office/officeart/2018/2/layout/IconLabelList"/>
    <dgm:cxn modelId="{0491C2C3-100A-4277-99B6-FBEEE64AEDA2}" type="presParOf" srcId="{049F5B63-4453-4497-865A-EC60922CC976}" destId="{32F9EDA9-679A-47F3-8DF5-766D21F27792}" srcOrd="2" destOrd="0" presId="urn:microsoft.com/office/officeart/2018/2/layout/IconLabelList"/>
    <dgm:cxn modelId="{1D64A5CD-6F23-4FCA-88F1-CF60FF090B13}" type="presParOf" srcId="{5C4890A6-0AB8-4450-A74E-D51F3A069F48}" destId="{1E58C71E-16B5-459B-88D8-092850718C16}" srcOrd="7" destOrd="0" presId="urn:microsoft.com/office/officeart/2018/2/layout/IconLabelList"/>
    <dgm:cxn modelId="{E2DB431C-A51E-46F2-B474-5988A84D997E}" type="presParOf" srcId="{5C4890A6-0AB8-4450-A74E-D51F3A069F48}" destId="{CE7C3FAC-FFDD-494E-B542-F4C56E27DE4E}" srcOrd="8" destOrd="0" presId="urn:microsoft.com/office/officeart/2018/2/layout/IconLabelList"/>
    <dgm:cxn modelId="{51C16249-A400-4DC7-A181-3862E1C57230}" type="presParOf" srcId="{CE7C3FAC-FFDD-494E-B542-F4C56E27DE4E}" destId="{EF3ABB0E-3828-4E25-AF73-83512D266558}" srcOrd="0" destOrd="0" presId="urn:microsoft.com/office/officeart/2018/2/layout/IconLabelList"/>
    <dgm:cxn modelId="{0E127E5E-81C1-4CE2-90D1-B7ED4BE4F84A}" type="presParOf" srcId="{CE7C3FAC-FFDD-494E-B542-F4C56E27DE4E}" destId="{3519E386-9FBD-46BA-8972-F31E6866FE01}" srcOrd="1" destOrd="0" presId="urn:microsoft.com/office/officeart/2018/2/layout/IconLabelList"/>
    <dgm:cxn modelId="{6C067383-ABF1-42AA-9581-F63EA3FC4D79}" type="presParOf" srcId="{CE7C3FAC-FFDD-494E-B542-F4C56E27DE4E}" destId="{16D2F473-89B3-4A37-81C1-08A689C8B155}"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100A22-FD80-410A-926A-89EA8636FF2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DDB583-0D9A-4180-B63C-E2F699408455}">
      <dgm:prSet custT="1"/>
      <dgm:spPr>
        <a:xfrm>
          <a:off x="808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The CANDDID study team are carrying out the </a:t>
          </a:r>
          <a:r>
            <a:rPr lang="en-GB" sz="1900" b="1" dirty="0">
              <a:solidFill>
                <a:srgbClr val="E97132"/>
              </a:solidFill>
              <a:latin typeface="Aptos" panose="02110004020202020204"/>
              <a:ea typeface="+mn-ea"/>
              <a:cs typeface="+mn-cs"/>
            </a:rPr>
            <a:t>evaluation</a:t>
          </a:r>
          <a:r>
            <a:rPr lang="en-GB" sz="1900" dirty="0">
              <a:solidFill>
                <a:sysClr val="windowText" lastClr="000000">
                  <a:hueOff val="0"/>
                  <a:satOff val="0"/>
                  <a:lumOff val="0"/>
                  <a:alphaOff val="0"/>
                </a:sysClr>
              </a:solidFill>
              <a:latin typeface="Aptos" panose="02110004020202020204"/>
              <a:ea typeface="+mn-ea"/>
              <a:cs typeface="+mn-cs"/>
            </a:rPr>
            <a:t> of the initial pilots using the Portsmouth Cornwall profile in Wirral and St Helens. </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278CEB74-A7B1-45B2-9BB0-E66C24FF3FC4}" type="parTrans" cxnId="{7E3A94B5-909F-4387-9BC3-0CFBF9500F93}">
      <dgm:prSet/>
      <dgm:spPr/>
      <dgm:t>
        <a:bodyPr/>
        <a:lstStyle/>
        <a:p>
          <a:endParaRPr lang="en-US"/>
        </a:p>
      </dgm:t>
    </dgm:pt>
    <dgm:pt modelId="{026046C0-B4C9-472A-8056-9677B7EAAA58}" type="sibTrans" cxnId="{7E3A94B5-909F-4387-9BC3-0CFBF9500F93}">
      <dgm:prSet/>
      <dgm:spPr/>
      <dgm:t>
        <a:bodyPr/>
        <a:lstStyle/>
        <a:p>
          <a:endParaRPr lang="en-US"/>
        </a:p>
      </dgm:t>
    </dgm:pt>
    <dgm:pt modelId="{E189622A-66AB-4451-AD05-B2ADDDC6A785}">
      <dgm:prSet custT="1"/>
      <dgm:spPr>
        <a:xfrm>
          <a:off x="2923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They have held one (June 25) implementation workshop and six (July-Sept) </a:t>
          </a:r>
          <a:r>
            <a:rPr lang="en-GB" sz="1900" b="1" dirty="0">
              <a:solidFill>
                <a:srgbClr val="00B050"/>
              </a:solidFill>
              <a:latin typeface="Aptos" panose="02110004020202020204"/>
              <a:ea typeface="+mn-ea"/>
              <a:cs typeface="+mn-cs"/>
            </a:rPr>
            <a:t>coproduction workshops </a:t>
          </a:r>
          <a:r>
            <a:rPr lang="en-GB" sz="1900" dirty="0">
              <a:solidFill>
                <a:sysClr val="windowText" lastClr="000000">
                  <a:hueOff val="0"/>
                  <a:satOff val="0"/>
                  <a:lumOff val="0"/>
                  <a:alphaOff val="0"/>
                </a:sysClr>
              </a:solidFill>
              <a:latin typeface="Aptos" panose="02110004020202020204"/>
              <a:ea typeface="+mn-ea"/>
              <a:cs typeface="+mn-cs"/>
            </a:rPr>
            <a:t>for Cheshire and Merseyside</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15091D98-C129-417E-9B35-39F27F58AD1F}" type="parTrans" cxnId="{8E8381F7-7825-426C-80AD-950028456478}">
      <dgm:prSet/>
      <dgm:spPr/>
      <dgm:t>
        <a:bodyPr/>
        <a:lstStyle/>
        <a:p>
          <a:endParaRPr lang="en-US"/>
        </a:p>
      </dgm:t>
    </dgm:pt>
    <dgm:pt modelId="{D4A81C42-3E94-41EE-ABFF-C1FB813EFF4C}" type="sibTrans" cxnId="{8E8381F7-7825-426C-80AD-950028456478}">
      <dgm:prSet/>
      <dgm:spPr/>
      <dgm:t>
        <a:bodyPr/>
        <a:lstStyle/>
        <a:p>
          <a:endParaRPr lang="en-US"/>
        </a:p>
      </dgm:t>
    </dgm:pt>
    <dgm:pt modelId="{E71CFB19-8591-4446-BE9C-67D8B03F0463}">
      <dgm:prSet custT="1"/>
      <dgm:spPr>
        <a:xfrm>
          <a:off x="5038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Another implementation workshop will take place on </a:t>
          </a:r>
          <a:r>
            <a:rPr lang="en-GB" sz="1900" b="1" dirty="0">
              <a:solidFill>
                <a:srgbClr val="0070C0"/>
              </a:solidFill>
              <a:latin typeface="Aptos" panose="02110004020202020204"/>
              <a:ea typeface="+mn-ea"/>
              <a:cs typeface="+mn-cs"/>
            </a:rPr>
            <a:t>Tuesday </a:t>
          </a:r>
          <a:r>
            <a:rPr lang="en-GB" sz="1900" dirty="0">
              <a:solidFill>
                <a:sysClr val="windowText" lastClr="000000">
                  <a:hueOff val="0"/>
                  <a:satOff val="0"/>
                  <a:lumOff val="0"/>
                  <a:alphaOff val="0"/>
                </a:sysClr>
              </a:solidFill>
              <a:latin typeface="Aptos" panose="02110004020202020204"/>
              <a:ea typeface="+mn-ea"/>
              <a:cs typeface="+mn-cs"/>
            </a:rPr>
            <a:t>          </a:t>
          </a:r>
          <a:r>
            <a:rPr lang="en-GB" sz="1900" b="1" dirty="0">
              <a:solidFill>
                <a:srgbClr val="0070C0"/>
              </a:solidFill>
              <a:latin typeface="Aptos" panose="02110004020202020204"/>
              <a:ea typeface="+mn-ea"/>
              <a:cs typeface="+mn-cs"/>
            </a:rPr>
            <a:t>18</a:t>
          </a:r>
          <a:r>
            <a:rPr lang="en-GB" sz="1900" b="1" baseline="30000" dirty="0">
              <a:solidFill>
                <a:srgbClr val="0070C0"/>
              </a:solidFill>
              <a:latin typeface="Aptos" panose="02110004020202020204"/>
              <a:ea typeface="+mn-ea"/>
              <a:cs typeface="+mn-cs"/>
            </a:rPr>
            <a:t>th</a:t>
          </a:r>
          <a:r>
            <a:rPr lang="en-GB" sz="1900" b="1" dirty="0">
              <a:solidFill>
                <a:srgbClr val="0070C0"/>
              </a:solidFill>
              <a:latin typeface="Aptos" panose="02110004020202020204"/>
              <a:ea typeface="+mn-ea"/>
              <a:cs typeface="+mn-cs"/>
            </a:rPr>
            <a:t> November</a:t>
          </a:r>
        </a:p>
        <a:p>
          <a:pPr>
            <a:buNone/>
          </a:pPr>
          <a:r>
            <a:rPr lang="en-GB" sz="1900" dirty="0">
              <a:solidFill>
                <a:sysClr val="windowText" lastClr="000000">
                  <a:hueOff val="0"/>
                  <a:satOff val="0"/>
                  <a:lumOff val="0"/>
                  <a:alphaOff val="0"/>
                </a:sysClr>
              </a:solidFill>
              <a:latin typeface="Aptos" panose="02110004020202020204"/>
              <a:ea typeface="+mn-ea"/>
              <a:cs typeface="+mn-cs"/>
            </a:rPr>
            <a:t>Focus on people, processes, and resources needed</a:t>
          </a:r>
        </a:p>
        <a:p>
          <a:pPr>
            <a:buNone/>
          </a:pPr>
          <a:endParaRPr lang="en-US" sz="1900" dirty="0">
            <a:solidFill>
              <a:sysClr val="windowText" lastClr="000000">
                <a:hueOff val="0"/>
                <a:satOff val="0"/>
                <a:lumOff val="0"/>
                <a:alphaOff val="0"/>
              </a:sysClr>
            </a:solidFill>
            <a:latin typeface="Aptos" panose="02110004020202020204"/>
            <a:ea typeface="+mn-ea"/>
            <a:cs typeface="+mn-cs"/>
          </a:endParaRPr>
        </a:p>
      </dgm:t>
    </dgm:pt>
    <dgm:pt modelId="{FC6BF659-DCAA-4992-895C-08BA57189A05}" type="parTrans" cxnId="{0232D07A-1F25-48F2-9D71-38D99F27AECD}">
      <dgm:prSet/>
      <dgm:spPr/>
      <dgm:t>
        <a:bodyPr/>
        <a:lstStyle/>
        <a:p>
          <a:endParaRPr lang="en-US"/>
        </a:p>
      </dgm:t>
    </dgm:pt>
    <dgm:pt modelId="{474EED15-1A33-4817-9A4B-C20E7FF5848E}" type="sibTrans" cxnId="{0232D07A-1F25-48F2-9D71-38D99F27AECD}">
      <dgm:prSet/>
      <dgm:spPr/>
      <dgm:t>
        <a:bodyPr/>
        <a:lstStyle/>
        <a:p>
          <a:endParaRPr lang="en-US"/>
        </a:p>
      </dgm:t>
    </dgm:pt>
    <dgm:pt modelId="{B9A2DD6D-2369-4F74-B3D4-D3A4D9F0E2BA}">
      <dgm:prSet custT="1"/>
      <dgm:spPr>
        <a:xfrm>
          <a:off x="7153157" y="1835538"/>
          <a:ext cx="1800000" cy="2859735"/>
        </a:xfrm>
        <a:prstGeom prst="rect">
          <a:avLst/>
        </a:prstGeom>
        <a:noFill/>
        <a:ln>
          <a:noFill/>
        </a:ln>
        <a:effectLst/>
      </dgm:spPr>
      <dgm:t>
        <a:bodyPr/>
        <a:lstStyle/>
        <a:p>
          <a:pPr>
            <a:buNone/>
          </a:pPr>
          <a:r>
            <a:rPr lang="en-GB" sz="1900" b="1" dirty="0">
              <a:solidFill>
                <a:srgbClr val="A02B93"/>
              </a:solidFill>
              <a:latin typeface="Aptos" panose="02110004020202020204"/>
              <a:ea typeface="+mn-ea"/>
              <a:cs typeface="+mn-cs"/>
            </a:rPr>
            <a:t>200+ stakeholders </a:t>
          </a:r>
          <a:r>
            <a:rPr lang="en-GB" sz="1900" dirty="0">
              <a:solidFill>
                <a:sysClr val="windowText" lastClr="000000">
                  <a:hueOff val="0"/>
                  <a:satOff val="0"/>
                  <a:lumOff val="0"/>
                  <a:alphaOff val="0"/>
                </a:sysClr>
              </a:solidFill>
              <a:latin typeface="Aptos" panose="02110004020202020204"/>
              <a:ea typeface="+mn-ea"/>
              <a:cs typeface="+mn-cs"/>
            </a:rPr>
            <a:t>have taken part in coproduction so far across nine C&amp;M Places (Parents, carers, and practitioners from education, health, and care.</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254E69CB-41D8-45A4-8579-E0E91F32A867}" type="parTrans" cxnId="{C93091EF-91A9-46B9-9ACF-F34EC736B210}">
      <dgm:prSet/>
      <dgm:spPr/>
      <dgm:t>
        <a:bodyPr/>
        <a:lstStyle/>
        <a:p>
          <a:endParaRPr lang="en-US"/>
        </a:p>
      </dgm:t>
    </dgm:pt>
    <dgm:pt modelId="{D399EF93-6DE4-4FAE-9A28-E816E7123417}" type="sibTrans" cxnId="{C93091EF-91A9-46B9-9ACF-F34EC736B210}">
      <dgm:prSet/>
      <dgm:spPr/>
      <dgm:t>
        <a:bodyPr/>
        <a:lstStyle/>
        <a:p>
          <a:endParaRPr lang="en-US"/>
        </a:p>
      </dgm:t>
    </dgm:pt>
    <dgm:pt modelId="{87AA8FC3-8E00-492F-BCD7-0FF685F899B3}">
      <dgm:prSet custT="1"/>
      <dgm:spPr>
        <a:xfrm>
          <a:off x="9268157" y="1835538"/>
          <a:ext cx="1800000" cy="2859735"/>
        </a:xfrm>
        <a:prstGeom prst="rect">
          <a:avLst/>
        </a:prstGeom>
        <a:noFill/>
        <a:ln>
          <a:noFill/>
        </a:ln>
        <a:effectLst/>
      </dgm:spPr>
      <dgm:t>
        <a:bodyPr/>
        <a:lstStyle/>
        <a:p>
          <a:pPr>
            <a:buNone/>
          </a:pPr>
          <a:r>
            <a:rPr lang="en-GB" sz="1900" dirty="0">
              <a:solidFill>
                <a:sysClr val="windowText" lastClr="000000">
                  <a:hueOff val="0"/>
                  <a:satOff val="0"/>
                  <a:lumOff val="0"/>
                  <a:alphaOff val="0"/>
                </a:sysClr>
              </a:solidFill>
              <a:latin typeface="Aptos" panose="02110004020202020204"/>
              <a:ea typeface="+mn-ea"/>
              <a:cs typeface="+mn-cs"/>
            </a:rPr>
            <a:t>In response to stakeholder feedback on the Portsmouth Tool </a:t>
          </a:r>
          <a:r>
            <a:rPr lang="en-GB" sz="1900" b="1" dirty="0">
              <a:solidFill>
                <a:srgbClr val="92D050"/>
              </a:solidFill>
              <a:latin typeface="Aptos" panose="02110004020202020204"/>
              <a:ea typeface="+mn-ea"/>
              <a:cs typeface="+mn-cs"/>
            </a:rPr>
            <a:t>– a new profiling tool has been coproduced </a:t>
          </a:r>
          <a:r>
            <a:rPr lang="en-GB" sz="1900" dirty="0">
              <a:solidFill>
                <a:sysClr val="windowText" lastClr="000000">
                  <a:hueOff val="0"/>
                  <a:satOff val="0"/>
                  <a:lumOff val="0"/>
                  <a:alphaOff val="0"/>
                </a:sysClr>
              </a:solidFill>
              <a:latin typeface="Aptos" panose="02110004020202020204"/>
              <a:ea typeface="+mn-ea"/>
              <a:cs typeface="+mn-cs"/>
            </a:rPr>
            <a:t>by Cheshire and Merseyside stakeholders.  </a:t>
          </a:r>
          <a:endParaRPr lang="en-US" sz="1900" dirty="0">
            <a:solidFill>
              <a:sysClr val="windowText" lastClr="000000">
                <a:hueOff val="0"/>
                <a:satOff val="0"/>
                <a:lumOff val="0"/>
                <a:alphaOff val="0"/>
              </a:sysClr>
            </a:solidFill>
            <a:latin typeface="Aptos" panose="02110004020202020204"/>
            <a:ea typeface="+mn-ea"/>
            <a:cs typeface="+mn-cs"/>
          </a:endParaRPr>
        </a:p>
      </dgm:t>
    </dgm:pt>
    <dgm:pt modelId="{8E40DC82-B34F-4245-87D2-9ED2C6124FE6}" type="parTrans" cxnId="{C898B1D6-3A1D-48AD-9BCE-A2351CB86F75}">
      <dgm:prSet/>
      <dgm:spPr/>
      <dgm:t>
        <a:bodyPr/>
        <a:lstStyle/>
        <a:p>
          <a:endParaRPr lang="en-US"/>
        </a:p>
      </dgm:t>
    </dgm:pt>
    <dgm:pt modelId="{36FE7395-2712-48B2-B4B5-F4035D54265E}" type="sibTrans" cxnId="{C898B1D6-3A1D-48AD-9BCE-A2351CB86F75}">
      <dgm:prSet/>
      <dgm:spPr/>
      <dgm:t>
        <a:bodyPr/>
        <a:lstStyle/>
        <a:p>
          <a:endParaRPr lang="en-US"/>
        </a:p>
      </dgm:t>
    </dgm:pt>
    <dgm:pt modelId="{5C4890A6-0AB8-4450-A74E-D51F3A069F48}" type="pres">
      <dgm:prSet presAssocID="{94100A22-FD80-410A-926A-89EA8636FF2C}" presName="root" presStyleCnt="0">
        <dgm:presLayoutVars>
          <dgm:dir/>
          <dgm:resizeHandles val="exact"/>
        </dgm:presLayoutVars>
      </dgm:prSet>
      <dgm:spPr/>
    </dgm:pt>
    <dgm:pt modelId="{410BEACA-6EB5-42A8-A9B0-C518EB5E4933}" type="pres">
      <dgm:prSet presAssocID="{D3DDB583-0D9A-4180-B63C-E2F699408455}" presName="compNode" presStyleCnt="0"/>
      <dgm:spPr/>
    </dgm:pt>
    <dgm:pt modelId="{BD85B78E-BF72-4B3E-A1B8-1F1094994B7F}" type="pres">
      <dgm:prSet presAssocID="{D3DDB583-0D9A-4180-B63C-E2F699408455}" presName="iconRect" presStyleLbl="node1" presStyleIdx="0" presStyleCnt="5"/>
      <dgm:spPr>
        <a:xfrm>
          <a:off x="1303157" y="377468"/>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ountains"/>
        </a:ext>
      </dgm:extLst>
    </dgm:pt>
    <dgm:pt modelId="{4E3F2542-51B7-4823-865F-B952008FCA71}" type="pres">
      <dgm:prSet presAssocID="{D3DDB583-0D9A-4180-B63C-E2F699408455}" presName="spaceRect" presStyleCnt="0"/>
      <dgm:spPr/>
    </dgm:pt>
    <dgm:pt modelId="{C45CF805-4961-4089-A718-1B82EE7AB07E}" type="pres">
      <dgm:prSet presAssocID="{D3DDB583-0D9A-4180-B63C-E2F699408455}" presName="textRect" presStyleLbl="revTx" presStyleIdx="0" presStyleCnt="5">
        <dgm:presLayoutVars>
          <dgm:chMax val="1"/>
          <dgm:chPref val="1"/>
        </dgm:presLayoutVars>
      </dgm:prSet>
      <dgm:spPr/>
    </dgm:pt>
    <dgm:pt modelId="{F86997D7-8992-4C53-9661-8608B0C06126}" type="pres">
      <dgm:prSet presAssocID="{026046C0-B4C9-472A-8056-9677B7EAAA58}" presName="sibTrans" presStyleCnt="0"/>
      <dgm:spPr/>
    </dgm:pt>
    <dgm:pt modelId="{9F53B65F-DD6B-4E2E-898B-7572E78AA63D}" type="pres">
      <dgm:prSet presAssocID="{E189622A-66AB-4451-AD05-B2ADDDC6A785}" presName="compNode" presStyleCnt="0"/>
      <dgm:spPr/>
    </dgm:pt>
    <dgm:pt modelId="{8A80E8DD-5AA3-426C-AE43-ACB2FB1A4935}" type="pres">
      <dgm:prSet presAssocID="{E189622A-66AB-4451-AD05-B2ADDDC6A785}" presName="iconRect" presStyleLbl="node1" presStyleIdx="1" presStyleCnt="5"/>
      <dgm:spPr>
        <a:xfrm>
          <a:off x="3418157" y="377468"/>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eeting"/>
        </a:ext>
      </dgm:extLst>
    </dgm:pt>
    <dgm:pt modelId="{8F4D63DC-15F4-4504-84FF-783BE97C920B}" type="pres">
      <dgm:prSet presAssocID="{E189622A-66AB-4451-AD05-B2ADDDC6A785}" presName="spaceRect" presStyleCnt="0"/>
      <dgm:spPr/>
    </dgm:pt>
    <dgm:pt modelId="{F96E7F09-1DED-4DA5-91F6-2A86B9098DBF}" type="pres">
      <dgm:prSet presAssocID="{E189622A-66AB-4451-AD05-B2ADDDC6A785}" presName="textRect" presStyleLbl="revTx" presStyleIdx="1" presStyleCnt="5">
        <dgm:presLayoutVars>
          <dgm:chMax val="1"/>
          <dgm:chPref val="1"/>
        </dgm:presLayoutVars>
      </dgm:prSet>
      <dgm:spPr/>
    </dgm:pt>
    <dgm:pt modelId="{318AB6B2-D13D-4A8F-96F7-2655BA05B7C4}" type="pres">
      <dgm:prSet presAssocID="{D4A81C42-3E94-41EE-ABFF-C1FB813EFF4C}" presName="sibTrans" presStyleCnt="0"/>
      <dgm:spPr/>
    </dgm:pt>
    <dgm:pt modelId="{4FF1FE9D-C5D5-4165-857B-D0C114569077}" type="pres">
      <dgm:prSet presAssocID="{E71CFB19-8591-4446-BE9C-67D8B03F0463}" presName="compNode" presStyleCnt="0"/>
      <dgm:spPr/>
    </dgm:pt>
    <dgm:pt modelId="{33DB00AC-78E7-4F25-9AE0-809E894CE1CA}" type="pres">
      <dgm:prSet presAssocID="{E71CFB19-8591-4446-BE9C-67D8B03F0463}" presName="iconRect" presStyleLbl="node1" presStyleIdx="2" presStyleCnt="5"/>
      <dgm:spPr>
        <a:xfrm>
          <a:off x="5533157" y="377468"/>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CheckList"/>
        </a:ext>
      </dgm:extLst>
    </dgm:pt>
    <dgm:pt modelId="{3047B85D-A8FA-477D-84C6-A824A3D17C67}" type="pres">
      <dgm:prSet presAssocID="{E71CFB19-8591-4446-BE9C-67D8B03F0463}" presName="spaceRect" presStyleCnt="0"/>
      <dgm:spPr/>
    </dgm:pt>
    <dgm:pt modelId="{9C387865-59CE-4D8F-907E-5A25B5EA9B31}" type="pres">
      <dgm:prSet presAssocID="{E71CFB19-8591-4446-BE9C-67D8B03F0463}" presName="textRect" presStyleLbl="revTx" presStyleIdx="2" presStyleCnt="5">
        <dgm:presLayoutVars>
          <dgm:chMax val="1"/>
          <dgm:chPref val="1"/>
        </dgm:presLayoutVars>
      </dgm:prSet>
      <dgm:spPr/>
    </dgm:pt>
    <dgm:pt modelId="{FC2F1B68-A83B-459D-B105-CE7D1C7EFBA9}" type="pres">
      <dgm:prSet presAssocID="{474EED15-1A33-4817-9A4B-C20E7FF5848E}" presName="sibTrans" presStyleCnt="0"/>
      <dgm:spPr/>
    </dgm:pt>
    <dgm:pt modelId="{049F5B63-4453-4497-865A-EC60922CC976}" type="pres">
      <dgm:prSet presAssocID="{B9A2DD6D-2369-4F74-B3D4-D3A4D9F0E2BA}" presName="compNode" presStyleCnt="0"/>
      <dgm:spPr/>
    </dgm:pt>
    <dgm:pt modelId="{9590567E-A05C-409A-B996-D096933C569A}" type="pres">
      <dgm:prSet presAssocID="{B9A2DD6D-2369-4F74-B3D4-D3A4D9F0E2BA}" presName="iconRect" presStyleLbl="node1" presStyleIdx="3" presStyleCnt="5"/>
      <dgm:spPr>
        <a:xfrm>
          <a:off x="7648157" y="377468"/>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Users"/>
        </a:ext>
      </dgm:extLst>
    </dgm:pt>
    <dgm:pt modelId="{8BF7F8FB-5A02-4E97-8683-85D68C59F372}" type="pres">
      <dgm:prSet presAssocID="{B9A2DD6D-2369-4F74-B3D4-D3A4D9F0E2BA}" presName="spaceRect" presStyleCnt="0"/>
      <dgm:spPr/>
    </dgm:pt>
    <dgm:pt modelId="{32F9EDA9-679A-47F3-8DF5-766D21F27792}" type="pres">
      <dgm:prSet presAssocID="{B9A2DD6D-2369-4F74-B3D4-D3A4D9F0E2BA}" presName="textRect" presStyleLbl="revTx" presStyleIdx="3" presStyleCnt="5">
        <dgm:presLayoutVars>
          <dgm:chMax val="1"/>
          <dgm:chPref val="1"/>
        </dgm:presLayoutVars>
      </dgm:prSet>
      <dgm:spPr/>
    </dgm:pt>
    <dgm:pt modelId="{1E58C71E-16B5-459B-88D8-092850718C16}" type="pres">
      <dgm:prSet presAssocID="{D399EF93-6DE4-4FAE-9A28-E816E7123417}" presName="sibTrans" presStyleCnt="0"/>
      <dgm:spPr/>
    </dgm:pt>
    <dgm:pt modelId="{CE7C3FAC-FFDD-494E-B542-F4C56E27DE4E}" type="pres">
      <dgm:prSet presAssocID="{87AA8FC3-8E00-492F-BCD7-0FF685F899B3}" presName="compNode" presStyleCnt="0"/>
      <dgm:spPr/>
    </dgm:pt>
    <dgm:pt modelId="{EF3ABB0E-3828-4E25-AF73-83512D266558}" type="pres">
      <dgm:prSet presAssocID="{87AA8FC3-8E00-492F-BCD7-0FF685F899B3}" presName="iconRect" presStyleLbl="node1" presStyleIdx="4" presStyleCnt="5"/>
      <dgm:spPr>
        <a:xfrm>
          <a:off x="9763157" y="377468"/>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User"/>
        </a:ext>
      </dgm:extLst>
    </dgm:pt>
    <dgm:pt modelId="{3519E386-9FBD-46BA-8972-F31E6866FE01}" type="pres">
      <dgm:prSet presAssocID="{87AA8FC3-8E00-492F-BCD7-0FF685F899B3}" presName="spaceRect" presStyleCnt="0"/>
      <dgm:spPr/>
    </dgm:pt>
    <dgm:pt modelId="{16D2F473-89B3-4A37-81C1-08A689C8B155}" type="pres">
      <dgm:prSet presAssocID="{87AA8FC3-8E00-492F-BCD7-0FF685F899B3}" presName="textRect" presStyleLbl="revTx" presStyleIdx="4" presStyleCnt="5">
        <dgm:presLayoutVars>
          <dgm:chMax val="1"/>
          <dgm:chPref val="1"/>
        </dgm:presLayoutVars>
      </dgm:prSet>
      <dgm:spPr/>
    </dgm:pt>
  </dgm:ptLst>
  <dgm:cxnLst>
    <dgm:cxn modelId="{6AB61E07-FE99-4CE9-A2D6-7A4A1E70AD65}" type="presOf" srcId="{87AA8FC3-8E00-492F-BCD7-0FF685F899B3}" destId="{16D2F473-89B3-4A37-81C1-08A689C8B155}" srcOrd="0" destOrd="0" presId="urn:microsoft.com/office/officeart/2018/2/layout/IconLabelList"/>
    <dgm:cxn modelId="{DF449D63-EEB6-4358-9D79-19B33FB6BAF0}" type="presOf" srcId="{94100A22-FD80-410A-926A-89EA8636FF2C}" destId="{5C4890A6-0AB8-4450-A74E-D51F3A069F48}" srcOrd="0" destOrd="0" presId="urn:microsoft.com/office/officeart/2018/2/layout/IconLabelList"/>
    <dgm:cxn modelId="{ECDCEC71-09EE-4B1B-BCF1-AFDAC80D7814}" type="presOf" srcId="{D3DDB583-0D9A-4180-B63C-E2F699408455}" destId="{C45CF805-4961-4089-A718-1B82EE7AB07E}" srcOrd="0" destOrd="0" presId="urn:microsoft.com/office/officeart/2018/2/layout/IconLabelList"/>
    <dgm:cxn modelId="{0232D07A-1F25-48F2-9D71-38D99F27AECD}" srcId="{94100A22-FD80-410A-926A-89EA8636FF2C}" destId="{E71CFB19-8591-4446-BE9C-67D8B03F0463}" srcOrd="2" destOrd="0" parTransId="{FC6BF659-DCAA-4992-895C-08BA57189A05}" sibTransId="{474EED15-1A33-4817-9A4B-C20E7FF5848E}"/>
    <dgm:cxn modelId="{7E3A94B5-909F-4387-9BC3-0CFBF9500F93}" srcId="{94100A22-FD80-410A-926A-89EA8636FF2C}" destId="{D3DDB583-0D9A-4180-B63C-E2F699408455}" srcOrd="0" destOrd="0" parTransId="{278CEB74-A7B1-45B2-9BB0-E66C24FF3FC4}" sibTransId="{026046C0-B4C9-472A-8056-9677B7EAAA58}"/>
    <dgm:cxn modelId="{C898B1D6-3A1D-48AD-9BCE-A2351CB86F75}" srcId="{94100A22-FD80-410A-926A-89EA8636FF2C}" destId="{87AA8FC3-8E00-492F-BCD7-0FF685F899B3}" srcOrd="4" destOrd="0" parTransId="{8E40DC82-B34F-4245-87D2-9ED2C6124FE6}" sibTransId="{36FE7395-2712-48B2-B4B5-F4035D54265E}"/>
    <dgm:cxn modelId="{C07405DE-C96E-435B-BA35-51AB468F4BEC}" type="presOf" srcId="{E189622A-66AB-4451-AD05-B2ADDDC6A785}" destId="{F96E7F09-1DED-4DA5-91F6-2A86B9098DBF}" srcOrd="0" destOrd="0" presId="urn:microsoft.com/office/officeart/2018/2/layout/IconLabelList"/>
    <dgm:cxn modelId="{E05A22EF-3270-488D-98EA-42EF05ADD5ED}" type="presOf" srcId="{E71CFB19-8591-4446-BE9C-67D8B03F0463}" destId="{9C387865-59CE-4D8F-907E-5A25B5EA9B31}" srcOrd="0" destOrd="0" presId="urn:microsoft.com/office/officeart/2018/2/layout/IconLabelList"/>
    <dgm:cxn modelId="{6F2E64EF-C673-4ED5-9911-331F177C72F0}" type="presOf" srcId="{B9A2DD6D-2369-4F74-B3D4-D3A4D9F0E2BA}" destId="{32F9EDA9-679A-47F3-8DF5-766D21F27792}" srcOrd="0" destOrd="0" presId="urn:microsoft.com/office/officeart/2018/2/layout/IconLabelList"/>
    <dgm:cxn modelId="{C93091EF-91A9-46B9-9ACF-F34EC736B210}" srcId="{94100A22-FD80-410A-926A-89EA8636FF2C}" destId="{B9A2DD6D-2369-4F74-B3D4-D3A4D9F0E2BA}" srcOrd="3" destOrd="0" parTransId="{254E69CB-41D8-45A4-8579-E0E91F32A867}" sibTransId="{D399EF93-6DE4-4FAE-9A28-E816E7123417}"/>
    <dgm:cxn modelId="{8E8381F7-7825-426C-80AD-950028456478}" srcId="{94100A22-FD80-410A-926A-89EA8636FF2C}" destId="{E189622A-66AB-4451-AD05-B2ADDDC6A785}" srcOrd="1" destOrd="0" parTransId="{15091D98-C129-417E-9B35-39F27F58AD1F}" sibTransId="{D4A81C42-3E94-41EE-ABFF-C1FB813EFF4C}"/>
    <dgm:cxn modelId="{77307814-0294-4308-B067-3399141A8A0D}" type="presParOf" srcId="{5C4890A6-0AB8-4450-A74E-D51F3A069F48}" destId="{410BEACA-6EB5-42A8-A9B0-C518EB5E4933}" srcOrd="0" destOrd="0" presId="urn:microsoft.com/office/officeart/2018/2/layout/IconLabelList"/>
    <dgm:cxn modelId="{DF857B14-B7D7-4A21-A46B-0DE3D662710B}" type="presParOf" srcId="{410BEACA-6EB5-42A8-A9B0-C518EB5E4933}" destId="{BD85B78E-BF72-4B3E-A1B8-1F1094994B7F}" srcOrd="0" destOrd="0" presId="urn:microsoft.com/office/officeart/2018/2/layout/IconLabelList"/>
    <dgm:cxn modelId="{8AFF46E3-F389-4C21-857D-81D32AA38B6B}" type="presParOf" srcId="{410BEACA-6EB5-42A8-A9B0-C518EB5E4933}" destId="{4E3F2542-51B7-4823-865F-B952008FCA71}" srcOrd="1" destOrd="0" presId="urn:microsoft.com/office/officeart/2018/2/layout/IconLabelList"/>
    <dgm:cxn modelId="{D876B08F-EBC2-4030-8611-4B95158BC34C}" type="presParOf" srcId="{410BEACA-6EB5-42A8-A9B0-C518EB5E4933}" destId="{C45CF805-4961-4089-A718-1B82EE7AB07E}" srcOrd="2" destOrd="0" presId="urn:microsoft.com/office/officeart/2018/2/layout/IconLabelList"/>
    <dgm:cxn modelId="{B4AA5E5E-99EA-4611-B1F7-4B078520405A}" type="presParOf" srcId="{5C4890A6-0AB8-4450-A74E-D51F3A069F48}" destId="{F86997D7-8992-4C53-9661-8608B0C06126}" srcOrd="1" destOrd="0" presId="urn:microsoft.com/office/officeart/2018/2/layout/IconLabelList"/>
    <dgm:cxn modelId="{15BEC546-E486-4A44-857F-FB0C13F75496}" type="presParOf" srcId="{5C4890A6-0AB8-4450-A74E-D51F3A069F48}" destId="{9F53B65F-DD6B-4E2E-898B-7572E78AA63D}" srcOrd="2" destOrd="0" presId="urn:microsoft.com/office/officeart/2018/2/layout/IconLabelList"/>
    <dgm:cxn modelId="{17F85F25-9797-41A2-A9EB-19414F7FB1F6}" type="presParOf" srcId="{9F53B65F-DD6B-4E2E-898B-7572E78AA63D}" destId="{8A80E8DD-5AA3-426C-AE43-ACB2FB1A4935}" srcOrd="0" destOrd="0" presId="urn:microsoft.com/office/officeart/2018/2/layout/IconLabelList"/>
    <dgm:cxn modelId="{DE36816B-2449-4E38-B800-3BB257992D18}" type="presParOf" srcId="{9F53B65F-DD6B-4E2E-898B-7572E78AA63D}" destId="{8F4D63DC-15F4-4504-84FF-783BE97C920B}" srcOrd="1" destOrd="0" presId="urn:microsoft.com/office/officeart/2018/2/layout/IconLabelList"/>
    <dgm:cxn modelId="{34D7565C-4100-48F9-95D5-685C8777FAC3}" type="presParOf" srcId="{9F53B65F-DD6B-4E2E-898B-7572E78AA63D}" destId="{F96E7F09-1DED-4DA5-91F6-2A86B9098DBF}" srcOrd="2" destOrd="0" presId="urn:microsoft.com/office/officeart/2018/2/layout/IconLabelList"/>
    <dgm:cxn modelId="{26AAAA55-5347-4F82-B0CD-45B2E13B57AD}" type="presParOf" srcId="{5C4890A6-0AB8-4450-A74E-D51F3A069F48}" destId="{318AB6B2-D13D-4A8F-96F7-2655BA05B7C4}" srcOrd="3" destOrd="0" presId="urn:microsoft.com/office/officeart/2018/2/layout/IconLabelList"/>
    <dgm:cxn modelId="{74C4C386-E020-4737-8689-31F009E594BE}" type="presParOf" srcId="{5C4890A6-0AB8-4450-A74E-D51F3A069F48}" destId="{4FF1FE9D-C5D5-4165-857B-D0C114569077}" srcOrd="4" destOrd="0" presId="urn:microsoft.com/office/officeart/2018/2/layout/IconLabelList"/>
    <dgm:cxn modelId="{C93B8257-3EAF-4045-929F-17787AFA3EE9}" type="presParOf" srcId="{4FF1FE9D-C5D5-4165-857B-D0C114569077}" destId="{33DB00AC-78E7-4F25-9AE0-809E894CE1CA}" srcOrd="0" destOrd="0" presId="urn:microsoft.com/office/officeart/2018/2/layout/IconLabelList"/>
    <dgm:cxn modelId="{616CE656-CA76-4AE4-B367-61FEECFA46C3}" type="presParOf" srcId="{4FF1FE9D-C5D5-4165-857B-D0C114569077}" destId="{3047B85D-A8FA-477D-84C6-A824A3D17C67}" srcOrd="1" destOrd="0" presId="urn:microsoft.com/office/officeart/2018/2/layout/IconLabelList"/>
    <dgm:cxn modelId="{E93E82AE-B2D6-41C3-8909-CEDF6F5C3A63}" type="presParOf" srcId="{4FF1FE9D-C5D5-4165-857B-D0C114569077}" destId="{9C387865-59CE-4D8F-907E-5A25B5EA9B31}" srcOrd="2" destOrd="0" presId="urn:microsoft.com/office/officeart/2018/2/layout/IconLabelList"/>
    <dgm:cxn modelId="{01FE32AE-F8E8-4A90-82D2-1EB29D980FDB}" type="presParOf" srcId="{5C4890A6-0AB8-4450-A74E-D51F3A069F48}" destId="{FC2F1B68-A83B-459D-B105-CE7D1C7EFBA9}" srcOrd="5" destOrd="0" presId="urn:microsoft.com/office/officeart/2018/2/layout/IconLabelList"/>
    <dgm:cxn modelId="{BF714639-A316-4B3C-8895-B1CCF8CA8BF9}" type="presParOf" srcId="{5C4890A6-0AB8-4450-A74E-D51F3A069F48}" destId="{049F5B63-4453-4497-865A-EC60922CC976}" srcOrd="6" destOrd="0" presId="urn:microsoft.com/office/officeart/2018/2/layout/IconLabelList"/>
    <dgm:cxn modelId="{9C61810B-9A36-4369-9A9A-8A912BFADFE9}" type="presParOf" srcId="{049F5B63-4453-4497-865A-EC60922CC976}" destId="{9590567E-A05C-409A-B996-D096933C569A}" srcOrd="0" destOrd="0" presId="urn:microsoft.com/office/officeart/2018/2/layout/IconLabelList"/>
    <dgm:cxn modelId="{2FD2D011-F146-4FF8-90CC-B2439651F2F3}" type="presParOf" srcId="{049F5B63-4453-4497-865A-EC60922CC976}" destId="{8BF7F8FB-5A02-4E97-8683-85D68C59F372}" srcOrd="1" destOrd="0" presId="urn:microsoft.com/office/officeart/2018/2/layout/IconLabelList"/>
    <dgm:cxn modelId="{0491C2C3-100A-4277-99B6-FBEEE64AEDA2}" type="presParOf" srcId="{049F5B63-4453-4497-865A-EC60922CC976}" destId="{32F9EDA9-679A-47F3-8DF5-766D21F27792}" srcOrd="2" destOrd="0" presId="urn:microsoft.com/office/officeart/2018/2/layout/IconLabelList"/>
    <dgm:cxn modelId="{1D64A5CD-6F23-4FCA-88F1-CF60FF090B13}" type="presParOf" srcId="{5C4890A6-0AB8-4450-A74E-D51F3A069F48}" destId="{1E58C71E-16B5-459B-88D8-092850718C16}" srcOrd="7" destOrd="0" presId="urn:microsoft.com/office/officeart/2018/2/layout/IconLabelList"/>
    <dgm:cxn modelId="{E2DB431C-A51E-46F2-B474-5988A84D997E}" type="presParOf" srcId="{5C4890A6-0AB8-4450-A74E-D51F3A069F48}" destId="{CE7C3FAC-FFDD-494E-B542-F4C56E27DE4E}" srcOrd="8" destOrd="0" presId="urn:microsoft.com/office/officeart/2018/2/layout/IconLabelList"/>
    <dgm:cxn modelId="{51C16249-A400-4DC7-A181-3862E1C57230}" type="presParOf" srcId="{CE7C3FAC-FFDD-494E-B542-F4C56E27DE4E}" destId="{EF3ABB0E-3828-4E25-AF73-83512D266558}" srcOrd="0" destOrd="0" presId="urn:microsoft.com/office/officeart/2018/2/layout/IconLabelList"/>
    <dgm:cxn modelId="{0E127E5E-81C1-4CE2-90D1-B7ED4BE4F84A}" type="presParOf" srcId="{CE7C3FAC-FFDD-494E-B542-F4C56E27DE4E}" destId="{3519E386-9FBD-46BA-8972-F31E6866FE01}" srcOrd="1" destOrd="0" presId="urn:microsoft.com/office/officeart/2018/2/layout/IconLabelList"/>
    <dgm:cxn modelId="{6C067383-ABF1-42AA-9581-F63EA3FC4D79}" type="presParOf" srcId="{CE7C3FAC-FFDD-494E-B542-F4C56E27DE4E}" destId="{16D2F473-89B3-4A37-81C1-08A689C8B155}"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DEDDDB-5EAC-4141-85BB-09924FB7092D}"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ADF5D01-208D-4CD0-9E61-0C50A6C0589C}">
      <dgm:prSet/>
      <dgm:spPr>
        <a:xfrm>
          <a:off x="1948202" y="368029"/>
          <a:ext cx="3233964" cy="1371985"/>
        </a:xfrm>
        <a:prstGeom prst="rect">
          <a:avLst/>
        </a:prstGeom>
        <a:noFill/>
        <a:ln>
          <a:noFill/>
        </a:ln>
        <a:effectLst/>
      </dgm:spPr>
      <dgm:t>
        <a:bodyPr/>
        <a:lstStyle/>
        <a:p>
          <a:pPr>
            <a:buNone/>
          </a:pPr>
          <a:r>
            <a:rPr lang="en-GB" dirty="0">
              <a:solidFill>
                <a:srgbClr val="E97132">
                  <a:hueOff val="0"/>
                  <a:satOff val="0"/>
                  <a:lumOff val="0"/>
                  <a:alphaOff val="0"/>
                </a:srgbClr>
              </a:solidFill>
              <a:latin typeface="Aptos" panose="020B0004020202020204"/>
              <a:ea typeface="+mn-ea"/>
              <a:cs typeface="+mn-cs"/>
            </a:rPr>
            <a:t>Understanding how  local offers and Early Help can support children on the ND pathway.</a:t>
          </a:r>
          <a:endParaRPr lang="en-US" dirty="0">
            <a:solidFill>
              <a:srgbClr val="E97132">
                <a:hueOff val="0"/>
                <a:satOff val="0"/>
                <a:lumOff val="0"/>
                <a:alphaOff val="0"/>
              </a:srgbClr>
            </a:solidFill>
            <a:latin typeface="Aptos" panose="020B0004020202020204"/>
            <a:ea typeface="+mn-ea"/>
            <a:cs typeface="+mn-cs"/>
          </a:endParaRPr>
        </a:p>
      </dgm:t>
    </dgm:pt>
    <dgm:pt modelId="{F63020FF-01E4-44FE-BC49-D1D79918342D}" type="parTrans" cxnId="{86F8B1CF-61CC-4A5C-AAE2-8DF5AD86FCCB}">
      <dgm:prSet/>
      <dgm:spPr/>
      <dgm:t>
        <a:bodyPr/>
        <a:lstStyle/>
        <a:p>
          <a:endParaRPr lang="en-US"/>
        </a:p>
      </dgm:t>
    </dgm:pt>
    <dgm:pt modelId="{85DDFE57-AE8B-4B13-B9DA-1FF638E529CE}" type="sibTrans" cxnId="{86F8B1CF-61CC-4A5C-AAE2-8DF5AD86FCCB}">
      <dgm:prSet/>
      <dgm:spPr/>
      <dgm:t>
        <a:bodyPr/>
        <a:lstStyle/>
        <a:p>
          <a:endParaRPr lang="en-US"/>
        </a:p>
      </dgm:t>
    </dgm:pt>
    <dgm:pt modelId="{FE027B33-1611-4FCB-A514-51F6AF13A05F}">
      <dgm:prSet/>
      <dgm:spPr>
        <a:xfrm>
          <a:off x="7411643" y="368029"/>
          <a:ext cx="3233964" cy="1371985"/>
        </a:xfrm>
        <a:prstGeom prst="rect">
          <a:avLst/>
        </a:prstGeom>
        <a:noFill/>
        <a:ln>
          <a:noFill/>
        </a:ln>
        <a:effectLst/>
      </dgm:spPr>
      <dgm:t>
        <a:bodyPr/>
        <a:lstStyle/>
        <a:p>
          <a:pPr>
            <a:buNone/>
          </a:pPr>
          <a:r>
            <a:rPr lang="en-GB" dirty="0">
              <a:solidFill>
                <a:srgbClr val="196B24">
                  <a:hueOff val="0"/>
                  <a:satOff val="0"/>
                  <a:lumOff val="0"/>
                  <a:alphaOff val="0"/>
                </a:srgbClr>
              </a:solidFill>
              <a:latin typeface="Aptos" panose="020B0004020202020204"/>
              <a:ea typeface="+mn-ea"/>
              <a:cs typeface="+mn-cs"/>
            </a:rPr>
            <a:t>Exploring the role of primary care in ADHD medication prescribing and looking implementing the C and M assessment model and standards.</a:t>
          </a:r>
          <a:endParaRPr lang="en-US" dirty="0">
            <a:solidFill>
              <a:srgbClr val="196B24">
                <a:hueOff val="0"/>
                <a:satOff val="0"/>
                <a:lumOff val="0"/>
                <a:alphaOff val="0"/>
              </a:srgbClr>
            </a:solidFill>
            <a:latin typeface="Aptos" panose="020B0004020202020204"/>
            <a:ea typeface="+mn-ea"/>
            <a:cs typeface="+mn-cs"/>
          </a:endParaRPr>
        </a:p>
      </dgm:t>
    </dgm:pt>
    <dgm:pt modelId="{214312FB-9928-478F-90B9-ADF17911F996}" type="parTrans" cxnId="{E7B51635-8983-4410-AF2C-E9E035B0406F}">
      <dgm:prSet/>
      <dgm:spPr/>
      <dgm:t>
        <a:bodyPr/>
        <a:lstStyle/>
        <a:p>
          <a:endParaRPr lang="en-US"/>
        </a:p>
      </dgm:t>
    </dgm:pt>
    <dgm:pt modelId="{C0625F56-2CED-403E-9392-99EB98CCDB02}" type="sibTrans" cxnId="{E7B51635-8983-4410-AF2C-E9E035B0406F}">
      <dgm:prSet/>
      <dgm:spPr/>
      <dgm:t>
        <a:bodyPr/>
        <a:lstStyle/>
        <a:p>
          <a:endParaRPr lang="en-US"/>
        </a:p>
      </dgm:t>
    </dgm:pt>
    <dgm:pt modelId="{00069476-28A5-458A-9C0D-8F674EAE0EFE}">
      <dgm:prSet/>
      <dgm:spPr>
        <a:xfrm>
          <a:off x="1948202" y="2452790"/>
          <a:ext cx="3233964" cy="1371985"/>
        </a:xfrm>
        <a:prstGeom prst="rect">
          <a:avLst/>
        </a:prstGeom>
        <a:noFill/>
        <a:ln>
          <a:noFill/>
        </a:ln>
        <a:effectLst/>
      </dgm:spPr>
      <dgm:t>
        <a:bodyPr/>
        <a:lstStyle/>
        <a:p>
          <a:pPr>
            <a:buNone/>
          </a:pPr>
          <a:r>
            <a:rPr lang="en-GB">
              <a:solidFill>
                <a:srgbClr val="0F9ED5">
                  <a:hueOff val="0"/>
                  <a:satOff val="0"/>
                  <a:lumOff val="0"/>
                  <a:alphaOff val="0"/>
                </a:srgbClr>
              </a:solidFill>
              <a:latin typeface="Aptos" panose="020B0004020202020204"/>
              <a:ea typeface="+mn-ea"/>
              <a:cs typeface="+mn-cs"/>
            </a:rPr>
            <a:t>Stakeholder workshop Feb 26 looking at access and support from mental health pathways. </a:t>
          </a:r>
          <a:endParaRPr lang="en-US">
            <a:solidFill>
              <a:srgbClr val="0F9ED5">
                <a:hueOff val="0"/>
                <a:satOff val="0"/>
                <a:lumOff val="0"/>
                <a:alphaOff val="0"/>
              </a:srgbClr>
            </a:solidFill>
            <a:latin typeface="Aptos" panose="020B0004020202020204"/>
            <a:ea typeface="+mn-ea"/>
            <a:cs typeface="+mn-cs"/>
          </a:endParaRPr>
        </a:p>
      </dgm:t>
    </dgm:pt>
    <dgm:pt modelId="{0BA131D7-CB5C-48E7-8B7B-B5D9C59AC052}" type="parTrans" cxnId="{759DC6BB-A48D-43FD-A85C-CD1A5948D87E}">
      <dgm:prSet/>
      <dgm:spPr/>
      <dgm:t>
        <a:bodyPr/>
        <a:lstStyle/>
        <a:p>
          <a:endParaRPr lang="en-US"/>
        </a:p>
      </dgm:t>
    </dgm:pt>
    <dgm:pt modelId="{D524F285-31C7-4107-AC36-2CF71C5914BF}" type="sibTrans" cxnId="{759DC6BB-A48D-43FD-A85C-CD1A5948D87E}">
      <dgm:prSet/>
      <dgm:spPr/>
      <dgm:t>
        <a:bodyPr/>
        <a:lstStyle/>
        <a:p>
          <a:endParaRPr lang="en-US"/>
        </a:p>
      </dgm:t>
    </dgm:pt>
    <dgm:pt modelId="{6109B9EE-FAF8-4253-A390-23B03CF544FE}">
      <dgm:prSet/>
      <dgm:spPr>
        <a:xfrm>
          <a:off x="7411643" y="2452790"/>
          <a:ext cx="3233964" cy="1371985"/>
        </a:xfrm>
        <a:prstGeom prst="rect">
          <a:avLst/>
        </a:prstGeom>
        <a:noFill/>
        <a:ln>
          <a:noFill/>
        </a:ln>
        <a:effectLst/>
      </dgm:spPr>
      <dgm:t>
        <a:bodyPr/>
        <a:lstStyle/>
        <a:p>
          <a:pPr>
            <a:buNone/>
          </a:pPr>
          <a:r>
            <a:rPr lang="en-GB" dirty="0">
              <a:solidFill>
                <a:srgbClr val="A02B93">
                  <a:hueOff val="0"/>
                  <a:satOff val="0"/>
                  <a:lumOff val="0"/>
                  <a:alphaOff val="0"/>
                </a:srgbClr>
              </a:solidFill>
              <a:latin typeface="Aptos" panose="020B0004020202020204"/>
              <a:ea typeface="+mn-ea"/>
              <a:cs typeface="+mn-cs"/>
            </a:rPr>
            <a:t>On going feedback and evaluation from implementations will feed into reviews of the stratification and profiling tools.</a:t>
          </a:r>
          <a:endParaRPr lang="en-US" dirty="0">
            <a:solidFill>
              <a:srgbClr val="A02B93">
                <a:hueOff val="0"/>
                <a:satOff val="0"/>
                <a:lumOff val="0"/>
                <a:alphaOff val="0"/>
              </a:srgbClr>
            </a:solidFill>
            <a:latin typeface="Aptos" panose="020B0004020202020204"/>
            <a:ea typeface="+mn-ea"/>
            <a:cs typeface="+mn-cs"/>
          </a:endParaRPr>
        </a:p>
      </dgm:t>
    </dgm:pt>
    <dgm:pt modelId="{6791AE96-B575-4B57-BFED-1FF598BC6424}" type="parTrans" cxnId="{8AFF3288-E09E-40ED-9FC5-80D069D966FD}">
      <dgm:prSet/>
      <dgm:spPr/>
      <dgm:t>
        <a:bodyPr/>
        <a:lstStyle/>
        <a:p>
          <a:endParaRPr lang="en-US"/>
        </a:p>
      </dgm:t>
    </dgm:pt>
    <dgm:pt modelId="{C39FB199-73B2-4B81-B353-03BD11876D77}" type="sibTrans" cxnId="{8AFF3288-E09E-40ED-9FC5-80D069D966FD}">
      <dgm:prSet/>
      <dgm:spPr/>
      <dgm:t>
        <a:bodyPr/>
        <a:lstStyle/>
        <a:p>
          <a:endParaRPr lang="en-US"/>
        </a:p>
      </dgm:t>
    </dgm:pt>
    <dgm:pt modelId="{77FC700D-FDA8-458D-878A-5B38EA62287B}" type="pres">
      <dgm:prSet presAssocID="{43DEDDDB-5EAC-4141-85BB-09924FB7092D}" presName="root" presStyleCnt="0">
        <dgm:presLayoutVars>
          <dgm:dir/>
          <dgm:resizeHandles val="exact"/>
        </dgm:presLayoutVars>
      </dgm:prSet>
      <dgm:spPr/>
    </dgm:pt>
    <dgm:pt modelId="{3DFD9F59-70C7-47D7-979C-F88348842BC2}" type="pres">
      <dgm:prSet presAssocID="{43DEDDDB-5EAC-4141-85BB-09924FB7092D}" presName="container" presStyleCnt="0">
        <dgm:presLayoutVars>
          <dgm:dir/>
          <dgm:resizeHandles val="exact"/>
        </dgm:presLayoutVars>
      </dgm:prSet>
      <dgm:spPr/>
    </dgm:pt>
    <dgm:pt modelId="{A5190596-115E-48B2-BD8F-9367B52FACE4}" type="pres">
      <dgm:prSet presAssocID="{8ADF5D01-208D-4CD0-9E61-0C50A6C0589C}" presName="compNode" presStyleCnt="0"/>
      <dgm:spPr/>
    </dgm:pt>
    <dgm:pt modelId="{687CBAA0-EAAB-4156-BED0-9DAB9B8EF88F}" type="pres">
      <dgm:prSet presAssocID="{8ADF5D01-208D-4CD0-9E61-0C50A6C0589C}" presName="iconBgRect" presStyleLbl="bgShp" presStyleIdx="0" presStyleCnt="4"/>
      <dgm:spPr>
        <a:xfrm>
          <a:off x="282221" y="368029"/>
          <a:ext cx="1371985" cy="1371985"/>
        </a:xfrm>
        <a:prstGeom prst="ellipse">
          <a:avLst/>
        </a:prstGeom>
        <a:solidFill>
          <a:srgbClr val="E97132">
            <a:hueOff val="0"/>
            <a:satOff val="0"/>
            <a:lumOff val="0"/>
            <a:alphaOff val="0"/>
          </a:srgbClr>
        </a:solidFill>
        <a:ln>
          <a:noFill/>
        </a:ln>
        <a:effectLst/>
      </dgm:spPr>
    </dgm:pt>
    <dgm:pt modelId="{7B5E26FF-BC0B-45D0-9A19-0113F039F03A}" type="pres">
      <dgm:prSet presAssocID="{8ADF5D01-208D-4CD0-9E61-0C50A6C0589C}" presName="iconRect" presStyleLbl="node1" presStyleIdx="0" presStyleCnt="4"/>
      <dgm: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arker"/>
        </a:ext>
      </dgm:extLst>
    </dgm:pt>
    <dgm:pt modelId="{E1E3BEAD-4298-41D9-9D9F-0BD453575FFC}" type="pres">
      <dgm:prSet presAssocID="{8ADF5D01-208D-4CD0-9E61-0C50A6C0589C}" presName="spaceRect" presStyleCnt="0"/>
      <dgm:spPr/>
    </dgm:pt>
    <dgm:pt modelId="{059622FB-9C13-4525-9C21-56CAB2045476}" type="pres">
      <dgm:prSet presAssocID="{8ADF5D01-208D-4CD0-9E61-0C50A6C0589C}" presName="textRect" presStyleLbl="revTx" presStyleIdx="0" presStyleCnt="4">
        <dgm:presLayoutVars>
          <dgm:chMax val="1"/>
          <dgm:chPref val="1"/>
        </dgm:presLayoutVars>
      </dgm:prSet>
      <dgm:spPr/>
    </dgm:pt>
    <dgm:pt modelId="{324C799F-BC34-40F6-892D-93E022F4780C}" type="pres">
      <dgm:prSet presAssocID="{85DDFE57-AE8B-4B13-B9DA-1FF638E529CE}" presName="sibTrans" presStyleLbl="sibTrans2D1" presStyleIdx="0" presStyleCnt="0"/>
      <dgm:spPr/>
    </dgm:pt>
    <dgm:pt modelId="{7167E388-46E7-4203-8071-7BBE584D233E}" type="pres">
      <dgm:prSet presAssocID="{FE027B33-1611-4FCB-A514-51F6AF13A05F}" presName="compNode" presStyleCnt="0"/>
      <dgm:spPr/>
    </dgm:pt>
    <dgm:pt modelId="{BCA66E2E-AAFF-4CA4-9761-ED64CA50E3C6}" type="pres">
      <dgm:prSet presAssocID="{FE027B33-1611-4FCB-A514-51F6AF13A05F}" presName="iconBgRect" presStyleLbl="bgShp" presStyleIdx="1" presStyleCnt="4"/>
      <dgm:spPr>
        <a:xfrm>
          <a:off x="5745661" y="368029"/>
          <a:ext cx="1371985" cy="1371985"/>
        </a:xfrm>
        <a:prstGeom prst="ellipse">
          <a:avLst/>
        </a:prstGeom>
        <a:solidFill>
          <a:srgbClr val="196B24">
            <a:hueOff val="0"/>
            <a:satOff val="0"/>
            <a:lumOff val="0"/>
            <a:alphaOff val="0"/>
          </a:srgbClr>
        </a:solidFill>
        <a:ln>
          <a:noFill/>
        </a:ln>
        <a:effectLst/>
      </dgm:spPr>
    </dgm:pt>
    <dgm:pt modelId="{FAC2F1B0-D8AB-4465-974E-73082645B3A6}" type="pres">
      <dgm:prSet presAssocID="{FE027B33-1611-4FCB-A514-51F6AF13A05F}" presName="iconRect" presStyleLbl="node1" presStyleIdx="1" presStyleCnt="4"/>
      <dgm: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edicine"/>
        </a:ext>
      </dgm:extLst>
    </dgm:pt>
    <dgm:pt modelId="{D5E4A153-C1FC-4F62-9CD0-C0150E611FC6}" type="pres">
      <dgm:prSet presAssocID="{FE027B33-1611-4FCB-A514-51F6AF13A05F}" presName="spaceRect" presStyleCnt="0"/>
      <dgm:spPr/>
    </dgm:pt>
    <dgm:pt modelId="{2E28BB78-673D-4907-9D72-DB8F8E062976}" type="pres">
      <dgm:prSet presAssocID="{FE027B33-1611-4FCB-A514-51F6AF13A05F}" presName="textRect" presStyleLbl="revTx" presStyleIdx="1" presStyleCnt="4">
        <dgm:presLayoutVars>
          <dgm:chMax val="1"/>
          <dgm:chPref val="1"/>
        </dgm:presLayoutVars>
      </dgm:prSet>
      <dgm:spPr/>
    </dgm:pt>
    <dgm:pt modelId="{8E54A374-6DFB-4A38-BD39-C534618A099B}" type="pres">
      <dgm:prSet presAssocID="{C0625F56-2CED-403E-9392-99EB98CCDB02}" presName="sibTrans" presStyleLbl="sibTrans2D1" presStyleIdx="0" presStyleCnt="0"/>
      <dgm:spPr/>
    </dgm:pt>
    <dgm:pt modelId="{412C4326-3902-403C-B6E1-855F21875978}" type="pres">
      <dgm:prSet presAssocID="{00069476-28A5-458A-9C0D-8F674EAE0EFE}" presName="compNode" presStyleCnt="0"/>
      <dgm:spPr/>
    </dgm:pt>
    <dgm:pt modelId="{ACE589A1-C7A0-4D9A-869E-CE6DE377DB85}" type="pres">
      <dgm:prSet presAssocID="{00069476-28A5-458A-9C0D-8F674EAE0EFE}" presName="iconBgRect" presStyleLbl="bgShp" presStyleIdx="2" presStyleCnt="4"/>
      <dgm:spPr>
        <a:xfrm>
          <a:off x="282221" y="2452790"/>
          <a:ext cx="1371985" cy="1371985"/>
        </a:xfrm>
        <a:prstGeom prst="ellipse">
          <a:avLst/>
        </a:prstGeom>
        <a:solidFill>
          <a:srgbClr val="0F9ED5">
            <a:hueOff val="0"/>
            <a:satOff val="0"/>
            <a:lumOff val="0"/>
            <a:alphaOff val="0"/>
          </a:srgbClr>
        </a:solidFill>
        <a:ln>
          <a:noFill/>
        </a:ln>
        <a:effectLst/>
      </dgm:spPr>
    </dgm:pt>
    <dgm:pt modelId="{62C6938A-4E9B-4512-9855-20F0EE125ACA}" type="pres">
      <dgm:prSet presAssocID="{00069476-28A5-458A-9C0D-8F674EAE0EFE}" presName="iconRect" presStyleLbl="node1" presStyleIdx="2" presStyleCnt="4"/>
      <dgm: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Meeting"/>
        </a:ext>
      </dgm:extLst>
    </dgm:pt>
    <dgm:pt modelId="{1EC43203-2410-444D-B274-6D3AD891E061}" type="pres">
      <dgm:prSet presAssocID="{00069476-28A5-458A-9C0D-8F674EAE0EFE}" presName="spaceRect" presStyleCnt="0"/>
      <dgm:spPr/>
    </dgm:pt>
    <dgm:pt modelId="{5563B119-C2E8-4E17-9440-538FDE97B1D5}" type="pres">
      <dgm:prSet presAssocID="{00069476-28A5-458A-9C0D-8F674EAE0EFE}" presName="textRect" presStyleLbl="revTx" presStyleIdx="2" presStyleCnt="4">
        <dgm:presLayoutVars>
          <dgm:chMax val="1"/>
          <dgm:chPref val="1"/>
        </dgm:presLayoutVars>
      </dgm:prSet>
      <dgm:spPr/>
    </dgm:pt>
    <dgm:pt modelId="{33B57AD6-FCBE-4BED-A9FF-ADB41BA998DD}" type="pres">
      <dgm:prSet presAssocID="{D524F285-31C7-4107-AC36-2CF71C5914BF}" presName="sibTrans" presStyleLbl="sibTrans2D1" presStyleIdx="0" presStyleCnt="0"/>
      <dgm:spPr/>
    </dgm:pt>
    <dgm:pt modelId="{0550D207-4AB7-4509-9745-6870EB09AA40}" type="pres">
      <dgm:prSet presAssocID="{6109B9EE-FAF8-4253-A390-23B03CF544FE}" presName="compNode" presStyleCnt="0"/>
      <dgm:spPr/>
    </dgm:pt>
    <dgm:pt modelId="{39A2E99F-432D-4937-A6A8-8986023580F5}" type="pres">
      <dgm:prSet presAssocID="{6109B9EE-FAF8-4253-A390-23B03CF544FE}" presName="iconBgRect" presStyleLbl="bgShp" presStyleIdx="3" presStyleCnt="4"/>
      <dgm:spPr>
        <a:xfrm>
          <a:off x="5745661" y="2452790"/>
          <a:ext cx="1371985" cy="1371985"/>
        </a:xfrm>
        <a:prstGeom prst="ellipse">
          <a:avLst/>
        </a:prstGeom>
        <a:solidFill>
          <a:srgbClr val="A02B93">
            <a:hueOff val="0"/>
            <a:satOff val="0"/>
            <a:lumOff val="0"/>
            <a:alphaOff val="0"/>
          </a:srgbClr>
        </a:solidFill>
        <a:ln>
          <a:noFill/>
        </a:ln>
        <a:effectLst/>
      </dgm:spPr>
    </dgm:pt>
    <dgm:pt modelId="{129714E1-7A39-4A63-B905-970D30645000}" type="pres">
      <dgm:prSet presAssocID="{6109B9EE-FAF8-4253-A390-23B03CF544FE}" presName="iconRect" presStyleLbl="node1" presStyleIdx="3" presStyleCnt="4"/>
      <dgm: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gm:spPr>
      <dgm:extLst>
        <a:ext uri="{E40237B7-FDA0-4F09-8148-C483321AD2D9}">
          <dgm14:cNvPr xmlns:dgm14="http://schemas.microsoft.com/office/drawing/2010/diagram" id="0" name="" descr="Bar chart"/>
        </a:ext>
      </dgm:extLst>
    </dgm:pt>
    <dgm:pt modelId="{9609BE81-D5FB-4117-A7F2-995BB021ADB9}" type="pres">
      <dgm:prSet presAssocID="{6109B9EE-FAF8-4253-A390-23B03CF544FE}" presName="spaceRect" presStyleCnt="0"/>
      <dgm:spPr/>
    </dgm:pt>
    <dgm:pt modelId="{BD5A8974-1543-42CE-9B1E-38272539C7A0}" type="pres">
      <dgm:prSet presAssocID="{6109B9EE-FAF8-4253-A390-23B03CF544FE}" presName="textRect" presStyleLbl="revTx" presStyleIdx="3" presStyleCnt="4">
        <dgm:presLayoutVars>
          <dgm:chMax val="1"/>
          <dgm:chPref val="1"/>
        </dgm:presLayoutVars>
      </dgm:prSet>
      <dgm:spPr/>
    </dgm:pt>
  </dgm:ptLst>
  <dgm:cxnLst>
    <dgm:cxn modelId="{38A6E32C-AF16-4784-92D8-F495A63CA6FD}" type="presOf" srcId="{00069476-28A5-458A-9C0D-8F674EAE0EFE}" destId="{5563B119-C2E8-4E17-9440-538FDE97B1D5}" srcOrd="0" destOrd="0" presId="urn:microsoft.com/office/officeart/2018/2/layout/IconCircleList"/>
    <dgm:cxn modelId="{E7B51635-8983-4410-AF2C-E9E035B0406F}" srcId="{43DEDDDB-5EAC-4141-85BB-09924FB7092D}" destId="{FE027B33-1611-4FCB-A514-51F6AF13A05F}" srcOrd="1" destOrd="0" parTransId="{214312FB-9928-478F-90B9-ADF17911F996}" sibTransId="{C0625F56-2CED-403E-9392-99EB98CCDB02}"/>
    <dgm:cxn modelId="{8AFF3288-E09E-40ED-9FC5-80D069D966FD}" srcId="{43DEDDDB-5EAC-4141-85BB-09924FB7092D}" destId="{6109B9EE-FAF8-4253-A390-23B03CF544FE}" srcOrd="3" destOrd="0" parTransId="{6791AE96-B575-4B57-BFED-1FF598BC6424}" sibTransId="{C39FB199-73B2-4B81-B353-03BD11876D77}"/>
    <dgm:cxn modelId="{4FE33791-DCC0-445D-9E7B-A23C00183FF9}" type="presOf" srcId="{8ADF5D01-208D-4CD0-9E61-0C50A6C0589C}" destId="{059622FB-9C13-4525-9C21-56CAB2045476}" srcOrd="0" destOrd="0" presId="urn:microsoft.com/office/officeart/2018/2/layout/IconCircleList"/>
    <dgm:cxn modelId="{6BDC619E-E914-47B8-85CD-2E585C968C1E}" type="presOf" srcId="{D524F285-31C7-4107-AC36-2CF71C5914BF}" destId="{33B57AD6-FCBE-4BED-A9FF-ADB41BA998DD}" srcOrd="0" destOrd="0" presId="urn:microsoft.com/office/officeart/2018/2/layout/IconCircleList"/>
    <dgm:cxn modelId="{C02B30A6-0600-489E-91EA-A7C54F1031DC}" type="presOf" srcId="{6109B9EE-FAF8-4253-A390-23B03CF544FE}" destId="{BD5A8974-1543-42CE-9B1E-38272539C7A0}" srcOrd="0" destOrd="0" presId="urn:microsoft.com/office/officeart/2018/2/layout/IconCircleList"/>
    <dgm:cxn modelId="{D33F07B5-2C75-434B-A8D4-851098F2FDCE}" type="presOf" srcId="{FE027B33-1611-4FCB-A514-51F6AF13A05F}" destId="{2E28BB78-673D-4907-9D72-DB8F8E062976}" srcOrd="0" destOrd="0" presId="urn:microsoft.com/office/officeart/2018/2/layout/IconCircleList"/>
    <dgm:cxn modelId="{68C9E3BA-58FC-4F36-AC66-FE2AC173DCC6}" type="presOf" srcId="{85DDFE57-AE8B-4B13-B9DA-1FF638E529CE}" destId="{324C799F-BC34-40F6-892D-93E022F4780C}" srcOrd="0" destOrd="0" presId="urn:microsoft.com/office/officeart/2018/2/layout/IconCircleList"/>
    <dgm:cxn modelId="{759DC6BB-A48D-43FD-A85C-CD1A5948D87E}" srcId="{43DEDDDB-5EAC-4141-85BB-09924FB7092D}" destId="{00069476-28A5-458A-9C0D-8F674EAE0EFE}" srcOrd="2" destOrd="0" parTransId="{0BA131D7-CB5C-48E7-8B7B-B5D9C59AC052}" sibTransId="{D524F285-31C7-4107-AC36-2CF71C5914BF}"/>
    <dgm:cxn modelId="{4071EFC3-FCBB-4B36-8B20-C1E9BE6C24BF}" type="presOf" srcId="{C0625F56-2CED-403E-9392-99EB98CCDB02}" destId="{8E54A374-6DFB-4A38-BD39-C534618A099B}" srcOrd="0" destOrd="0" presId="urn:microsoft.com/office/officeart/2018/2/layout/IconCircleList"/>
    <dgm:cxn modelId="{86F8B1CF-61CC-4A5C-AAE2-8DF5AD86FCCB}" srcId="{43DEDDDB-5EAC-4141-85BB-09924FB7092D}" destId="{8ADF5D01-208D-4CD0-9E61-0C50A6C0589C}" srcOrd="0" destOrd="0" parTransId="{F63020FF-01E4-44FE-BC49-D1D79918342D}" sibTransId="{85DDFE57-AE8B-4B13-B9DA-1FF638E529CE}"/>
    <dgm:cxn modelId="{BD213CF1-9B56-41D4-94A3-A033FBCB1F54}" type="presOf" srcId="{43DEDDDB-5EAC-4141-85BB-09924FB7092D}" destId="{77FC700D-FDA8-458D-878A-5B38EA62287B}" srcOrd="0" destOrd="0" presId="urn:microsoft.com/office/officeart/2018/2/layout/IconCircleList"/>
    <dgm:cxn modelId="{E449A43C-C8F5-4A8C-A6BC-4671F5797C83}" type="presParOf" srcId="{77FC700D-FDA8-458D-878A-5B38EA62287B}" destId="{3DFD9F59-70C7-47D7-979C-F88348842BC2}" srcOrd="0" destOrd="0" presId="urn:microsoft.com/office/officeart/2018/2/layout/IconCircleList"/>
    <dgm:cxn modelId="{492C2808-1FB9-4168-A979-B72353AD6E2F}" type="presParOf" srcId="{3DFD9F59-70C7-47D7-979C-F88348842BC2}" destId="{A5190596-115E-48B2-BD8F-9367B52FACE4}" srcOrd="0" destOrd="0" presId="urn:microsoft.com/office/officeart/2018/2/layout/IconCircleList"/>
    <dgm:cxn modelId="{E9CAD98F-1FB7-434F-AF08-274CDB77AD92}" type="presParOf" srcId="{A5190596-115E-48B2-BD8F-9367B52FACE4}" destId="{687CBAA0-EAAB-4156-BED0-9DAB9B8EF88F}" srcOrd="0" destOrd="0" presId="urn:microsoft.com/office/officeart/2018/2/layout/IconCircleList"/>
    <dgm:cxn modelId="{E11A720E-4ABD-4543-BFC3-1397DF18CBE9}" type="presParOf" srcId="{A5190596-115E-48B2-BD8F-9367B52FACE4}" destId="{7B5E26FF-BC0B-45D0-9A19-0113F039F03A}" srcOrd="1" destOrd="0" presId="urn:microsoft.com/office/officeart/2018/2/layout/IconCircleList"/>
    <dgm:cxn modelId="{8C0758A0-2021-46D4-9885-9A32135D4CB1}" type="presParOf" srcId="{A5190596-115E-48B2-BD8F-9367B52FACE4}" destId="{E1E3BEAD-4298-41D9-9D9F-0BD453575FFC}" srcOrd="2" destOrd="0" presId="urn:microsoft.com/office/officeart/2018/2/layout/IconCircleList"/>
    <dgm:cxn modelId="{34AF280E-7BD9-4549-8F67-AF743C083CE0}" type="presParOf" srcId="{A5190596-115E-48B2-BD8F-9367B52FACE4}" destId="{059622FB-9C13-4525-9C21-56CAB2045476}" srcOrd="3" destOrd="0" presId="urn:microsoft.com/office/officeart/2018/2/layout/IconCircleList"/>
    <dgm:cxn modelId="{880228C2-2E13-4108-A96F-B746F9E38DC0}" type="presParOf" srcId="{3DFD9F59-70C7-47D7-979C-F88348842BC2}" destId="{324C799F-BC34-40F6-892D-93E022F4780C}" srcOrd="1" destOrd="0" presId="urn:microsoft.com/office/officeart/2018/2/layout/IconCircleList"/>
    <dgm:cxn modelId="{29949269-2652-40F4-851D-4E2FBBD2DD3D}" type="presParOf" srcId="{3DFD9F59-70C7-47D7-979C-F88348842BC2}" destId="{7167E388-46E7-4203-8071-7BBE584D233E}" srcOrd="2" destOrd="0" presId="urn:microsoft.com/office/officeart/2018/2/layout/IconCircleList"/>
    <dgm:cxn modelId="{767B3C46-E3EC-4C37-935C-9D30B3A67707}" type="presParOf" srcId="{7167E388-46E7-4203-8071-7BBE584D233E}" destId="{BCA66E2E-AAFF-4CA4-9761-ED64CA50E3C6}" srcOrd="0" destOrd="0" presId="urn:microsoft.com/office/officeart/2018/2/layout/IconCircleList"/>
    <dgm:cxn modelId="{18EDD4D5-1EE3-4B23-9DA3-1B8A874E761D}" type="presParOf" srcId="{7167E388-46E7-4203-8071-7BBE584D233E}" destId="{FAC2F1B0-D8AB-4465-974E-73082645B3A6}" srcOrd="1" destOrd="0" presId="urn:microsoft.com/office/officeart/2018/2/layout/IconCircleList"/>
    <dgm:cxn modelId="{04042FD2-075C-47B5-BB2C-12589C4CEA3F}" type="presParOf" srcId="{7167E388-46E7-4203-8071-7BBE584D233E}" destId="{D5E4A153-C1FC-4F62-9CD0-C0150E611FC6}" srcOrd="2" destOrd="0" presId="urn:microsoft.com/office/officeart/2018/2/layout/IconCircleList"/>
    <dgm:cxn modelId="{1977E192-5EED-4B51-97FA-0ADDD1EDAC26}" type="presParOf" srcId="{7167E388-46E7-4203-8071-7BBE584D233E}" destId="{2E28BB78-673D-4907-9D72-DB8F8E062976}" srcOrd="3" destOrd="0" presId="urn:microsoft.com/office/officeart/2018/2/layout/IconCircleList"/>
    <dgm:cxn modelId="{8651DC7A-2AE7-422A-8A88-D6DC0E0F281C}" type="presParOf" srcId="{3DFD9F59-70C7-47D7-979C-F88348842BC2}" destId="{8E54A374-6DFB-4A38-BD39-C534618A099B}" srcOrd="3" destOrd="0" presId="urn:microsoft.com/office/officeart/2018/2/layout/IconCircleList"/>
    <dgm:cxn modelId="{D9091AAC-E201-409D-9241-93876D6682CC}" type="presParOf" srcId="{3DFD9F59-70C7-47D7-979C-F88348842BC2}" destId="{412C4326-3902-403C-B6E1-855F21875978}" srcOrd="4" destOrd="0" presId="urn:microsoft.com/office/officeart/2018/2/layout/IconCircleList"/>
    <dgm:cxn modelId="{D04F78BC-E801-442A-A089-117216EB33E6}" type="presParOf" srcId="{412C4326-3902-403C-B6E1-855F21875978}" destId="{ACE589A1-C7A0-4D9A-869E-CE6DE377DB85}" srcOrd="0" destOrd="0" presId="urn:microsoft.com/office/officeart/2018/2/layout/IconCircleList"/>
    <dgm:cxn modelId="{CE190CC9-7525-46DE-8B18-7AB9A04C8DAC}" type="presParOf" srcId="{412C4326-3902-403C-B6E1-855F21875978}" destId="{62C6938A-4E9B-4512-9855-20F0EE125ACA}" srcOrd="1" destOrd="0" presId="urn:microsoft.com/office/officeart/2018/2/layout/IconCircleList"/>
    <dgm:cxn modelId="{7D423E69-1945-4B8C-A40B-54A1E950EDB3}" type="presParOf" srcId="{412C4326-3902-403C-B6E1-855F21875978}" destId="{1EC43203-2410-444D-B274-6D3AD891E061}" srcOrd="2" destOrd="0" presId="urn:microsoft.com/office/officeart/2018/2/layout/IconCircleList"/>
    <dgm:cxn modelId="{6ED70383-E8EB-4512-A36F-CB87EFD49772}" type="presParOf" srcId="{412C4326-3902-403C-B6E1-855F21875978}" destId="{5563B119-C2E8-4E17-9440-538FDE97B1D5}" srcOrd="3" destOrd="0" presId="urn:microsoft.com/office/officeart/2018/2/layout/IconCircleList"/>
    <dgm:cxn modelId="{D29ABC9F-4139-4303-B968-84375E80F31D}" type="presParOf" srcId="{3DFD9F59-70C7-47D7-979C-F88348842BC2}" destId="{33B57AD6-FCBE-4BED-A9FF-ADB41BA998DD}" srcOrd="5" destOrd="0" presId="urn:microsoft.com/office/officeart/2018/2/layout/IconCircleList"/>
    <dgm:cxn modelId="{4FFE34B0-3302-47D2-B2E2-4D74C3373F49}" type="presParOf" srcId="{3DFD9F59-70C7-47D7-979C-F88348842BC2}" destId="{0550D207-4AB7-4509-9745-6870EB09AA40}" srcOrd="6" destOrd="0" presId="urn:microsoft.com/office/officeart/2018/2/layout/IconCircleList"/>
    <dgm:cxn modelId="{1CBB75F0-E750-4BB4-A875-F64E810373B5}" type="presParOf" srcId="{0550D207-4AB7-4509-9745-6870EB09AA40}" destId="{39A2E99F-432D-4937-A6A8-8986023580F5}" srcOrd="0" destOrd="0" presId="urn:microsoft.com/office/officeart/2018/2/layout/IconCircleList"/>
    <dgm:cxn modelId="{F65CE3D1-4862-4424-9C53-E1BCC58FC262}" type="presParOf" srcId="{0550D207-4AB7-4509-9745-6870EB09AA40}" destId="{129714E1-7A39-4A63-B905-970D30645000}" srcOrd="1" destOrd="0" presId="urn:microsoft.com/office/officeart/2018/2/layout/IconCircleList"/>
    <dgm:cxn modelId="{2BCE1349-66FA-4631-913E-8A956181B4CC}" type="presParOf" srcId="{0550D207-4AB7-4509-9745-6870EB09AA40}" destId="{9609BE81-D5FB-4117-A7F2-995BB021ADB9}" srcOrd="2" destOrd="0" presId="urn:microsoft.com/office/officeart/2018/2/layout/IconCircleList"/>
    <dgm:cxn modelId="{917F8046-0DEC-40F5-8BBE-138D0406BDE4}" type="presParOf" srcId="{0550D207-4AB7-4509-9745-6870EB09AA40}" destId="{BD5A8974-1543-42CE-9B1E-38272539C7A0}"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7603A9-F864-4DF9-AF6F-1A1AAACFDFF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410968A0-2534-4097-97DC-BB6D486D8E34}">
      <dgm:prSet phldrT="[Text]"/>
      <dgm:spPr/>
      <dgm:t>
        <a:bodyPr/>
        <a:lstStyle/>
        <a:p>
          <a:r>
            <a:rPr lang="en-US"/>
            <a:t>Assess</a:t>
          </a:r>
        </a:p>
      </dgm:t>
    </dgm:pt>
    <dgm:pt modelId="{59FE1B22-4E1D-4B89-A4CE-AD768033C321}" type="parTrans" cxnId="{D71FA03A-A893-4321-977D-A0664EB45D9E}">
      <dgm:prSet/>
      <dgm:spPr/>
      <dgm:t>
        <a:bodyPr/>
        <a:lstStyle/>
        <a:p>
          <a:endParaRPr lang="en-US"/>
        </a:p>
      </dgm:t>
    </dgm:pt>
    <dgm:pt modelId="{750EA5E1-B392-4EB4-94CD-C430D01C26A5}" type="sibTrans" cxnId="{D71FA03A-A893-4321-977D-A0664EB45D9E}">
      <dgm:prSet/>
      <dgm:spPr/>
      <dgm:t>
        <a:bodyPr/>
        <a:lstStyle/>
        <a:p>
          <a:endParaRPr lang="en-US"/>
        </a:p>
      </dgm:t>
    </dgm:pt>
    <dgm:pt modelId="{7228B367-EBFD-4783-AF4E-1BC6C5CB293C}">
      <dgm:prSet phldrT="[Text]"/>
      <dgm:spPr/>
      <dgm:t>
        <a:bodyPr/>
        <a:lstStyle/>
        <a:p>
          <a:r>
            <a:rPr lang="en-US"/>
            <a:t>Plan</a:t>
          </a:r>
        </a:p>
      </dgm:t>
    </dgm:pt>
    <dgm:pt modelId="{E73C57B0-064D-4D09-BFED-201E585841E0}" type="parTrans" cxnId="{9EE7DBA3-C0B3-4F20-82B9-FBD12A73030D}">
      <dgm:prSet/>
      <dgm:spPr/>
      <dgm:t>
        <a:bodyPr/>
        <a:lstStyle/>
        <a:p>
          <a:endParaRPr lang="en-US"/>
        </a:p>
      </dgm:t>
    </dgm:pt>
    <dgm:pt modelId="{A7007CAA-53F3-4928-B066-DA77C026DA8C}" type="sibTrans" cxnId="{9EE7DBA3-C0B3-4F20-82B9-FBD12A73030D}">
      <dgm:prSet/>
      <dgm:spPr/>
      <dgm:t>
        <a:bodyPr/>
        <a:lstStyle/>
        <a:p>
          <a:endParaRPr lang="en-US"/>
        </a:p>
      </dgm:t>
    </dgm:pt>
    <dgm:pt modelId="{5CF4C47D-EE0D-4835-B0C0-E7E210D589EB}">
      <dgm:prSet phldrT="[Text]"/>
      <dgm:spPr/>
      <dgm:t>
        <a:bodyPr/>
        <a:lstStyle/>
        <a:p>
          <a:r>
            <a:rPr lang="en-US"/>
            <a:t>Do</a:t>
          </a:r>
        </a:p>
      </dgm:t>
    </dgm:pt>
    <dgm:pt modelId="{72E24B85-AB0C-4DAD-B41C-DB2C3FE4E1EC}" type="parTrans" cxnId="{74D6CD60-BE44-48D6-86C5-7D2FE612F807}">
      <dgm:prSet/>
      <dgm:spPr/>
      <dgm:t>
        <a:bodyPr/>
        <a:lstStyle/>
        <a:p>
          <a:endParaRPr lang="en-US"/>
        </a:p>
      </dgm:t>
    </dgm:pt>
    <dgm:pt modelId="{CA62F9B6-90E6-460D-AB9B-9A284FAE9C97}" type="sibTrans" cxnId="{74D6CD60-BE44-48D6-86C5-7D2FE612F807}">
      <dgm:prSet/>
      <dgm:spPr/>
      <dgm:t>
        <a:bodyPr/>
        <a:lstStyle/>
        <a:p>
          <a:endParaRPr lang="en-US"/>
        </a:p>
      </dgm:t>
    </dgm:pt>
    <dgm:pt modelId="{EB9F288F-C344-4597-A281-EBCCE077E298}">
      <dgm:prSet phldrT="[Text]"/>
      <dgm:spPr/>
      <dgm:t>
        <a:bodyPr/>
        <a:lstStyle/>
        <a:p>
          <a:r>
            <a:rPr lang="en-US"/>
            <a:t>Review</a:t>
          </a:r>
        </a:p>
      </dgm:t>
    </dgm:pt>
    <dgm:pt modelId="{6F56107F-16E7-4F9D-8FD3-374DDC7BDAA2}" type="parTrans" cxnId="{666F41C4-9754-47AA-A305-73D29E1EFDBF}">
      <dgm:prSet/>
      <dgm:spPr/>
      <dgm:t>
        <a:bodyPr/>
        <a:lstStyle/>
        <a:p>
          <a:endParaRPr lang="en-US"/>
        </a:p>
      </dgm:t>
    </dgm:pt>
    <dgm:pt modelId="{8EB10294-106E-4A80-9677-AF02BE88FCB6}" type="sibTrans" cxnId="{666F41C4-9754-47AA-A305-73D29E1EFDBF}">
      <dgm:prSet/>
      <dgm:spPr/>
      <dgm:t>
        <a:bodyPr/>
        <a:lstStyle/>
        <a:p>
          <a:endParaRPr lang="en-US"/>
        </a:p>
      </dgm:t>
    </dgm:pt>
    <dgm:pt modelId="{B712645A-A5CE-4224-A537-9BAA9F5B43B4}">
      <dgm:prSet phldrT="[Text]"/>
      <dgm:spPr>
        <a:blipFill rotWithShape="0">
          <a:blip xmlns:r="http://schemas.openxmlformats.org/officeDocument/2006/relationships" r:embed="rId1"/>
          <a:stretch>
            <a:fillRect/>
          </a:stretch>
        </a:blipFill>
      </dgm:spPr>
      <dgm:t>
        <a:bodyPr/>
        <a:lstStyle/>
        <a:p>
          <a:r>
            <a:rPr lang="en-US"/>
            <a:t> </a:t>
          </a:r>
        </a:p>
      </dgm:t>
    </dgm:pt>
    <dgm:pt modelId="{EFDD7EF8-21C2-441B-8E9B-1B7CCDFABA9E}" type="sibTrans" cxnId="{6D6D0477-F8BB-43A0-8726-8E7BB13182BA}">
      <dgm:prSet/>
      <dgm:spPr/>
      <dgm:t>
        <a:bodyPr/>
        <a:lstStyle/>
        <a:p>
          <a:endParaRPr lang="en-US"/>
        </a:p>
      </dgm:t>
    </dgm:pt>
    <dgm:pt modelId="{4E8296B5-B233-4556-B48A-339D98918C3D}" type="parTrans" cxnId="{6D6D0477-F8BB-43A0-8726-8E7BB13182BA}">
      <dgm:prSet/>
      <dgm:spPr/>
      <dgm:t>
        <a:bodyPr/>
        <a:lstStyle/>
        <a:p>
          <a:endParaRPr lang="en-US"/>
        </a:p>
      </dgm:t>
    </dgm:pt>
    <dgm:pt modelId="{44616557-5C58-41AF-9CDA-86A67D7D928D}" type="pres">
      <dgm:prSet presAssocID="{CE7603A9-F864-4DF9-AF6F-1A1AAACFDFFE}" presName="composite" presStyleCnt="0">
        <dgm:presLayoutVars>
          <dgm:chMax val="1"/>
          <dgm:dir/>
          <dgm:resizeHandles val="exact"/>
        </dgm:presLayoutVars>
      </dgm:prSet>
      <dgm:spPr/>
    </dgm:pt>
    <dgm:pt modelId="{55E21CBA-36C9-4F2C-A1CB-6DE224335547}" type="pres">
      <dgm:prSet presAssocID="{CE7603A9-F864-4DF9-AF6F-1A1AAACFDFFE}" presName="radial" presStyleCnt="0">
        <dgm:presLayoutVars>
          <dgm:animLvl val="ctr"/>
        </dgm:presLayoutVars>
      </dgm:prSet>
      <dgm:spPr/>
    </dgm:pt>
    <dgm:pt modelId="{1AE5AE73-DC08-4F26-9C24-ECF3625367FA}" type="pres">
      <dgm:prSet presAssocID="{B712645A-A5CE-4224-A537-9BAA9F5B43B4}" presName="centerShape" presStyleLbl="vennNode1" presStyleIdx="0" presStyleCnt="5" custLinFactNeighborX="0" custLinFactNeighborY="-169"/>
      <dgm:spPr/>
    </dgm:pt>
    <dgm:pt modelId="{9A76EACD-12EF-4EA8-87E0-1422452638DD}" type="pres">
      <dgm:prSet presAssocID="{410968A0-2534-4097-97DC-BB6D486D8E34}" presName="node" presStyleLbl="vennNode1" presStyleIdx="1" presStyleCnt="5">
        <dgm:presLayoutVars>
          <dgm:bulletEnabled val="1"/>
        </dgm:presLayoutVars>
      </dgm:prSet>
      <dgm:spPr/>
    </dgm:pt>
    <dgm:pt modelId="{6C4D9A80-0548-4E60-B703-C6034753B9F2}" type="pres">
      <dgm:prSet presAssocID="{7228B367-EBFD-4783-AF4E-1BC6C5CB293C}" presName="node" presStyleLbl="vennNode1" presStyleIdx="2" presStyleCnt="5">
        <dgm:presLayoutVars>
          <dgm:bulletEnabled val="1"/>
        </dgm:presLayoutVars>
      </dgm:prSet>
      <dgm:spPr/>
    </dgm:pt>
    <dgm:pt modelId="{74B08605-FB00-44E9-89F2-1BE407E5B18F}" type="pres">
      <dgm:prSet presAssocID="{5CF4C47D-EE0D-4835-B0C0-E7E210D589EB}" presName="node" presStyleLbl="vennNode1" presStyleIdx="3" presStyleCnt="5">
        <dgm:presLayoutVars>
          <dgm:bulletEnabled val="1"/>
        </dgm:presLayoutVars>
      </dgm:prSet>
      <dgm:spPr/>
    </dgm:pt>
    <dgm:pt modelId="{9C23607C-982C-4158-B12A-6D696F1545F1}" type="pres">
      <dgm:prSet presAssocID="{EB9F288F-C344-4597-A281-EBCCE077E298}" presName="node" presStyleLbl="vennNode1" presStyleIdx="4" presStyleCnt="5">
        <dgm:presLayoutVars>
          <dgm:bulletEnabled val="1"/>
        </dgm:presLayoutVars>
      </dgm:prSet>
      <dgm:spPr/>
    </dgm:pt>
  </dgm:ptLst>
  <dgm:cxnLst>
    <dgm:cxn modelId="{0839781B-C634-4D7F-B57A-94670A0C051A}" type="presOf" srcId="{410968A0-2534-4097-97DC-BB6D486D8E34}" destId="{9A76EACD-12EF-4EA8-87E0-1422452638DD}" srcOrd="0" destOrd="0" presId="urn:microsoft.com/office/officeart/2005/8/layout/radial3"/>
    <dgm:cxn modelId="{6EF9FE25-AF32-4A99-9273-E7238992AE52}" type="presOf" srcId="{B712645A-A5CE-4224-A537-9BAA9F5B43B4}" destId="{1AE5AE73-DC08-4F26-9C24-ECF3625367FA}" srcOrd="0" destOrd="0" presId="urn:microsoft.com/office/officeart/2005/8/layout/radial3"/>
    <dgm:cxn modelId="{0B8B2432-7E28-4E00-91D7-1917FED2E894}" type="presOf" srcId="{CE7603A9-F864-4DF9-AF6F-1A1AAACFDFFE}" destId="{44616557-5C58-41AF-9CDA-86A67D7D928D}" srcOrd="0" destOrd="0" presId="urn:microsoft.com/office/officeart/2005/8/layout/radial3"/>
    <dgm:cxn modelId="{D71FA03A-A893-4321-977D-A0664EB45D9E}" srcId="{B712645A-A5CE-4224-A537-9BAA9F5B43B4}" destId="{410968A0-2534-4097-97DC-BB6D486D8E34}" srcOrd="0" destOrd="0" parTransId="{59FE1B22-4E1D-4B89-A4CE-AD768033C321}" sibTransId="{750EA5E1-B392-4EB4-94CD-C430D01C26A5}"/>
    <dgm:cxn modelId="{74D6CD60-BE44-48D6-86C5-7D2FE612F807}" srcId="{B712645A-A5CE-4224-A537-9BAA9F5B43B4}" destId="{5CF4C47D-EE0D-4835-B0C0-E7E210D589EB}" srcOrd="2" destOrd="0" parTransId="{72E24B85-AB0C-4DAD-B41C-DB2C3FE4E1EC}" sibTransId="{CA62F9B6-90E6-460D-AB9B-9A284FAE9C97}"/>
    <dgm:cxn modelId="{0AF54364-AD8D-4225-A19B-88357DF50162}" type="presOf" srcId="{5CF4C47D-EE0D-4835-B0C0-E7E210D589EB}" destId="{74B08605-FB00-44E9-89F2-1BE407E5B18F}" srcOrd="0" destOrd="0" presId="urn:microsoft.com/office/officeart/2005/8/layout/radial3"/>
    <dgm:cxn modelId="{6D6D0477-F8BB-43A0-8726-8E7BB13182BA}" srcId="{CE7603A9-F864-4DF9-AF6F-1A1AAACFDFFE}" destId="{B712645A-A5CE-4224-A537-9BAA9F5B43B4}" srcOrd="0" destOrd="0" parTransId="{4E8296B5-B233-4556-B48A-339D98918C3D}" sibTransId="{EFDD7EF8-21C2-441B-8E9B-1B7CCDFABA9E}"/>
    <dgm:cxn modelId="{1C19DA77-05C5-4773-BCED-6AF609F60061}" type="presOf" srcId="{EB9F288F-C344-4597-A281-EBCCE077E298}" destId="{9C23607C-982C-4158-B12A-6D696F1545F1}" srcOrd="0" destOrd="0" presId="urn:microsoft.com/office/officeart/2005/8/layout/radial3"/>
    <dgm:cxn modelId="{9EE7DBA3-C0B3-4F20-82B9-FBD12A73030D}" srcId="{B712645A-A5CE-4224-A537-9BAA9F5B43B4}" destId="{7228B367-EBFD-4783-AF4E-1BC6C5CB293C}" srcOrd="1" destOrd="0" parTransId="{E73C57B0-064D-4D09-BFED-201E585841E0}" sibTransId="{A7007CAA-53F3-4928-B066-DA77C026DA8C}"/>
    <dgm:cxn modelId="{666F41C4-9754-47AA-A305-73D29E1EFDBF}" srcId="{B712645A-A5CE-4224-A537-9BAA9F5B43B4}" destId="{EB9F288F-C344-4597-A281-EBCCE077E298}" srcOrd="3" destOrd="0" parTransId="{6F56107F-16E7-4F9D-8FD3-374DDC7BDAA2}" sibTransId="{8EB10294-106E-4A80-9677-AF02BE88FCB6}"/>
    <dgm:cxn modelId="{D60E36C6-1F1B-4ECC-B493-5B74268C54FB}" type="presOf" srcId="{7228B367-EBFD-4783-AF4E-1BC6C5CB293C}" destId="{6C4D9A80-0548-4E60-B703-C6034753B9F2}" srcOrd="0" destOrd="0" presId="urn:microsoft.com/office/officeart/2005/8/layout/radial3"/>
    <dgm:cxn modelId="{6797388E-D216-465C-86ED-FAE1E806FBD5}" type="presParOf" srcId="{44616557-5C58-41AF-9CDA-86A67D7D928D}" destId="{55E21CBA-36C9-4F2C-A1CB-6DE224335547}" srcOrd="0" destOrd="0" presId="urn:microsoft.com/office/officeart/2005/8/layout/radial3"/>
    <dgm:cxn modelId="{FCE011F7-C911-4D23-9BB6-CC2A670B2219}" type="presParOf" srcId="{55E21CBA-36C9-4F2C-A1CB-6DE224335547}" destId="{1AE5AE73-DC08-4F26-9C24-ECF3625367FA}" srcOrd="0" destOrd="0" presId="urn:microsoft.com/office/officeart/2005/8/layout/radial3"/>
    <dgm:cxn modelId="{09AFC3A1-96F7-4CDD-8A08-B477F5E4CB2C}" type="presParOf" srcId="{55E21CBA-36C9-4F2C-A1CB-6DE224335547}" destId="{9A76EACD-12EF-4EA8-87E0-1422452638DD}" srcOrd="1" destOrd="0" presId="urn:microsoft.com/office/officeart/2005/8/layout/radial3"/>
    <dgm:cxn modelId="{C8D0EA04-85AD-4395-9B12-D7457951C00C}" type="presParOf" srcId="{55E21CBA-36C9-4F2C-A1CB-6DE224335547}" destId="{6C4D9A80-0548-4E60-B703-C6034753B9F2}" srcOrd="2" destOrd="0" presId="urn:microsoft.com/office/officeart/2005/8/layout/radial3"/>
    <dgm:cxn modelId="{5FDC8029-FB73-49CC-B56F-AADB92F0B1E5}" type="presParOf" srcId="{55E21CBA-36C9-4F2C-A1CB-6DE224335547}" destId="{74B08605-FB00-44E9-89F2-1BE407E5B18F}" srcOrd="3" destOrd="0" presId="urn:microsoft.com/office/officeart/2005/8/layout/radial3"/>
    <dgm:cxn modelId="{9CDD28B7-65DF-4345-A555-E3C3E802A429}" type="presParOf" srcId="{55E21CBA-36C9-4F2C-A1CB-6DE224335547}" destId="{9C23607C-982C-4158-B12A-6D696F1545F1}"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6882E4-27EB-4493-91FE-3E9F88073F2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63AB77B-F486-4BE0-B265-2E805E4A982A}">
      <dgm:prSet custT="1"/>
      <dgm:spPr/>
      <dgm:t>
        <a:bodyPr/>
        <a:lstStyle/>
        <a:p>
          <a:pPr>
            <a:lnSpc>
              <a:spcPct val="100000"/>
            </a:lnSpc>
          </a:pPr>
          <a:r>
            <a:rPr lang="en-GB" sz="2000"/>
            <a:t>PCF Survey’s run Bi- Annually with the last survey  was concluded February 2024</a:t>
          </a:r>
          <a:endParaRPr lang="en-US" sz="2000"/>
        </a:p>
      </dgm:t>
    </dgm:pt>
    <dgm:pt modelId="{4364DD88-25EE-4649-A3BC-9C1FDFF463A1}" type="parTrans" cxnId="{1751BB73-1AFD-4CF0-AF73-B5AFD4593717}">
      <dgm:prSet/>
      <dgm:spPr/>
      <dgm:t>
        <a:bodyPr/>
        <a:lstStyle/>
        <a:p>
          <a:endParaRPr lang="en-US"/>
        </a:p>
      </dgm:t>
    </dgm:pt>
    <dgm:pt modelId="{3895A304-7256-48F5-9668-6F93DB009225}" type="sibTrans" cxnId="{1751BB73-1AFD-4CF0-AF73-B5AFD4593717}">
      <dgm:prSet/>
      <dgm:spPr/>
      <dgm:t>
        <a:bodyPr/>
        <a:lstStyle/>
        <a:p>
          <a:pPr>
            <a:lnSpc>
              <a:spcPct val="100000"/>
            </a:lnSpc>
          </a:pPr>
          <a:endParaRPr lang="en-US"/>
        </a:p>
      </dgm:t>
    </dgm:pt>
    <dgm:pt modelId="{58B7C5BD-E235-4069-B015-7F50F8C1DD93}">
      <dgm:prSet custT="1"/>
      <dgm:spPr/>
      <dgm:t>
        <a:bodyPr/>
        <a:lstStyle/>
        <a:p>
          <a:pPr>
            <a:lnSpc>
              <a:spcPct val="100000"/>
            </a:lnSpc>
          </a:pPr>
          <a:r>
            <a:rPr lang="en-GB" sz="2000"/>
            <a:t>PCF Survey’s questions have been co-produced with Education, Health and Social Care</a:t>
          </a:r>
          <a:endParaRPr lang="en-US" sz="2000"/>
        </a:p>
      </dgm:t>
    </dgm:pt>
    <dgm:pt modelId="{3BEFFDA6-CB85-4982-99EA-CD7E4F8FBA7E}" type="parTrans" cxnId="{59762F86-1BD4-471F-B571-7A3B914B68B8}">
      <dgm:prSet/>
      <dgm:spPr/>
      <dgm:t>
        <a:bodyPr/>
        <a:lstStyle/>
        <a:p>
          <a:endParaRPr lang="en-US"/>
        </a:p>
      </dgm:t>
    </dgm:pt>
    <dgm:pt modelId="{3369D651-F735-42BA-8FB5-9310CB4B3693}" type="sibTrans" cxnId="{59762F86-1BD4-471F-B571-7A3B914B68B8}">
      <dgm:prSet/>
      <dgm:spPr/>
      <dgm:t>
        <a:bodyPr/>
        <a:lstStyle/>
        <a:p>
          <a:pPr>
            <a:lnSpc>
              <a:spcPct val="100000"/>
            </a:lnSpc>
          </a:pPr>
          <a:endParaRPr lang="en-US"/>
        </a:p>
      </dgm:t>
    </dgm:pt>
    <dgm:pt modelId="{5702386C-EA22-4344-AF8E-A438BED3F8F1}">
      <dgm:prSet custT="1"/>
      <dgm:spPr/>
      <dgm:t>
        <a:bodyPr/>
        <a:lstStyle/>
        <a:p>
          <a:pPr>
            <a:lnSpc>
              <a:spcPct val="100000"/>
            </a:lnSpc>
          </a:pPr>
          <a:r>
            <a:rPr lang="en-GB" sz="2000"/>
            <a:t>PCF Survey has been designed by external Market Researchers</a:t>
          </a:r>
          <a:endParaRPr lang="en-US" sz="2000"/>
        </a:p>
      </dgm:t>
    </dgm:pt>
    <dgm:pt modelId="{EEE45CB1-A284-40DF-BA87-505979037600}" type="parTrans" cxnId="{6FFE781B-4509-42A4-A1F1-4C753245E33C}">
      <dgm:prSet/>
      <dgm:spPr/>
      <dgm:t>
        <a:bodyPr/>
        <a:lstStyle/>
        <a:p>
          <a:endParaRPr lang="en-US"/>
        </a:p>
      </dgm:t>
    </dgm:pt>
    <dgm:pt modelId="{8DC6BF36-6CDF-4B5D-BE50-40DF59AE2446}" type="sibTrans" cxnId="{6FFE781B-4509-42A4-A1F1-4C753245E33C}">
      <dgm:prSet/>
      <dgm:spPr/>
      <dgm:t>
        <a:bodyPr/>
        <a:lstStyle/>
        <a:p>
          <a:pPr>
            <a:lnSpc>
              <a:spcPct val="100000"/>
            </a:lnSpc>
          </a:pPr>
          <a:endParaRPr lang="en-US"/>
        </a:p>
      </dgm:t>
    </dgm:pt>
    <dgm:pt modelId="{EA1A2826-D647-488A-BA68-3061E4C8C04A}">
      <dgm:prSet custT="1"/>
      <dgm:spPr/>
      <dgm:t>
        <a:bodyPr/>
        <a:lstStyle/>
        <a:p>
          <a:pPr>
            <a:lnSpc>
              <a:spcPct val="100000"/>
            </a:lnSpc>
          </a:pPr>
          <a:r>
            <a:rPr lang="en-GB" sz="1800"/>
            <a:t>PCF Survey data can used as a tool to inform decisions and measure accountability.  The results are now written into the SEND Strategy as Key Performance Indicators</a:t>
          </a:r>
        </a:p>
        <a:p>
          <a:pPr>
            <a:lnSpc>
              <a:spcPct val="100000"/>
            </a:lnSpc>
          </a:pPr>
          <a:endParaRPr lang="en-US" sz="1100"/>
        </a:p>
      </dgm:t>
    </dgm:pt>
    <dgm:pt modelId="{FF129FF7-B024-4B07-B76A-8A9ED76C6FDD}" type="parTrans" cxnId="{ED1AAEFB-BE43-4444-9E98-FB1A1B46FDE8}">
      <dgm:prSet/>
      <dgm:spPr/>
      <dgm:t>
        <a:bodyPr/>
        <a:lstStyle/>
        <a:p>
          <a:endParaRPr lang="en-US"/>
        </a:p>
      </dgm:t>
    </dgm:pt>
    <dgm:pt modelId="{F376A58F-82F0-41BA-9B39-1C63B377673B}" type="sibTrans" cxnId="{ED1AAEFB-BE43-4444-9E98-FB1A1B46FDE8}">
      <dgm:prSet/>
      <dgm:spPr/>
      <dgm:t>
        <a:bodyPr/>
        <a:lstStyle/>
        <a:p>
          <a:endParaRPr lang="en-US"/>
        </a:p>
      </dgm:t>
    </dgm:pt>
    <dgm:pt modelId="{513C0820-EBA2-469D-8F27-B2DDF0C41F8A}" type="pres">
      <dgm:prSet presAssocID="{7B6882E4-27EB-4493-91FE-3E9F88073F2C}" presName="root" presStyleCnt="0">
        <dgm:presLayoutVars>
          <dgm:dir/>
          <dgm:resizeHandles val="exact"/>
        </dgm:presLayoutVars>
      </dgm:prSet>
      <dgm:spPr/>
    </dgm:pt>
    <dgm:pt modelId="{FDE197BD-F161-46AA-B40B-E6FB304EA524}" type="pres">
      <dgm:prSet presAssocID="{7B6882E4-27EB-4493-91FE-3E9F88073F2C}" presName="container" presStyleCnt="0">
        <dgm:presLayoutVars>
          <dgm:dir/>
          <dgm:resizeHandles val="exact"/>
        </dgm:presLayoutVars>
      </dgm:prSet>
      <dgm:spPr/>
    </dgm:pt>
    <dgm:pt modelId="{08C972C9-18C8-4883-9C2A-64E91BCF6D77}" type="pres">
      <dgm:prSet presAssocID="{263AB77B-F486-4BE0-B265-2E805E4A982A}" presName="compNode" presStyleCnt="0"/>
      <dgm:spPr/>
    </dgm:pt>
    <dgm:pt modelId="{F7CA9FD7-80D4-4FC3-99CB-A8B6C3F7A78E}" type="pres">
      <dgm:prSet presAssocID="{263AB77B-F486-4BE0-B265-2E805E4A982A}" presName="iconBgRect" presStyleLbl="bgShp" presStyleIdx="0" presStyleCnt="4"/>
      <dgm:spPr/>
    </dgm:pt>
    <dgm:pt modelId="{829D726D-8D3B-4C7A-A75F-37BA5466EF76}" type="pres">
      <dgm:prSet presAssocID="{263AB77B-F486-4BE0-B265-2E805E4A982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7864516B-87DE-4534-ABC6-22A74E405F22}" type="pres">
      <dgm:prSet presAssocID="{263AB77B-F486-4BE0-B265-2E805E4A982A}" presName="spaceRect" presStyleCnt="0"/>
      <dgm:spPr/>
    </dgm:pt>
    <dgm:pt modelId="{4897702C-FB5C-4539-BBA9-553711C5BBAD}" type="pres">
      <dgm:prSet presAssocID="{263AB77B-F486-4BE0-B265-2E805E4A982A}" presName="textRect" presStyleLbl="revTx" presStyleIdx="0" presStyleCnt="4">
        <dgm:presLayoutVars>
          <dgm:chMax val="1"/>
          <dgm:chPref val="1"/>
        </dgm:presLayoutVars>
      </dgm:prSet>
      <dgm:spPr/>
    </dgm:pt>
    <dgm:pt modelId="{5243FE03-2354-43EB-86CE-CD09420FCF19}" type="pres">
      <dgm:prSet presAssocID="{3895A304-7256-48F5-9668-6F93DB009225}" presName="sibTrans" presStyleLbl="sibTrans2D1" presStyleIdx="0" presStyleCnt="0"/>
      <dgm:spPr/>
    </dgm:pt>
    <dgm:pt modelId="{7BD31672-9003-46B9-9681-1329751D6E8D}" type="pres">
      <dgm:prSet presAssocID="{58B7C5BD-E235-4069-B015-7F50F8C1DD93}" presName="compNode" presStyleCnt="0"/>
      <dgm:spPr/>
    </dgm:pt>
    <dgm:pt modelId="{41F30434-E1EA-4630-8931-2A22C1797215}" type="pres">
      <dgm:prSet presAssocID="{58B7C5BD-E235-4069-B015-7F50F8C1DD93}" presName="iconBgRect" presStyleLbl="bgShp" presStyleIdx="1" presStyleCnt="4"/>
      <dgm:spPr/>
    </dgm:pt>
    <dgm:pt modelId="{AB4D913F-5861-4BDE-963D-BCCEBC81C68A}" type="pres">
      <dgm:prSet presAssocID="{58B7C5BD-E235-4069-B015-7F50F8C1DD9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6449C592-CE5D-416F-B420-CF69DDA810FF}" type="pres">
      <dgm:prSet presAssocID="{58B7C5BD-E235-4069-B015-7F50F8C1DD93}" presName="spaceRect" presStyleCnt="0"/>
      <dgm:spPr/>
    </dgm:pt>
    <dgm:pt modelId="{CFC311E9-5177-4F9F-B1E9-9D5DEFCA0584}" type="pres">
      <dgm:prSet presAssocID="{58B7C5BD-E235-4069-B015-7F50F8C1DD93}" presName="textRect" presStyleLbl="revTx" presStyleIdx="1" presStyleCnt="4" custLinFactNeighborX="-2388" custLinFactNeighborY="-2382">
        <dgm:presLayoutVars>
          <dgm:chMax val="1"/>
          <dgm:chPref val="1"/>
        </dgm:presLayoutVars>
      </dgm:prSet>
      <dgm:spPr/>
    </dgm:pt>
    <dgm:pt modelId="{437B5A63-99F9-4A8E-9A04-41F2263B47FD}" type="pres">
      <dgm:prSet presAssocID="{3369D651-F735-42BA-8FB5-9310CB4B3693}" presName="sibTrans" presStyleLbl="sibTrans2D1" presStyleIdx="0" presStyleCnt="0"/>
      <dgm:spPr/>
    </dgm:pt>
    <dgm:pt modelId="{0B581654-384F-40EE-9EE7-B98563A119E5}" type="pres">
      <dgm:prSet presAssocID="{5702386C-EA22-4344-AF8E-A438BED3F8F1}" presName="compNode" presStyleCnt="0"/>
      <dgm:spPr/>
    </dgm:pt>
    <dgm:pt modelId="{134C1246-B9BA-4885-8CE1-161EFADD4F44}" type="pres">
      <dgm:prSet presAssocID="{5702386C-EA22-4344-AF8E-A438BED3F8F1}" presName="iconBgRect" presStyleLbl="bgShp" presStyleIdx="2" presStyleCnt="4"/>
      <dgm:spPr/>
    </dgm:pt>
    <dgm:pt modelId="{C38BADF2-46AF-459B-994A-66619AC6F632}" type="pres">
      <dgm:prSet presAssocID="{5702386C-EA22-4344-AF8E-A438BED3F8F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99B25330-D26B-464E-84F6-7253E80CC0A5}" type="pres">
      <dgm:prSet presAssocID="{5702386C-EA22-4344-AF8E-A438BED3F8F1}" presName="spaceRect" presStyleCnt="0"/>
      <dgm:spPr/>
    </dgm:pt>
    <dgm:pt modelId="{73AC72CB-1E10-414F-90D5-3CB4C571F51E}" type="pres">
      <dgm:prSet presAssocID="{5702386C-EA22-4344-AF8E-A438BED3F8F1}" presName="textRect" presStyleLbl="revTx" presStyleIdx="2" presStyleCnt="4">
        <dgm:presLayoutVars>
          <dgm:chMax val="1"/>
          <dgm:chPref val="1"/>
        </dgm:presLayoutVars>
      </dgm:prSet>
      <dgm:spPr/>
    </dgm:pt>
    <dgm:pt modelId="{0D539710-0A68-498B-A6A4-C70CC68C5D51}" type="pres">
      <dgm:prSet presAssocID="{8DC6BF36-6CDF-4B5D-BE50-40DF59AE2446}" presName="sibTrans" presStyleLbl="sibTrans2D1" presStyleIdx="0" presStyleCnt="0"/>
      <dgm:spPr/>
    </dgm:pt>
    <dgm:pt modelId="{4E2AB9C2-9AB7-4946-88C2-EA54AD569D3D}" type="pres">
      <dgm:prSet presAssocID="{EA1A2826-D647-488A-BA68-3061E4C8C04A}" presName="compNode" presStyleCnt="0"/>
      <dgm:spPr/>
    </dgm:pt>
    <dgm:pt modelId="{83ED7EB3-651C-46B5-90CA-6C1F3F3E3689}" type="pres">
      <dgm:prSet presAssocID="{EA1A2826-D647-488A-BA68-3061E4C8C04A}" presName="iconBgRect" presStyleLbl="bgShp" presStyleIdx="3" presStyleCnt="4"/>
      <dgm:spPr/>
    </dgm:pt>
    <dgm:pt modelId="{785EE8F4-17E1-4E35-B06D-DB6614B74ACA}" type="pres">
      <dgm:prSet presAssocID="{EA1A2826-D647-488A-BA68-3061E4C8C04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r chart"/>
        </a:ext>
      </dgm:extLst>
    </dgm:pt>
    <dgm:pt modelId="{E8164376-D624-4090-AF1F-90D00F85A59C}" type="pres">
      <dgm:prSet presAssocID="{EA1A2826-D647-488A-BA68-3061E4C8C04A}" presName="spaceRect" presStyleCnt="0"/>
      <dgm:spPr/>
    </dgm:pt>
    <dgm:pt modelId="{58C93C7F-DB4C-4A46-B558-D1CD2A64DA86}" type="pres">
      <dgm:prSet presAssocID="{EA1A2826-D647-488A-BA68-3061E4C8C04A}" presName="textRect" presStyleLbl="revTx" presStyleIdx="3" presStyleCnt="4" custLinFactNeighborX="-1683" custLinFactNeighborY="45626">
        <dgm:presLayoutVars>
          <dgm:chMax val="1"/>
          <dgm:chPref val="1"/>
        </dgm:presLayoutVars>
      </dgm:prSet>
      <dgm:spPr/>
    </dgm:pt>
  </dgm:ptLst>
  <dgm:cxnLst>
    <dgm:cxn modelId="{6FFE781B-4509-42A4-A1F1-4C753245E33C}" srcId="{7B6882E4-27EB-4493-91FE-3E9F88073F2C}" destId="{5702386C-EA22-4344-AF8E-A438BED3F8F1}" srcOrd="2" destOrd="0" parTransId="{EEE45CB1-A284-40DF-BA87-505979037600}" sibTransId="{8DC6BF36-6CDF-4B5D-BE50-40DF59AE2446}"/>
    <dgm:cxn modelId="{7BF9495F-B123-4903-9CC8-398347D7AA31}" type="presOf" srcId="{5702386C-EA22-4344-AF8E-A438BED3F8F1}" destId="{73AC72CB-1E10-414F-90D5-3CB4C571F51E}" srcOrd="0" destOrd="0" presId="urn:microsoft.com/office/officeart/2018/2/layout/IconCircleList"/>
    <dgm:cxn modelId="{07AB6F62-09D1-438B-BACD-A29B803884D6}" type="presOf" srcId="{3369D651-F735-42BA-8FB5-9310CB4B3693}" destId="{437B5A63-99F9-4A8E-9A04-41F2263B47FD}" srcOrd="0" destOrd="0" presId="urn:microsoft.com/office/officeart/2018/2/layout/IconCircleList"/>
    <dgm:cxn modelId="{C1C46965-74C1-4B1D-B1D1-2C7E948D81B5}" type="presOf" srcId="{58B7C5BD-E235-4069-B015-7F50F8C1DD93}" destId="{CFC311E9-5177-4F9F-B1E9-9D5DEFCA0584}" srcOrd="0" destOrd="0" presId="urn:microsoft.com/office/officeart/2018/2/layout/IconCircleList"/>
    <dgm:cxn modelId="{1751BB73-1AFD-4CF0-AF73-B5AFD4593717}" srcId="{7B6882E4-27EB-4493-91FE-3E9F88073F2C}" destId="{263AB77B-F486-4BE0-B265-2E805E4A982A}" srcOrd="0" destOrd="0" parTransId="{4364DD88-25EE-4649-A3BC-9C1FDFF463A1}" sibTransId="{3895A304-7256-48F5-9668-6F93DB009225}"/>
    <dgm:cxn modelId="{84B3BC76-FA81-44DD-B413-32666D893AF9}" type="presOf" srcId="{EA1A2826-D647-488A-BA68-3061E4C8C04A}" destId="{58C93C7F-DB4C-4A46-B558-D1CD2A64DA86}" srcOrd="0" destOrd="0" presId="urn:microsoft.com/office/officeart/2018/2/layout/IconCircleList"/>
    <dgm:cxn modelId="{68CBCB80-14A8-4A1B-BAC6-7AAD176C75E8}" type="presOf" srcId="{263AB77B-F486-4BE0-B265-2E805E4A982A}" destId="{4897702C-FB5C-4539-BBA9-553711C5BBAD}" srcOrd="0" destOrd="0" presId="urn:microsoft.com/office/officeart/2018/2/layout/IconCircleList"/>
    <dgm:cxn modelId="{59762F86-1BD4-471F-B571-7A3B914B68B8}" srcId="{7B6882E4-27EB-4493-91FE-3E9F88073F2C}" destId="{58B7C5BD-E235-4069-B015-7F50F8C1DD93}" srcOrd="1" destOrd="0" parTransId="{3BEFFDA6-CB85-4982-99EA-CD7E4F8FBA7E}" sibTransId="{3369D651-F735-42BA-8FB5-9310CB4B3693}"/>
    <dgm:cxn modelId="{E423319D-D63D-44AE-896D-902EEEF1C583}" type="presOf" srcId="{8DC6BF36-6CDF-4B5D-BE50-40DF59AE2446}" destId="{0D539710-0A68-498B-A6A4-C70CC68C5D51}" srcOrd="0" destOrd="0" presId="urn:microsoft.com/office/officeart/2018/2/layout/IconCircleList"/>
    <dgm:cxn modelId="{2EC66DA1-B3F0-480B-8301-5ED93D7FD7B3}" type="presOf" srcId="{7B6882E4-27EB-4493-91FE-3E9F88073F2C}" destId="{513C0820-EBA2-469D-8F27-B2DDF0C41F8A}" srcOrd="0" destOrd="0" presId="urn:microsoft.com/office/officeart/2018/2/layout/IconCircleList"/>
    <dgm:cxn modelId="{73B780EE-2DBB-4464-940D-593E6CB14817}" type="presOf" srcId="{3895A304-7256-48F5-9668-6F93DB009225}" destId="{5243FE03-2354-43EB-86CE-CD09420FCF19}" srcOrd="0" destOrd="0" presId="urn:microsoft.com/office/officeart/2018/2/layout/IconCircleList"/>
    <dgm:cxn modelId="{ED1AAEFB-BE43-4444-9E98-FB1A1B46FDE8}" srcId="{7B6882E4-27EB-4493-91FE-3E9F88073F2C}" destId="{EA1A2826-D647-488A-BA68-3061E4C8C04A}" srcOrd="3" destOrd="0" parTransId="{FF129FF7-B024-4B07-B76A-8A9ED76C6FDD}" sibTransId="{F376A58F-82F0-41BA-9B39-1C63B377673B}"/>
    <dgm:cxn modelId="{00CDD920-3F87-4A4D-97A4-BAF8F293B06F}" type="presParOf" srcId="{513C0820-EBA2-469D-8F27-B2DDF0C41F8A}" destId="{FDE197BD-F161-46AA-B40B-E6FB304EA524}" srcOrd="0" destOrd="0" presId="urn:microsoft.com/office/officeart/2018/2/layout/IconCircleList"/>
    <dgm:cxn modelId="{8C49C37D-A4BE-4D09-A17F-EDCF6231BDD7}" type="presParOf" srcId="{FDE197BD-F161-46AA-B40B-E6FB304EA524}" destId="{08C972C9-18C8-4883-9C2A-64E91BCF6D77}" srcOrd="0" destOrd="0" presId="urn:microsoft.com/office/officeart/2018/2/layout/IconCircleList"/>
    <dgm:cxn modelId="{C7EFF4EC-F044-42AB-9212-CB24EA24842C}" type="presParOf" srcId="{08C972C9-18C8-4883-9C2A-64E91BCF6D77}" destId="{F7CA9FD7-80D4-4FC3-99CB-A8B6C3F7A78E}" srcOrd="0" destOrd="0" presId="urn:microsoft.com/office/officeart/2018/2/layout/IconCircleList"/>
    <dgm:cxn modelId="{603A7172-6AE0-4BB7-A11A-E7CA03CEEEBC}" type="presParOf" srcId="{08C972C9-18C8-4883-9C2A-64E91BCF6D77}" destId="{829D726D-8D3B-4C7A-A75F-37BA5466EF76}" srcOrd="1" destOrd="0" presId="urn:microsoft.com/office/officeart/2018/2/layout/IconCircleList"/>
    <dgm:cxn modelId="{AB538858-BE36-48D4-8A0A-315D98588964}" type="presParOf" srcId="{08C972C9-18C8-4883-9C2A-64E91BCF6D77}" destId="{7864516B-87DE-4534-ABC6-22A74E405F22}" srcOrd="2" destOrd="0" presId="urn:microsoft.com/office/officeart/2018/2/layout/IconCircleList"/>
    <dgm:cxn modelId="{188B1EF3-22D3-44DA-B96E-F9D0B2811844}" type="presParOf" srcId="{08C972C9-18C8-4883-9C2A-64E91BCF6D77}" destId="{4897702C-FB5C-4539-BBA9-553711C5BBAD}" srcOrd="3" destOrd="0" presId="urn:microsoft.com/office/officeart/2018/2/layout/IconCircleList"/>
    <dgm:cxn modelId="{2A1A4241-BDEA-446F-97EF-4336805D9B18}" type="presParOf" srcId="{FDE197BD-F161-46AA-B40B-E6FB304EA524}" destId="{5243FE03-2354-43EB-86CE-CD09420FCF19}" srcOrd="1" destOrd="0" presId="urn:microsoft.com/office/officeart/2018/2/layout/IconCircleList"/>
    <dgm:cxn modelId="{2C04B3DB-F505-41DA-98B5-562994D86E47}" type="presParOf" srcId="{FDE197BD-F161-46AA-B40B-E6FB304EA524}" destId="{7BD31672-9003-46B9-9681-1329751D6E8D}" srcOrd="2" destOrd="0" presId="urn:microsoft.com/office/officeart/2018/2/layout/IconCircleList"/>
    <dgm:cxn modelId="{407E0F23-F65A-4433-A136-FDAA370205BD}" type="presParOf" srcId="{7BD31672-9003-46B9-9681-1329751D6E8D}" destId="{41F30434-E1EA-4630-8931-2A22C1797215}" srcOrd="0" destOrd="0" presId="urn:microsoft.com/office/officeart/2018/2/layout/IconCircleList"/>
    <dgm:cxn modelId="{E5D893D6-481F-4B44-9F14-B8EEB78419CB}" type="presParOf" srcId="{7BD31672-9003-46B9-9681-1329751D6E8D}" destId="{AB4D913F-5861-4BDE-963D-BCCEBC81C68A}" srcOrd="1" destOrd="0" presId="urn:microsoft.com/office/officeart/2018/2/layout/IconCircleList"/>
    <dgm:cxn modelId="{523577EA-F6D0-42DB-BE82-CECCE1B0A396}" type="presParOf" srcId="{7BD31672-9003-46B9-9681-1329751D6E8D}" destId="{6449C592-CE5D-416F-B420-CF69DDA810FF}" srcOrd="2" destOrd="0" presId="urn:microsoft.com/office/officeart/2018/2/layout/IconCircleList"/>
    <dgm:cxn modelId="{CFA3B8B4-827A-4DBD-B5C1-D6967F44CA00}" type="presParOf" srcId="{7BD31672-9003-46B9-9681-1329751D6E8D}" destId="{CFC311E9-5177-4F9F-B1E9-9D5DEFCA0584}" srcOrd="3" destOrd="0" presId="urn:microsoft.com/office/officeart/2018/2/layout/IconCircleList"/>
    <dgm:cxn modelId="{0B4DD216-D415-4566-BA1F-DE06A7D37DA2}" type="presParOf" srcId="{FDE197BD-F161-46AA-B40B-E6FB304EA524}" destId="{437B5A63-99F9-4A8E-9A04-41F2263B47FD}" srcOrd="3" destOrd="0" presId="urn:microsoft.com/office/officeart/2018/2/layout/IconCircleList"/>
    <dgm:cxn modelId="{A676011D-D623-4C6D-9DFA-FABFD22BF05C}" type="presParOf" srcId="{FDE197BD-F161-46AA-B40B-E6FB304EA524}" destId="{0B581654-384F-40EE-9EE7-B98563A119E5}" srcOrd="4" destOrd="0" presId="urn:microsoft.com/office/officeart/2018/2/layout/IconCircleList"/>
    <dgm:cxn modelId="{EFFC0C43-C2B6-449B-88AA-66684FC3D6CD}" type="presParOf" srcId="{0B581654-384F-40EE-9EE7-B98563A119E5}" destId="{134C1246-B9BA-4885-8CE1-161EFADD4F44}" srcOrd="0" destOrd="0" presId="urn:microsoft.com/office/officeart/2018/2/layout/IconCircleList"/>
    <dgm:cxn modelId="{3BE87956-5841-4EE5-8A20-19516B206A57}" type="presParOf" srcId="{0B581654-384F-40EE-9EE7-B98563A119E5}" destId="{C38BADF2-46AF-459B-994A-66619AC6F632}" srcOrd="1" destOrd="0" presId="urn:microsoft.com/office/officeart/2018/2/layout/IconCircleList"/>
    <dgm:cxn modelId="{CA0A65BE-7303-47AF-8CE1-6DEE3518A685}" type="presParOf" srcId="{0B581654-384F-40EE-9EE7-B98563A119E5}" destId="{99B25330-D26B-464E-84F6-7253E80CC0A5}" srcOrd="2" destOrd="0" presId="urn:microsoft.com/office/officeart/2018/2/layout/IconCircleList"/>
    <dgm:cxn modelId="{E370198C-40BD-47C4-BFB5-7BECB9248CCE}" type="presParOf" srcId="{0B581654-384F-40EE-9EE7-B98563A119E5}" destId="{73AC72CB-1E10-414F-90D5-3CB4C571F51E}" srcOrd="3" destOrd="0" presId="urn:microsoft.com/office/officeart/2018/2/layout/IconCircleList"/>
    <dgm:cxn modelId="{86DF09A8-C02C-4B22-999B-6E99182B77A2}" type="presParOf" srcId="{FDE197BD-F161-46AA-B40B-E6FB304EA524}" destId="{0D539710-0A68-498B-A6A4-C70CC68C5D51}" srcOrd="5" destOrd="0" presId="urn:microsoft.com/office/officeart/2018/2/layout/IconCircleList"/>
    <dgm:cxn modelId="{86D6F826-88E5-4E0F-882A-D11EE1B714C1}" type="presParOf" srcId="{FDE197BD-F161-46AA-B40B-E6FB304EA524}" destId="{4E2AB9C2-9AB7-4946-88C2-EA54AD569D3D}" srcOrd="6" destOrd="0" presId="urn:microsoft.com/office/officeart/2018/2/layout/IconCircleList"/>
    <dgm:cxn modelId="{047B5C95-4F41-49E8-B89A-ADFDA2F2F763}" type="presParOf" srcId="{4E2AB9C2-9AB7-4946-88C2-EA54AD569D3D}" destId="{83ED7EB3-651C-46B5-90CA-6C1F3F3E3689}" srcOrd="0" destOrd="0" presId="urn:microsoft.com/office/officeart/2018/2/layout/IconCircleList"/>
    <dgm:cxn modelId="{33FE0138-0804-47AF-99DC-8A73E62429D0}" type="presParOf" srcId="{4E2AB9C2-9AB7-4946-88C2-EA54AD569D3D}" destId="{785EE8F4-17E1-4E35-B06D-DB6614B74ACA}" srcOrd="1" destOrd="0" presId="urn:microsoft.com/office/officeart/2018/2/layout/IconCircleList"/>
    <dgm:cxn modelId="{893B307B-1FCF-4FCC-BDD3-5EC598CD860A}" type="presParOf" srcId="{4E2AB9C2-9AB7-4946-88C2-EA54AD569D3D}" destId="{E8164376-D624-4090-AF1F-90D00F85A59C}" srcOrd="2" destOrd="0" presId="urn:microsoft.com/office/officeart/2018/2/layout/IconCircleList"/>
    <dgm:cxn modelId="{DF4BB59C-D5CC-4F9A-B541-DFFB15347B76}" type="presParOf" srcId="{4E2AB9C2-9AB7-4946-88C2-EA54AD569D3D}" destId="{58C93C7F-DB4C-4A46-B558-D1CD2A64DA8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BCDE5-F3E2-41BB-A8AA-7063EADE7AB9}">
      <dsp:nvSpPr>
        <dsp:cNvPr id="0" name=""/>
        <dsp:cNvSpPr/>
      </dsp:nvSpPr>
      <dsp:spPr>
        <a:xfrm>
          <a:off x="0" y="714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We increasingly  recognise that people may have cognitive differences as part of normal human variation.</a:t>
          </a:r>
          <a:endParaRPr lang="en-US" sz="2000" kern="1200"/>
        </a:p>
      </dsp:txBody>
      <dsp:txXfrm>
        <a:off x="38838" y="110307"/>
        <a:ext cx="10437924" cy="717924"/>
      </dsp:txXfrm>
    </dsp:sp>
    <dsp:sp modelId="{BD97D6D4-049A-4471-9F9C-495697D91F07}">
      <dsp:nvSpPr>
        <dsp:cNvPr id="0" name=""/>
        <dsp:cNvSpPr/>
      </dsp:nvSpPr>
      <dsp:spPr>
        <a:xfrm>
          <a:off x="0" y="9246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The neurodiversity movement – emphasises recognising the strengths not deficits and has led to a new paradigm and approach.</a:t>
          </a:r>
          <a:endParaRPr lang="en-US" sz="2000" kern="1200"/>
        </a:p>
      </dsp:txBody>
      <dsp:txXfrm>
        <a:off x="38838" y="963507"/>
        <a:ext cx="10437924" cy="717924"/>
      </dsp:txXfrm>
    </dsp:sp>
    <dsp:sp modelId="{97E8467D-6055-402C-977D-234AF181CA57}">
      <dsp:nvSpPr>
        <dsp:cNvPr id="0" name=""/>
        <dsp:cNvSpPr/>
      </dsp:nvSpPr>
      <dsp:spPr>
        <a:xfrm>
          <a:off x="0" y="17778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But these differences may also cause barriers to people – and require reasonable adjustments or more.</a:t>
          </a:r>
          <a:endParaRPr lang="en-US" sz="2000" kern="1200"/>
        </a:p>
      </dsp:txBody>
      <dsp:txXfrm>
        <a:off x="38838" y="1816707"/>
        <a:ext cx="10437924" cy="717924"/>
      </dsp:txXfrm>
    </dsp:sp>
    <dsp:sp modelId="{D14ECC4F-8ABE-49F0-8490-53400C43A767}">
      <dsp:nvSpPr>
        <dsp:cNvPr id="0" name=""/>
        <dsp:cNvSpPr/>
      </dsp:nvSpPr>
      <dsp:spPr>
        <a:xfrm>
          <a:off x="0" y="26310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 It is known that CYP may have more than one neurodiversity – and not meet diagnostic criteria but still require support (sub clinical features/DAMP/ESSENCE)</a:t>
          </a:r>
          <a:endParaRPr lang="en-US" sz="2000" kern="1200"/>
        </a:p>
      </dsp:txBody>
      <dsp:txXfrm>
        <a:off x="38838" y="2669907"/>
        <a:ext cx="10437924" cy="717924"/>
      </dsp:txXfrm>
    </dsp:sp>
    <dsp:sp modelId="{428201DB-F440-4349-8735-CBD5AC2D7E2A}">
      <dsp:nvSpPr>
        <dsp:cNvPr id="0" name=""/>
        <dsp:cNvSpPr/>
      </dsp:nvSpPr>
      <dsp:spPr>
        <a:xfrm>
          <a:off x="0" y="34842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a:t>A Neuro-affirmative needs-based approach in education and services will benefit all CYP and does not legally require diagnosis (CAF 2014)</a:t>
          </a:r>
          <a:endParaRPr lang="en-US" sz="2000" kern="1200"/>
        </a:p>
      </dsp:txBody>
      <dsp:txXfrm>
        <a:off x="38838" y="3523107"/>
        <a:ext cx="10437924" cy="7179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FAF15-6E92-45D3-A608-9D0C18705E57}">
      <dsp:nvSpPr>
        <dsp:cNvPr id="0" name=""/>
        <dsp:cNvSpPr/>
      </dsp:nvSpPr>
      <dsp:spPr>
        <a:xfrm>
          <a:off x="315944"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F4BF2-A05A-47A1-AE75-C602ECE217B6}">
      <dsp:nvSpPr>
        <dsp:cNvPr id="0" name=""/>
        <dsp:cNvSpPr/>
      </dsp:nvSpPr>
      <dsp:spPr>
        <a:xfrm>
          <a:off x="510119" y="392602"/>
          <a:ext cx="536290" cy="5362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2EEC84-F610-48C7-89A0-30372EA718C4}">
      <dsp:nvSpPr>
        <dsp:cNvPr id="0" name=""/>
        <dsp:cNvSpPr/>
      </dsp:nvSpPr>
      <dsp:spPr>
        <a:xfrm>
          <a:off x="1438721"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Monthly </a:t>
          </a:r>
          <a:r>
            <a:rPr lang="en-US" sz="1500" kern="1200">
              <a:solidFill>
                <a:schemeClr val="tx1"/>
              </a:solidFill>
            </a:rPr>
            <a:t>Newsletters</a:t>
          </a:r>
        </a:p>
        <a:p>
          <a:pPr marL="0" lvl="0" indent="0" algn="l" defTabSz="666750">
            <a:lnSpc>
              <a:spcPct val="100000"/>
            </a:lnSpc>
            <a:spcBef>
              <a:spcPct val="0"/>
            </a:spcBef>
            <a:spcAft>
              <a:spcPct val="35000"/>
            </a:spcAft>
            <a:buNone/>
          </a:pPr>
          <a:r>
            <a:rPr lang="en-US" sz="1500" kern="1200">
              <a:solidFill>
                <a:schemeClr val="accent1"/>
              </a:solidFill>
            </a:rPr>
            <a:t> </a:t>
          </a:r>
          <a:r>
            <a:rPr lang="en-GB" sz="1500" b="1" kern="1200">
              <a:solidFill>
                <a:schemeClr val="accent1"/>
              </a:solidFill>
              <a:latin typeface="Aptos" panose="020B00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Sign up here!</a:t>
          </a:r>
          <a:endParaRPr lang="en-US" sz="1500" kern="1200">
            <a:solidFill>
              <a:schemeClr val="accent1"/>
            </a:solidFill>
          </a:endParaRPr>
        </a:p>
      </dsp:txBody>
      <dsp:txXfrm>
        <a:off x="1438721" y="198428"/>
        <a:ext cx="2179506" cy="924639"/>
      </dsp:txXfrm>
    </dsp:sp>
    <dsp:sp modelId="{95A87F1B-6893-4C03-91AA-78C99CF5BFCA}">
      <dsp:nvSpPr>
        <dsp:cNvPr id="0" name=""/>
        <dsp:cNvSpPr/>
      </dsp:nvSpPr>
      <dsp:spPr>
        <a:xfrm>
          <a:off x="3997990"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89456-CAFE-4E33-B08C-07D97CCE7F7B}">
      <dsp:nvSpPr>
        <dsp:cNvPr id="0" name=""/>
        <dsp:cNvSpPr/>
      </dsp:nvSpPr>
      <dsp:spPr>
        <a:xfrm>
          <a:off x="4192164" y="392602"/>
          <a:ext cx="536290" cy="53629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A7D99E-BCA7-492F-A29E-0AC1090B6DEB}">
      <dsp:nvSpPr>
        <dsp:cNvPr id="0" name=""/>
        <dsp:cNvSpPr/>
      </dsp:nvSpPr>
      <dsp:spPr>
        <a:xfrm>
          <a:off x="5120766"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endParaRPr lang="en-US" sz="1500" kern="1200"/>
        </a:p>
      </dsp:txBody>
      <dsp:txXfrm>
        <a:off x="5120766" y="198428"/>
        <a:ext cx="2179506" cy="924639"/>
      </dsp:txXfrm>
    </dsp:sp>
    <dsp:sp modelId="{DCA1F043-1793-41B0-A6D9-9E5066EE044F}">
      <dsp:nvSpPr>
        <dsp:cNvPr id="0" name=""/>
        <dsp:cNvSpPr/>
      </dsp:nvSpPr>
      <dsp:spPr>
        <a:xfrm>
          <a:off x="7680036" y="198428"/>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ECD96-68DA-4463-A7E0-97CFD04FBFF7}">
      <dsp:nvSpPr>
        <dsp:cNvPr id="0" name=""/>
        <dsp:cNvSpPr/>
      </dsp:nvSpPr>
      <dsp:spPr>
        <a:xfrm>
          <a:off x="7874210" y="392602"/>
          <a:ext cx="536290" cy="53629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7C1F4F-BA34-4133-9F41-DA90B9EB9BF1}">
      <dsp:nvSpPr>
        <dsp:cNvPr id="0" name=""/>
        <dsp:cNvSpPr/>
      </dsp:nvSpPr>
      <dsp:spPr>
        <a:xfrm>
          <a:off x="8802812" y="198428"/>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Email: </a:t>
          </a:r>
          <a:r>
            <a:rPr lang="en-US" sz="1500" kern="1200">
              <a:hlinkClick xmlns:r="http://schemas.openxmlformats.org/officeDocument/2006/relationships" r:id="rId8"/>
            </a:rPr>
            <a:t>info@pcfcheshirewest.org</a:t>
          </a:r>
          <a:endParaRPr lang="en-US" sz="1500" kern="1200"/>
        </a:p>
      </dsp:txBody>
      <dsp:txXfrm>
        <a:off x="8802812" y="198428"/>
        <a:ext cx="2179506" cy="924639"/>
      </dsp:txXfrm>
    </dsp:sp>
    <dsp:sp modelId="{4957492C-0C05-418D-A29E-C7C478E98227}">
      <dsp:nvSpPr>
        <dsp:cNvPr id="0" name=""/>
        <dsp:cNvSpPr/>
      </dsp:nvSpPr>
      <dsp:spPr>
        <a:xfrm>
          <a:off x="315944"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04D94E-E43F-4402-BFE6-9C9440F52D93}">
      <dsp:nvSpPr>
        <dsp:cNvPr id="0" name=""/>
        <dsp:cNvSpPr/>
      </dsp:nvSpPr>
      <dsp:spPr>
        <a:xfrm>
          <a:off x="510119" y="2191965"/>
          <a:ext cx="536290" cy="5362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8A2438-32D8-4AC6-A492-9D0ED65B3D08}">
      <dsp:nvSpPr>
        <dsp:cNvPr id="0" name=""/>
        <dsp:cNvSpPr/>
      </dsp:nvSpPr>
      <dsp:spPr>
        <a:xfrm>
          <a:off x="1438721"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Website: </a:t>
          </a:r>
          <a:r>
            <a:rPr lang="en-US" sz="1500" kern="1200">
              <a:hlinkClick xmlns:r="http://schemas.openxmlformats.org/officeDocument/2006/relationships" r:id="rId11"/>
            </a:rPr>
            <a:t>www.pcfcheshirewest.org</a:t>
          </a:r>
          <a:endParaRPr lang="en-US" sz="1500" kern="1200"/>
        </a:p>
      </dsp:txBody>
      <dsp:txXfrm>
        <a:off x="1438721" y="1997791"/>
        <a:ext cx="2179506" cy="924639"/>
      </dsp:txXfrm>
    </dsp:sp>
    <dsp:sp modelId="{AF945963-C0C9-4895-A193-E7840C48136D}">
      <dsp:nvSpPr>
        <dsp:cNvPr id="0" name=""/>
        <dsp:cNvSpPr/>
      </dsp:nvSpPr>
      <dsp:spPr>
        <a:xfrm>
          <a:off x="3997990"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63BA8-2BF4-44DB-BFD3-BCFF982C520C}">
      <dsp:nvSpPr>
        <dsp:cNvPr id="0" name=""/>
        <dsp:cNvSpPr/>
      </dsp:nvSpPr>
      <dsp:spPr>
        <a:xfrm>
          <a:off x="4192164" y="2191965"/>
          <a:ext cx="536290" cy="53629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26E31-952A-4046-A623-218EC1D7BF8C}">
      <dsp:nvSpPr>
        <dsp:cNvPr id="0" name=""/>
        <dsp:cNvSpPr/>
      </dsp:nvSpPr>
      <dsp:spPr>
        <a:xfrm>
          <a:off x="5120766"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Phone number: 07900840867</a:t>
          </a:r>
        </a:p>
      </dsp:txBody>
      <dsp:txXfrm>
        <a:off x="5120766" y="1997791"/>
        <a:ext cx="2179506" cy="924639"/>
      </dsp:txXfrm>
    </dsp:sp>
    <dsp:sp modelId="{E6F44875-2BB5-4F52-B109-C5B2813F6B5B}">
      <dsp:nvSpPr>
        <dsp:cNvPr id="0" name=""/>
        <dsp:cNvSpPr/>
      </dsp:nvSpPr>
      <dsp:spPr>
        <a:xfrm>
          <a:off x="7680036" y="1997791"/>
          <a:ext cx="924639" cy="9246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0ED86-3C5B-4706-8356-FD1585F25695}">
      <dsp:nvSpPr>
        <dsp:cNvPr id="0" name=""/>
        <dsp:cNvSpPr/>
      </dsp:nvSpPr>
      <dsp:spPr>
        <a:xfrm>
          <a:off x="7874210" y="2191965"/>
          <a:ext cx="536290" cy="536290"/>
        </a:xfrm>
        <a:prstGeom prst="rect">
          <a:avLst/>
        </a:prstGeom>
        <a:blipFill>
          <a:blip xmlns:r="http://schemas.openxmlformats.org/officeDocument/2006/relationships" r:embed="rId14">
            <a:extLst>
              <a:ext uri="{96DAC541-7B7A-43D3-8B79-37D633B846F1}">
                <asvg:svgBlip xmlns:asvg="http://schemas.microsoft.com/office/drawing/2016/SVG/main" r:embed="rId15"/>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0D8A3-5058-44C2-9211-7EFA4D6E2923}">
      <dsp:nvSpPr>
        <dsp:cNvPr id="0" name=""/>
        <dsp:cNvSpPr/>
      </dsp:nvSpPr>
      <dsp:spPr>
        <a:xfrm>
          <a:off x="8802812" y="1997791"/>
          <a:ext cx="2179506" cy="924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a:hlinkClick xmlns:r="http://schemas.openxmlformats.org/officeDocument/2006/relationships" r:id="rId16"/>
            </a:rPr>
            <a:t>PCF YouTube Channel</a:t>
          </a:r>
          <a:endParaRPr lang="en-GB" sz="1500" kern="1200"/>
        </a:p>
        <a:p>
          <a:pPr marL="0" lvl="0" indent="0" algn="l" defTabSz="666750">
            <a:lnSpc>
              <a:spcPct val="100000"/>
            </a:lnSpc>
            <a:spcBef>
              <a:spcPct val="0"/>
            </a:spcBef>
            <a:spcAft>
              <a:spcPct val="35000"/>
            </a:spcAft>
            <a:buNone/>
          </a:pPr>
          <a:endParaRPr lang="en-GB" sz="1500" kern="1200"/>
        </a:p>
      </dsp:txBody>
      <dsp:txXfrm>
        <a:off x="8802812" y="1997791"/>
        <a:ext cx="2179506" cy="924639"/>
      </dsp:txXfrm>
    </dsp:sp>
    <dsp:sp modelId="{1D588AB2-9601-4B9B-ACBD-E8ED03D1CCC4}">
      <dsp:nvSpPr>
        <dsp:cNvPr id="0" name=""/>
        <dsp:cNvSpPr/>
      </dsp:nvSpPr>
      <dsp:spPr>
        <a:xfrm>
          <a:off x="315944" y="3909762"/>
          <a:ext cx="924639" cy="924639"/>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CEAD12B5-8A0B-4264-B388-E3E4D7C49195}">
      <dsp:nvSpPr>
        <dsp:cNvPr id="0" name=""/>
        <dsp:cNvSpPr/>
      </dsp:nvSpPr>
      <dsp:spPr>
        <a:xfrm flipH="1">
          <a:off x="640279" y="4609146"/>
          <a:ext cx="180145" cy="53629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78723-BAD9-4D63-B44F-488ECA3C2C3D}">
      <dsp:nvSpPr>
        <dsp:cNvPr id="0" name=""/>
        <dsp:cNvSpPr/>
      </dsp:nvSpPr>
      <dsp:spPr>
        <a:xfrm>
          <a:off x="5015422" y="640076"/>
          <a:ext cx="2940590" cy="1149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kern="1200">
              <a:hlinkClick xmlns:r="http://schemas.openxmlformats.org/officeDocument/2006/relationships" r:id="rId17"/>
            </a:rPr>
            <a:t>https://facebook.com/pcfcwac</a:t>
          </a:r>
          <a:endParaRPr lang="en-GB" sz="1500" kern="1200"/>
        </a:p>
        <a:p>
          <a:pPr marL="0" lvl="0" indent="0" algn="l" defTabSz="666750">
            <a:lnSpc>
              <a:spcPct val="100000"/>
            </a:lnSpc>
            <a:spcBef>
              <a:spcPct val="0"/>
            </a:spcBef>
            <a:spcAft>
              <a:spcPct val="35000"/>
            </a:spcAft>
            <a:buNone/>
          </a:pPr>
          <a:endParaRPr lang="en-GB" sz="1500" kern="1200"/>
        </a:p>
        <a:p>
          <a:pPr marL="0" lvl="0" indent="0" algn="l" defTabSz="666750">
            <a:lnSpc>
              <a:spcPct val="100000"/>
            </a:lnSpc>
            <a:spcBef>
              <a:spcPct val="0"/>
            </a:spcBef>
            <a:spcAft>
              <a:spcPct val="35000"/>
            </a:spcAft>
            <a:buNone/>
          </a:pPr>
          <a:endParaRPr lang="en-GB" sz="1500" kern="1200"/>
        </a:p>
      </dsp:txBody>
      <dsp:txXfrm>
        <a:off x="5015422" y="640076"/>
        <a:ext cx="2940590" cy="1149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F9D00-E821-4474-867E-358C433E83AB}">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E9E22-ECB4-4ABD-B3BB-3D061A2C7446}">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27E46-82D2-47A6-BE20-EE9E29BBE071}">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100000"/>
            </a:lnSpc>
            <a:spcBef>
              <a:spcPct val="0"/>
            </a:spcBef>
            <a:spcAft>
              <a:spcPct val="35000"/>
            </a:spcAft>
            <a:buNone/>
          </a:pPr>
          <a:r>
            <a:rPr lang="en-GB" sz="1700" kern="1200"/>
            <a:t>Approved standard C and M approach to stratification and prioritisation of referrals at triage </a:t>
          </a:r>
          <a:endParaRPr lang="en-US" sz="1700" kern="1200"/>
        </a:p>
      </dsp:txBody>
      <dsp:txXfrm>
        <a:off x="1058686" y="1808"/>
        <a:ext cx="9456913" cy="916611"/>
      </dsp:txXfrm>
    </dsp:sp>
    <dsp:sp modelId="{2A13363D-323F-494B-8CF9-89632B406045}">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E9B4E-4806-4AFC-85DC-41CB3A4B9724}">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84D018-DCF4-4B44-8D6E-82C2FCAEBC2A}">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100000"/>
            </a:lnSpc>
            <a:spcBef>
              <a:spcPct val="0"/>
            </a:spcBef>
            <a:spcAft>
              <a:spcPct val="35000"/>
            </a:spcAft>
            <a:buNone/>
          </a:pPr>
          <a:r>
            <a:rPr lang="en-GB" sz="1700" kern="1200"/>
            <a:t>Agreed a consistent clinical assessment model for ND services</a:t>
          </a:r>
          <a:endParaRPr lang="en-US" sz="1700" kern="1200"/>
        </a:p>
      </dsp:txBody>
      <dsp:txXfrm>
        <a:off x="1058686" y="1147573"/>
        <a:ext cx="9456913" cy="916611"/>
      </dsp:txXfrm>
    </dsp:sp>
    <dsp:sp modelId="{07917510-F678-458B-BBFD-15AD0FD22386}">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D2512-4EAD-40FB-9F8C-5F854A262D5B}">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F2325A-6EDB-4885-A582-D5A234D3A0BC}">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100000"/>
            </a:lnSpc>
            <a:spcBef>
              <a:spcPct val="0"/>
            </a:spcBef>
            <a:spcAft>
              <a:spcPct val="35000"/>
            </a:spcAft>
            <a:buNone/>
          </a:pPr>
          <a:r>
            <a:rPr lang="en-GB" sz="1700" kern="1200"/>
            <a:t>Piloting the Portsmouth Cornwall Tool in Wirral and St Helens schools </a:t>
          </a:r>
          <a:endParaRPr lang="en-US" sz="1700" kern="1200"/>
        </a:p>
      </dsp:txBody>
      <dsp:txXfrm>
        <a:off x="1058686" y="2293338"/>
        <a:ext cx="9456913" cy="916611"/>
      </dsp:txXfrm>
    </dsp:sp>
    <dsp:sp modelId="{8AE09795-49D7-4777-9884-D7FE3F4B21ED}">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E9B33-EF84-4888-A46E-EE0AD61C96F1}">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CEAC70-47E7-463C-A685-3877C409F422}">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755650">
            <a:lnSpc>
              <a:spcPct val="100000"/>
            </a:lnSpc>
            <a:spcBef>
              <a:spcPct val="0"/>
            </a:spcBef>
            <a:spcAft>
              <a:spcPct val="35000"/>
            </a:spcAft>
            <a:buNone/>
          </a:pPr>
          <a:r>
            <a:rPr lang="en-GB" sz="1700" kern="1200"/>
            <a:t>In parallel – CANDDID study team are supporting the evaluation of the pilots and the coproduction of a C and M ND profiling tool based on participation across the 9 places, and pilot site feedback.</a:t>
          </a:r>
          <a:endParaRPr lang="en-US" sz="1700" kern="1200"/>
        </a:p>
      </dsp:txBody>
      <dsp:txXfrm>
        <a:off x="1058686" y="3439103"/>
        <a:ext cx="9456913" cy="91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CBAA0-EAAB-4156-BED0-9DAB9B8EF88F}">
      <dsp:nvSpPr>
        <dsp:cNvPr id="0" name=""/>
        <dsp:cNvSpPr/>
      </dsp:nvSpPr>
      <dsp:spPr>
        <a:xfrm>
          <a:off x="282221"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5E26FF-BC0B-45D0-9A19-0113F039F03A}">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9622FB-9C13-4525-9C21-56CAB2045476}">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Understanding how  local offers and Early Help can support children on the ND pathway.</a:t>
          </a:r>
          <a:endParaRPr lang="en-US" sz="1700" kern="1200"/>
        </a:p>
      </dsp:txBody>
      <dsp:txXfrm>
        <a:off x="1948202" y="368029"/>
        <a:ext cx="3233964" cy="1371985"/>
      </dsp:txXfrm>
    </dsp:sp>
    <dsp:sp modelId="{BCA66E2E-AAFF-4CA4-9761-ED64CA50E3C6}">
      <dsp:nvSpPr>
        <dsp:cNvPr id="0" name=""/>
        <dsp:cNvSpPr/>
      </dsp:nvSpPr>
      <dsp:spPr>
        <a:xfrm>
          <a:off x="5745661"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C2F1B0-D8AB-4465-974E-73082645B3A6}">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28BB78-673D-4907-9D72-DB8F8E062976}">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Exploring the role of primary care in ADHD medication prescribing and looking implementing the C and M assessment model and standards.</a:t>
          </a:r>
          <a:endParaRPr lang="en-US" sz="1700" kern="1200"/>
        </a:p>
      </dsp:txBody>
      <dsp:txXfrm>
        <a:off x="7411643" y="368029"/>
        <a:ext cx="3233964" cy="1371985"/>
      </dsp:txXfrm>
    </dsp:sp>
    <dsp:sp modelId="{ACE589A1-C7A0-4D9A-869E-CE6DE377DB85}">
      <dsp:nvSpPr>
        <dsp:cNvPr id="0" name=""/>
        <dsp:cNvSpPr/>
      </dsp:nvSpPr>
      <dsp:spPr>
        <a:xfrm>
          <a:off x="282221"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6938A-4E9B-4512-9855-20F0EE125ACA}">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3B119-C2E8-4E17-9440-538FDE97B1D5}">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Stakeholder workshop Feb 26 looking at access and support from mental health pathways. </a:t>
          </a:r>
          <a:endParaRPr lang="en-US" sz="1700" kern="1200"/>
        </a:p>
      </dsp:txBody>
      <dsp:txXfrm>
        <a:off x="1948202" y="2452790"/>
        <a:ext cx="3233964" cy="1371985"/>
      </dsp:txXfrm>
    </dsp:sp>
    <dsp:sp modelId="{39A2E99F-432D-4937-A6A8-8986023580F5}">
      <dsp:nvSpPr>
        <dsp:cNvPr id="0" name=""/>
        <dsp:cNvSpPr/>
      </dsp:nvSpPr>
      <dsp:spPr>
        <a:xfrm>
          <a:off x="5745661"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9714E1-7A39-4A63-B905-970D30645000}">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A8974-1543-42CE-9B1E-38272539C7A0}">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On going feedback and evaluation from implementations will feed into reviews of the stratification and profiling tools.</a:t>
          </a:r>
          <a:endParaRPr lang="en-US" sz="1700" kern="1200"/>
        </a:p>
      </dsp:txBody>
      <dsp:txXfrm>
        <a:off x="7411643" y="2452790"/>
        <a:ext cx="3233964" cy="13719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6AF9-26CF-4E56-BBF9-195A0027BCB8}">
      <dsp:nvSpPr>
        <dsp:cNvPr id="0" name=""/>
        <dsp:cNvSpPr/>
      </dsp:nvSpPr>
      <dsp:spPr>
        <a:xfrm>
          <a:off x="8537" y="0"/>
          <a:ext cx="6061530" cy="4192805"/>
        </a:xfrm>
        <a:prstGeom prst="homePlate">
          <a:avLst>
            <a:gd name="adj" fmla="val 25000"/>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37" tIns="60960" rIns="855349" bIns="60960" numCol="1" spcCol="1270" anchor="t" anchorCtr="0">
          <a:noAutofit/>
        </a:bodyPr>
        <a:lstStyle/>
        <a:p>
          <a:pPr marL="0" lvl="0" indent="0" algn="l" defTabSz="1066800">
            <a:lnSpc>
              <a:spcPct val="90000"/>
            </a:lnSpc>
            <a:spcBef>
              <a:spcPct val="0"/>
            </a:spcBef>
            <a:spcAft>
              <a:spcPct val="35000"/>
            </a:spcAft>
            <a:buNone/>
          </a:pPr>
          <a:r>
            <a:rPr lang="en-US" sz="2400" kern="1200"/>
            <a:t>Neurodivergent </a:t>
          </a:r>
        </a:p>
        <a:p>
          <a:pPr marL="171450" lvl="1" indent="-171450" algn="l" defTabSz="844550">
            <a:lnSpc>
              <a:spcPct val="90000"/>
            </a:lnSpc>
            <a:spcBef>
              <a:spcPct val="0"/>
            </a:spcBef>
            <a:spcAft>
              <a:spcPct val="15000"/>
            </a:spcAft>
            <a:buChar char="•"/>
          </a:pPr>
          <a:r>
            <a:rPr lang="en-US" sz="1900" kern="1200"/>
            <a:t>Developmental trajectory or information processing is not typical ( different from the neurotypical population)</a:t>
          </a:r>
        </a:p>
        <a:p>
          <a:pPr marL="171450" lvl="1" indent="-171450" algn="l" defTabSz="844550">
            <a:lnSpc>
              <a:spcPct val="90000"/>
            </a:lnSpc>
            <a:spcBef>
              <a:spcPct val="0"/>
            </a:spcBef>
            <a:spcAft>
              <a:spcPct val="15000"/>
            </a:spcAft>
            <a:buChar char="•"/>
          </a:pPr>
          <a:r>
            <a:rPr lang="en-US" sz="1900" kern="1200"/>
            <a:t>Comes from the social model and neurodiversity paradigm</a:t>
          </a:r>
        </a:p>
        <a:p>
          <a:pPr marL="171450" lvl="1" indent="-171450" algn="l" defTabSz="844550">
            <a:lnSpc>
              <a:spcPct val="90000"/>
            </a:lnSpc>
            <a:spcBef>
              <a:spcPct val="0"/>
            </a:spcBef>
            <a:spcAft>
              <a:spcPct val="15000"/>
            </a:spcAft>
            <a:buChar char="•"/>
          </a:pPr>
          <a:r>
            <a:rPr lang="en-US" sz="1900" kern="1200"/>
            <a:t>May not reach diagnostic threshold for a “disorder”</a:t>
          </a:r>
        </a:p>
        <a:p>
          <a:pPr marL="171450" lvl="1" indent="-171450" algn="l" defTabSz="844550">
            <a:lnSpc>
              <a:spcPct val="90000"/>
            </a:lnSpc>
            <a:spcBef>
              <a:spcPct val="0"/>
            </a:spcBef>
            <a:spcAft>
              <a:spcPct val="15000"/>
            </a:spcAft>
            <a:buChar char="•"/>
          </a:pPr>
          <a:r>
            <a:rPr lang="en-US" sz="1900" kern="1200"/>
            <a:t>Still have needs and experience impact</a:t>
          </a:r>
        </a:p>
        <a:p>
          <a:pPr marL="171450" lvl="1" indent="-171450" algn="l" defTabSz="844550">
            <a:lnSpc>
              <a:spcPct val="90000"/>
            </a:lnSpc>
            <a:spcBef>
              <a:spcPct val="0"/>
            </a:spcBef>
            <a:spcAft>
              <a:spcPct val="15000"/>
            </a:spcAft>
            <a:buChar char="•"/>
          </a:pPr>
          <a:r>
            <a:rPr lang="en-US" sz="1900" kern="1200"/>
            <a:t> Come under legal frameworks (CAF 2014, Equality Act 2010)</a:t>
          </a:r>
        </a:p>
      </dsp:txBody>
      <dsp:txXfrm>
        <a:off x="8537" y="0"/>
        <a:ext cx="5537429" cy="4192805"/>
      </dsp:txXfrm>
    </dsp:sp>
    <dsp:sp modelId="{63EB5ED1-C5BC-42AE-AA1D-3E190CFE6EA3}">
      <dsp:nvSpPr>
        <dsp:cNvPr id="0" name=""/>
        <dsp:cNvSpPr/>
      </dsp:nvSpPr>
      <dsp:spPr>
        <a:xfrm>
          <a:off x="4857761" y="0"/>
          <a:ext cx="6061530" cy="4192805"/>
        </a:xfrm>
        <a:prstGeom prst="chevron">
          <a:avLst>
            <a:gd name="adj" fmla="val 25000"/>
          </a:avLst>
        </a:prstGeom>
        <a:solidFill>
          <a:schemeClr val="tx2">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37" tIns="60960" rIns="213837" bIns="60960" numCol="1" spcCol="1270" anchor="t" anchorCtr="0">
          <a:noAutofit/>
        </a:bodyPr>
        <a:lstStyle/>
        <a:p>
          <a:pPr marL="0" lvl="0" indent="0" algn="l" defTabSz="1066800">
            <a:lnSpc>
              <a:spcPct val="90000"/>
            </a:lnSpc>
            <a:spcBef>
              <a:spcPct val="0"/>
            </a:spcBef>
            <a:spcAft>
              <a:spcPct val="35000"/>
            </a:spcAft>
            <a:buNone/>
          </a:pPr>
          <a:r>
            <a:rPr lang="en-US" sz="2400" kern="1200"/>
            <a:t>Neurodevelopmental Diagnosis (ICD 11-WHO)</a:t>
          </a:r>
        </a:p>
        <a:p>
          <a:pPr marL="171450" lvl="1" indent="-171450" algn="l" defTabSz="844550">
            <a:lnSpc>
              <a:spcPct val="90000"/>
            </a:lnSpc>
            <a:spcBef>
              <a:spcPct val="0"/>
            </a:spcBef>
            <a:spcAft>
              <a:spcPct val="15000"/>
            </a:spcAft>
            <a:buChar char="•"/>
          </a:pPr>
          <a:r>
            <a:rPr lang="en-US" sz="1900" kern="1200"/>
            <a:t>Meets research based ICD 11 criteria (WHO)</a:t>
          </a:r>
        </a:p>
        <a:p>
          <a:pPr marL="171450" lvl="1" indent="-171450" algn="l" defTabSz="844550">
            <a:lnSpc>
              <a:spcPct val="90000"/>
            </a:lnSpc>
            <a:spcBef>
              <a:spcPct val="0"/>
            </a:spcBef>
            <a:spcAft>
              <a:spcPct val="15000"/>
            </a:spcAft>
            <a:buChar char="•"/>
          </a:pPr>
          <a:r>
            <a:rPr lang="en-US" sz="1900" kern="1200"/>
            <a:t>Evidence base on prognosis / risk /impact</a:t>
          </a:r>
        </a:p>
        <a:p>
          <a:pPr marL="171450" lvl="1" indent="-171450" algn="l" defTabSz="844550">
            <a:lnSpc>
              <a:spcPct val="90000"/>
            </a:lnSpc>
            <a:spcBef>
              <a:spcPct val="0"/>
            </a:spcBef>
            <a:spcAft>
              <a:spcPct val="15000"/>
            </a:spcAft>
            <a:buChar char="•"/>
          </a:pPr>
          <a:r>
            <a:rPr lang="en-US" sz="1900" kern="1200"/>
            <a:t> used internationally</a:t>
          </a:r>
        </a:p>
        <a:p>
          <a:pPr marL="171450" lvl="1" indent="-171450" algn="l" defTabSz="844550">
            <a:lnSpc>
              <a:spcPct val="90000"/>
            </a:lnSpc>
            <a:spcBef>
              <a:spcPct val="0"/>
            </a:spcBef>
            <a:spcAft>
              <a:spcPct val="15000"/>
            </a:spcAft>
            <a:buChar char="•"/>
          </a:pPr>
          <a:r>
            <a:rPr lang="en-US" sz="1900" kern="1200"/>
            <a:t>diagnostic , consistent across culture, </a:t>
          </a:r>
        </a:p>
        <a:p>
          <a:pPr marL="171450" lvl="1" indent="-171450" algn="l" defTabSz="844550">
            <a:lnSpc>
              <a:spcPct val="90000"/>
            </a:lnSpc>
            <a:spcBef>
              <a:spcPct val="0"/>
            </a:spcBef>
            <a:spcAft>
              <a:spcPct val="15000"/>
            </a:spcAft>
            <a:buChar char="•"/>
          </a:pPr>
          <a:r>
            <a:rPr lang="en-US" sz="1900" kern="1200"/>
            <a:t>NB – people with a </a:t>
          </a:r>
          <a:r>
            <a:rPr lang="en-US" sz="1900" b="1" kern="1200"/>
            <a:t>neurodevelopmental diagnosis </a:t>
          </a:r>
          <a:r>
            <a:rPr lang="en-US" sz="1900" kern="1200"/>
            <a:t>are a subset of  </a:t>
          </a:r>
          <a:r>
            <a:rPr lang="en-US" sz="1900" b="1" kern="1200"/>
            <a:t>neurodivergent people.</a:t>
          </a:r>
        </a:p>
      </dsp:txBody>
      <dsp:txXfrm>
        <a:off x="5905962" y="0"/>
        <a:ext cx="3965128" cy="41928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5B78E-BF72-4B3E-A1B8-1F1094994B7F}">
      <dsp:nvSpPr>
        <dsp:cNvPr id="0" name=""/>
        <dsp:cNvSpPr/>
      </dsp:nvSpPr>
      <dsp:spPr>
        <a:xfrm>
          <a:off x="1321262" y="221406"/>
          <a:ext cx="806835" cy="806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5CF805-4961-4089-A718-1B82EE7AB07E}">
      <dsp:nvSpPr>
        <dsp:cNvPr id="0" name=""/>
        <dsp:cNvSpPr/>
      </dsp:nvSpPr>
      <dsp:spPr>
        <a:xfrm>
          <a:off x="828196"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The CANDDID study team are carrying out the </a:t>
          </a:r>
          <a:r>
            <a:rPr lang="en-GB" sz="1900" b="1" kern="1200" dirty="0">
              <a:solidFill>
                <a:srgbClr val="E97132"/>
              </a:solidFill>
              <a:latin typeface="Aptos" panose="02110004020202020204"/>
              <a:ea typeface="+mn-ea"/>
              <a:cs typeface="+mn-cs"/>
            </a:rPr>
            <a:t>evaluation</a:t>
          </a:r>
          <a:r>
            <a:rPr lang="en-GB" sz="1900" kern="1200" dirty="0">
              <a:solidFill>
                <a:sysClr val="windowText" lastClr="000000">
                  <a:hueOff val="0"/>
                  <a:satOff val="0"/>
                  <a:lumOff val="0"/>
                  <a:alphaOff val="0"/>
                </a:sysClr>
              </a:solidFill>
              <a:latin typeface="Aptos" panose="02110004020202020204"/>
              <a:ea typeface="+mn-ea"/>
              <a:cs typeface="+mn-cs"/>
            </a:rPr>
            <a:t> of the initial pilots using the Portsmouth Cornwall profile in Wirral and St Helens. </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828196" y="1722788"/>
        <a:ext cx="1792968" cy="3128547"/>
      </dsp:txXfrm>
    </dsp:sp>
    <dsp:sp modelId="{8A80E8DD-5AA3-426C-AE43-ACB2FB1A4935}">
      <dsp:nvSpPr>
        <dsp:cNvPr id="0" name=""/>
        <dsp:cNvSpPr/>
      </dsp:nvSpPr>
      <dsp:spPr>
        <a:xfrm>
          <a:off x="3428000" y="221406"/>
          <a:ext cx="806835" cy="806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E7F09-1DED-4DA5-91F6-2A86B9098DBF}">
      <dsp:nvSpPr>
        <dsp:cNvPr id="0" name=""/>
        <dsp:cNvSpPr/>
      </dsp:nvSpPr>
      <dsp:spPr>
        <a:xfrm>
          <a:off x="2934934"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They have held one (June 25) implementation workshop and six (July-Sept) </a:t>
          </a:r>
          <a:r>
            <a:rPr lang="en-GB" sz="1900" b="1" kern="1200" dirty="0">
              <a:solidFill>
                <a:srgbClr val="00B050"/>
              </a:solidFill>
              <a:latin typeface="Aptos" panose="02110004020202020204"/>
              <a:ea typeface="+mn-ea"/>
              <a:cs typeface="+mn-cs"/>
            </a:rPr>
            <a:t>coproduction workshops </a:t>
          </a:r>
          <a:r>
            <a:rPr lang="en-GB" sz="1900" kern="1200" dirty="0">
              <a:solidFill>
                <a:sysClr val="windowText" lastClr="000000">
                  <a:hueOff val="0"/>
                  <a:satOff val="0"/>
                  <a:lumOff val="0"/>
                  <a:alphaOff val="0"/>
                </a:sysClr>
              </a:solidFill>
              <a:latin typeface="Aptos" panose="02110004020202020204"/>
              <a:ea typeface="+mn-ea"/>
              <a:cs typeface="+mn-cs"/>
            </a:rPr>
            <a:t>for Cheshire and Merseyside</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2934934" y="1722788"/>
        <a:ext cx="1792968" cy="3128547"/>
      </dsp:txXfrm>
    </dsp:sp>
    <dsp:sp modelId="{33DB00AC-78E7-4F25-9AE0-809E894CE1CA}">
      <dsp:nvSpPr>
        <dsp:cNvPr id="0" name=""/>
        <dsp:cNvSpPr/>
      </dsp:nvSpPr>
      <dsp:spPr>
        <a:xfrm>
          <a:off x="5534739" y="221406"/>
          <a:ext cx="806835" cy="806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387865-59CE-4D8F-907E-5A25B5EA9B31}">
      <dsp:nvSpPr>
        <dsp:cNvPr id="0" name=""/>
        <dsp:cNvSpPr/>
      </dsp:nvSpPr>
      <dsp:spPr>
        <a:xfrm>
          <a:off x="5041672"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Another implementation workshop will take place on </a:t>
          </a:r>
          <a:r>
            <a:rPr lang="en-GB" sz="1900" b="1" kern="1200" dirty="0">
              <a:solidFill>
                <a:srgbClr val="0070C0"/>
              </a:solidFill>
              <a:latin typeface="Aptos" panose="02110004020202020204"/>
              <a:ea typeface="+mn-ea"/>
              <a:cs typeface="+mn-cs"/>
            </a:rPr>
            <a:t>Tuesday </a:t>
          </a:r>
          <a:r>
            <a:rPr lang="en-GB" sz="1900" kern="1200" dirty="0">
              <a:solidFill>
                <a:sysClr val="windowText" lastClr="000000">
                  <a:hueOff val="0"/>
                  <a:satOff val="0"/>
                  <a:lumOff val="0"/>
                  <a:alphaOff val="0"/>
                </a:sysClr>
              </a:solidFill>
              <a:latin typeface="Aptos" panose="02110004020202020204"/>
              <a:ea typeface="+mn-ea"/>
              <a:cs typeface="+mn-cs"/>
            </a:rPr>
            <a:t>          </a:t>
          </a:r>
          <a:r>
            <a:rPr lang="en-GB" sz="1900" b="1" kern="1200" dirty="0">
              <a:solidFill>
                <a:srgbClr val="0070C0"/>
              </a:solidFill>
              <a:latin typeface="Aptos" panose="02110004020202020204"/>
              <a:ea typeface="+mn-ea"/>
              <a:cs typeface="+mn-cs"/>
            </a:rPr>
            <a:t>18</a:t>
          </a:r>
          <a:r>
            <a:rPr lang="en-GB" sz="1900" b="1" kern="1200" baseline="30000" dirty="0">
              <a:solidFill>
                <a:srgbClr val="0070C0"/>
              </a:solidFill>
              <a:latin typeface="Aptos" panose="02110004020202020204"/>
              <a:ea typeface="+mn-ea"/>
              <a:cs typeface="+mn-cs"/>
            </a:rPr>
            <a:t>th</a:t>
          </a:r>
          <a:r>
            <a:rPr lang="en-GB" sz="1900" b="1" kern="1200" dirty="0">
              <a:solidFill>
                <a:srgbClr val="0070C0"/>
              </a:solidFill>
              <a:latin typeface="Aptos" panose="02110004020202020204"/>
              <a:ea typeface="+mn-ea"/>
              <a:cs typeface="+mn-cs"/>
            </a:rPr>
            <a:t> November</a:t>
          </a:r>
        </a:p>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Focus on people, processes, and resources needed</a:t>
          </a:r>
        </a:p>
        <a:p>
          <a:pPr marL="0" lvl="0" indent="0" algn="ctr" defTabSz="844550">
            <a:lnSpc>
              <a:spcPct val="90000"/>
            </a:lnSpc>
            <a:spcBef>
              <a:spcPct val="0"/>
            </a:spcBef>
            <a:spcAft>
              <a:spcPct val="35000"/>
            </a:spcAft>
            <a:buNone/>
          </a:pP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5041672" y="1722788"/>
        <a:ext cx="1792968" cy="3128547"/>
      </dsp:txXfrm>
    </dsp:sp>
    <dsp:sp modelId="{9590567E-A05C-409A-B996-D096933C569A}">
      <dsp:nvSpPr>
        <dsp:cNvPr id="0" name=""/>
        <dsp:cNvSpPr/>
      </dsp:nvSpPr>
      <dsp:spPr>
        <a:xfrm>
          <a:off x="7641477" y="221406"/>
          <a:ext cx="806835" cy="8068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F9EDA9-679A-47F3-8DF5-766D21F27792}">
      <dsp:nvSpPr>
        <dsp:cNvPr id="0" name=""/>
        <dsp:cNvSpPr/>
      </dsp:nvSpPr>
      <dsp:spPr>
        <a:xfrm>
          <a:off x="7148410"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b="1" kern="1200" dirty="0">
              <a:solidFill>
                <a:srgbClr val="A02B93"/>
              </a:solidFill>
              <a:latin typeface="Aptos" panose="02110004020202020204"/>
              <a:ea typeface="+mn-ea"/>
              <a:cs typeface="+mn-cs"/>
            </a:rPr>
            <a:t>200+ stakeholders </a:t>
          </a:r>
          <a:r>
            <a:rPr lang="en-GB" sz="1900" kern="1200" dirty="0">
              <a:solidFill>
                <a:sysClr val="windowText" lastClr="000000">
                  <a:hueOff val="0"/>
                  <a:satOff val="0"/>
                  <a:lumOff val="0"/>
                  <a:alphaOff val="0"/>
                </a:sysClr>
              </a:solidFill>
              <a:latin typeface="Aptos" panose="02110004020202020204"/>
              <a:ea typeface="+mn-ea"/>
              <a:cs typeface="+mn-cs"/>
            </a:rPr>
            <a:t>have taken part in coproduction so far across nine C&amp;M Places (Parents, carers, and practitioners from education, health, and care.</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7148410" y="1722788"/>
        <a:ext cx="1792968" cy="3128547"/>
      </dsp:txXfrm>
    </dsp:sp>
    <dsp:sp modelId="{EF3ABB0E-3828-4E25-AF73-83512D266558}">
      <dsp:nvSpPr>
        <dsp:cNvPr id="0" name=""/>
        <dsp:cNvSpPr/>
      </dsp:nvSpPr>
      <dsp:spPr>
        <a:xfrm>
          <a:off x="9748215" y="221406"/>
          <a:ext cx="806835" cy="8068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D2F473-89B3-4A37-81C1-08A689C8B155}">
      <dsp:nvSpPr>
        <dsp:cNvPr id="0" name=""/>
        <dsp:cNvSpPr/>
      </dsp:nvSpPr>
      <dsp:spPr>
        <a:xfrm>
          <a:off x="9255149"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In response to stakeholder feedback on the Portsmouth Tool </a:t>
          </a:r>
          <a:r>
            <a:rPr lang="en-GB" sz="1900" b="1" kern="1200" dirty="0">
              <a:solidFill>
                <a:srgbClr val="92D050"/>
              </a:solidFill>
              <a:latin typeface="Aptos" panose="02110004020202020204"/>
              <a:ea typeface="+mn-ea"/>
              <a:cs typeface="+mn-cs"/>
            </a:rPr>
            <a:t>– a new profiling tool has been coproduced </a:t>
          </a:r>
          <a:r>
            <a:rPr lang="en-GB" sz="1900" kern="1200" dirty="0">
              <a:solidFill>
                <a:sysClr val="windowText" lastClr="000000">
                  <a:hueOff val="0"/>
                  <a:satOff val="0"/>
                  <a:lumOff val="0"/>
                  <a:alphaOff val="0"/>
                </a:sysClr>
              </a:solidFill>
              <a:latin typeface="Aptos" panose="02110004020202020204"/>
              <a:ea typeface="+mn-ea"/>
              <a:cs typeface="+mn-cs"/>
            </a:rPr>
            <a:t>by Cheshire and Merseyside stakeholders.  </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9255149" y="1722788"/>
        <a:ext cx="1792968" cy="31285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5B78E-BF72-4B3E-A1B8-1F1094994B7F}">
      <dsp:nvSpPr>
        <dsp:cNvPr id="0" name=""/>
        <dsp:cNvSpPr/>
      </dsp:nvSpPr>
      <dsp:spPr>
        <a:xfrm>
          <a:off x="1321262" y="221406"/>
          <a:ext cx="806835" cy="806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5CF805-4961-4089-A718-1B82EE7AB07E}">
      <dsp:nvSpPr>
        <dsp:cNvPr id="0" name=""/>
        <dsp:cNvSpPr/>
      </dsp:nvSpPr>
      <dsp:spPr>
        <a:xfrm>
          <a:off x="828196"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The CANDDID study team are carrying out the </a:t>
          </a:r>
          <a:r>
            <a:rPr lang="en-GB" sz="1900" b="1" kern="1200" dirty="0">
              <a:solidFill>
                <a:srgbClr val="E97132"/>
              </a:solidFill>
              <a:latin typeface="Aptos" panose="02110004020202020204"/>
              <a:ea typeface="+mn-ea"/>
              <a:cs typeface="+mn-cs"/>
            </a:rPr>
            <a:t>evaluation</a:t>
          </a:r>
          <a:r>
            <a:rPr lang="en-GB" sz="1900" kern="1200" dirty="0">
              <a:solidFill>
                <a:sysClr val="windowText" lastClr="000000">
                  <a:hueOff val="0"/>
                  <a:satOff val="0"/>
                  <a:lumOff val="0"/>
                  <a:alphaOff val="0"/>
                </a:sysClr>
              </a:solidFill>
              <a:latin typeface="Aptos" panose="02110004020202020204"/>
              <a:ea typeface="+mn-ea"/>
              <a:cs typeface="+mn-cs"/>
            </a:rPr>
            <a:t> of the initial pilots using the Portsmouth Cornwall profile in Wirral and St Helens. </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828196" y="1722788"/>
        <a:ext cx="1792968" cy="3128547"/>
      </dsp:txXfrm>
    </dsp:sp>
    <dsp:sp modelId="{8A80E8DD-5AA3-426C-AE43-ACB2FB1A4935}">
      <dsp:nvSpPr>
        <dsp:cNvPr id="0" name=""/>
        <dsp:cNvSpPr/>
      </dsp:nvSpPr>
      <dsp:spPr>
        <a:xfrm>
          <a:off x="3428000" y="221406"/>
          <a:ext cx="806835" cy="806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E7F09-1DED-4DA5-91F6-2A86B9098DBF}">
      <dsp:nvSpPr>
        <dsp:cNvPr id="0" name=""/>
        <dsp:cNvSpPr/>
      </dsp:nvSpPr>
      <dsp:spPr>
        <a:xfrm>
          <a:off x="2934934"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They have held one (June 25) implementation workshop and six (July-Sept) </a:t>
          </a:r>
          <a:r>
            <a:rPr lang="en-GB" sz="1900" b="1" kern="1200" dirty="0">
              <a:solidFill>
                <a:srgbClr val="00B050"/>
              </a:solidFill>
              <a:latin typeface="Aptos" panose="02110004020202020204"/>
              <a:ea typeface="+mn-ea"/>
              <a:cs typeface="+mn-cs"/>
            </a:rPr>
            <a:t>coproduction workshops </a:t>
          </a:r>
          <a:r>
            <a:rPr lang="en-GB" sz="1900" kern="1200" dirty="0">
              <a:solidFill>
                <a:sysClr val="windowText" lastClr="000000">
                  <a:hueOff val="0"/>
                  <a:satOff val="0"/>
                  <a:lumOff val="0"/>
                  <a:alphaOff val="0"/>
                </a:sysClr>
              </a:solidFill>
              <a:latin typeface="Aptos" panose="02110004020202020204"/>
              <a:ea typeface="+mn-ea"/>
              <a:cs typeface="+mn-cs"/>
            </a:rPr>
            <a:t>for Cheshire and Merseyside</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2934934" y="1722788"/>
        <a:ext cx="1792968" cy="3128547"/>
      </dsp:txXfrm>
    </dsp:sp>
    <dsp:sp modelId="{33DB00AC-78E7-4F25-9AE0-809E894CE1CA}">
      <dsp:nvSpPr>
        <dsp:cNvPr id="0" name=""/>
        <dsp:cNvSpPr/>
      </dsp:nvSpPr>
      <dsp:spPr>
        <a:xfrm>
          <a:off x="5534739" y="221406"/>
          <a:ext cx="806835" cy="806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387865-59CE-4D8F-907E-5A25B5EA9B31}">
      <dsp:nvSpPr>
        <dsp:cNvPr id="0" name=""/>
        <dsp:cNvSpPr/>
      </dsp:nvSpPr>
      <dsp:spPr>
        <a:xfrm>
          <a:off x="5041672"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Another implementation workshop will take place on </a:t>
          </a:r>
          <a:r>
            <a:rPr lang="en-GB" sz="1900" b="1" kern="1200" dirty="0">
              <a:solidFill>
                <a:srgbClr val="0070C0"/>
              </a:solidFill>
              <a:latin typeface="Aptos" panose="02110004020202020204"/>
              <a:ea typeface="+mn-ea"/>
              <a:cs typeface="+mn-cs"/>
            </a:rPr>
            <a:t>Tuesday </a:t>
          </a:r>
          <a:r>
            <a:rPr lang="en-GB" sz="1900" kern="1200" dirty="0">
              <a:solidFill>
                <a:sysClr val="windowText" lastClr="000000">
                  <a:hueOff val="0"/>
                  <a:satOff val="0"/>
                  <a:lumOff val="0"/>
                  <a:alphaOff val="0"/>
                </a:sysClr>
              </a:solidFill>
              <a:latin typeface="Aptos" panose="02110004020202020204"/>
              <a:ea typeface="+mn-ea"/>
              <a:cs typeface="+mn-cs"/>
            </a:rPr>
            <a:t>          </a:t>
          </a:r>
          <a:r>
            <a:rPr lang="en-GB" sz="1900" b="1" kern="1200" dirty="0">
              <a:solidFill>
                <a:srgbClr val="0070C0"/>
              </a:solidFill>
              <a:latin typeface="Aptos" panose="02110004020202020204"/>
              <a:ea typeface="+mn-ea"/>
              <a:cs typeface="+mn-cs"/>
            </a:rPr>
            <a:t>18</a:t>
          </a:r>
          <a:r>
            <a:rPr lang="en-GB" sz="1900" b="1" kern="1200" baseline="30000" dirty="0">
              <a:solidFill>
                <a:srgbClr val="0070C0"/>
              </a:solidFill>
              <a:latin typeface="Aptos" panose="02110004020202020204"/>
              <a:ea typeface="+mn-ea"/>
              <a:cs typeface="+mn-cs"/>
            </a:rPr>
            <a:t>th</a:t>
          </a:r>
          <a:r>
            <a:rPr lang="en-GB" sz="1900" b="1" kern="1200" dirty="0">
              <a:solidFill>
                <a:srgbClr val="0070C0"/>
              </a:solidFill>
              <a:latin typeface="Aptos" panose="02110004020202020204"/>
              <a:ea typeface="+mn-ea"/>
              <a:cs typeface="+mn-cs"/>
            </a:rPr>
            <a:t> November</a:t>
          </a:r>
        </a:p>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Focus on people, processes, and resources needed</a:t>
          </a:r>
        </a:p>
        <a:p>
          <a:pPr marL="0" lvl="0" indent="0" algn="ctr" defTabSz="844550">
            <a:lnSpc>
              <a:spcPct val="90000"/>
            </a:lnSpc>
            <a:spcBef>
              <a:spcPct val="0"/>
            </a:spcBef>
            <a:spcAft>
              <a:spcPct val="35000"/>
            </a:spcAft>
            <a:buNone/>
          </a:pP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5041672" y="1722788"/>
        <a:ext cx="1792968" cy="3128547"/>
      </dsp:txXfrm>
    </dsp:sp>
    <dsp:sp modelId="{9590567E-A05C-409A-B996-D096933C569A}">
      <dsp:nvSpPr>
        <dsp:cNvPr id="0" name=""/>
        <dsp:cNvSpPr/>
      </dsp:nvSpPr>
      <dsp:spPr>
        <a:xfrm>
          <a:off x="7641477" y="221406"/>
          <a:ext cx="806835" cy="8068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F9EDA9-679A-47F3-8DF5-766D21F27792}">
      <dsp:nvSpPr>
        <dsp:cNvPr id="0" name=""/>
        <dsp:cNvSpPr/>
      </dsp:nvSpPr>
      <dsp:spPr>
        <a:xfrm>
          <a:off x="7148410"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b="1" kern="1200" dirty="0">
              <a:solidFill>
                <a:srgbClr val="A02B93"/>
              </a:solidFill>
              <a:latin typeface="Aptos" panose="02110004020202020204"/>
              <a:ea typeface="+mn-ea"/>
              <a:cs typeface="+mn-cs"/>
            </a:rPr>
            <a:t>200+ stakeholders </a:t>
          </a:r>
          <a:r>
            <a:rPr lang="en-GB" sz="1900" kern="1200" dirty="0">
              <a:solidFill>
                <a:sysClr val="windowText" lastClr="000000">
                  <a:hueOff val="0"/>
                  <a:satOff val="0"/>
                  <a:lumOff val="0"/>
                  <a:alphaOff val="0"/>
                </a:sysClr>
              </a:solidFill>
              <a:latin typeface="Aptos" panose="02110004020202020204"/>
              <a:ea typeface="+mn-ea"/>
              <a:cs typeface="+mn-cs"/>
            </a:rPr>
            <a:t>have taken part in coproduction so far across nine C&amp;M Places (Parents, carers, and practitioners from education, health, and care.</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7148410" y="1722788"/>
        <a:ext cx="1792968" cy="3128547"/>
      </dsp:txXfrm>
    </dsp:sp>
    <dsp:sp modelId="{EF3ABB0E-3828-4E25-AF73-83512D266558}">
      <dsp:nvSpPr>
        <dsp:cNvPr id="0" name=""/>
        <dsp:cNvSpPr/>
      </dsp:nvSpPr>
      <dsp:spPr>
        <a:xfrm>
          <a:off x="9748215" y="221406"/>
          <a:ext cx="806835" cy="8068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D2F473-89B3-4A37-81C1-08A689C8B155}">
      <dsp:nvSpPr>
        <dsp:cNvPr id="0" name=""/>
        <dsp:cNvSpPr/>
      </dsp:nvSpPr>
      <dsp:spPr>
        <a:xfrm>
          <a:off x="9255149" y="1722788"/>
          <a:ext cx="1792968" cy="31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GB" sz="1900" kern="1200" dirty="0">
              <a:solidFill>
                <a:sysClr val="windowText" lastClr="000000">
                  <a:hueOff val="0"/>
                  <a:satOff val="0"/>
                  <a:lumOff val="0"/>
                  <a:alphaOff val="0"/>
                </a:sysClr>
              </a:solidFill>
              <a:latin typeface="Aptos" panose="02110004020202020204"/>
              <a:ea typeface="+mn-ea"/>
              <a:cs typeface="+mn-cs"/>
            </a:rPr>
            <a:t>In response to stakeholder feedback on the Portsmouth Tool </a:t>
          </a:r>
          <a:r>
            <a:rPr lang="en-GB" sz="1900" b="1" kern="1200" dirty="0">
              <a:solidFill>
                <a:srgbClr val="92D050"/>
              </a:solidFill>
              <a:latin typeface="Aptos" panose="02110004020202020204"/>
              <a:ea typeface="+mn-ea"/>
              <a:cs typeface="+mn-cs"/>
            </a:rPr>
            <a:t>– a new profiling tool has been coproduced </a:t>
          </a:r>
          <a:r>
            <a:rPr lang="en-GB" sz="1900" kern="1200" dirty="0">
              <a:solidFill>
                <a:sysClr val="windowText" lastClr="000000">
                  <a:hueOff val="0"/>
                  <a:satOff val="0"/>
                  <a:lumOff val="0"/>
                  <a:alphaOff val="0"/>
                </a:sysClr>
              </a:solidFill>
              <a:latin typeface="Aptos" panose="02110004020202020204"/>
              <a:ea typeface="+mn-ea"/>
              <a:cs typeface="+mn-cs"/>
            </a:rPr>
            <a:t>by Cheshire and Merseyside stakeholders.  </a:t>
          </a:r>
          <a:endParaRPr lang="en-US" sz="1900" kern="1200" dirty="0">
            <a:solidFill>
              <a:sysClr val="windowText" lastClr="000000">
                <a:hueOff val="0"/>
                <a:satOff val="0"/>
                <a:lumOff val="0"/>
                <a:alphaOff val="0"/>
              </a:sysClr>
            </a:solidFill>
            <a:latin typeface="Aptos" panose="02110004020202020204"/>
            <a:ea typeface="+mn-ea"/>
            <a:cs typeface="+mn-cs"/>
          </a:endParaRPr>
        </a:p>
      </dsp:txBody>
      <dsp:txXfrm>
        <a:off x="9255149" y="1722788"/>
        <a:ext cx="1792968" cy="31285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CBAA0-EAAB-4156-BED0-9DAB9B8EF88F}">
      <dsp:nvSpPr>
        <dsp:cNvPr id="0" name=""/>
        <dsp:cNvSpPr/>
      </dsp:nvSpPr>
      <dsp:spPr>
        <a:xfrm>
          <a:off x="282221" y="368029"/>
          <a:ext cx="1371985" cy="1371985"/>
        </a:xfrm>
        <a:prstGeom prst="ellipse">
          <a:avLst/>
        </a:prstGeom>
        <a:solidFill>
          <a:srgbClr val="E97132">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B5E26FF-BC0B-45D0-9A19-0113F039F03A}">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9622FB-9C13-4525-9C21-56CAB2045476}">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rgbClr val="E97132">
                  <a:hueOff val="0"/>
                  <a:satOff val="0"/>
                  <a:lumOff val="0"/>
                  <a:alphaOff val="0"/>
                </a:srgbClr>
              </a:solidFill>
              <a:latin typeface="Aptos" panose="020B0004020202020204"/>
              <a:ea typeface="+mn-ea"/>
              <a:cs typeface="+mn-cs"/>
            </a:rPr>
            <a:t>Understanding how  local offers and Early Help can support children on the ND pathway.</a:t>
          </a:r>
          <a:endParaRPr lang="en-US" sz="1800" kern="1200" dirty="0">
            <a:solidFill>
              <a:srgbClr val="E97132">
                <a:hueOff val="0"/>
                <a:satOff val="0"/>
                <a:lumOff val="0"/>
                <a:alphaOff val="0"/>
              </a:srgbClr>
            </a:solidFill>
            <a:latin typeface="Aptos" panose="020B0004020202020204"/>
            <a:ea typeface="+mn-ea"/>
            <a:cs typeface="+mn-cs"/>
          </a:endParaRPr>
        </a:p>
      </dsp:txBody>
      <dsp:txXfrm>
        <a:off x="1948202" y="368029"/>
        <a:ext cx="3233964" cy="1371985"/>
      </dsp:txXfrm>
    </dsp:sp>
    <dsp:sp modelId="{BCA66E2E-AAFF-4CA4-9761-ED64CA50E3C6}">
      <dsp:nvSpPr>
        <dsp:cNvPr id="0" name=""/>
        <dsp:cNvSpPr/>
      </dsp:nvSpPr>
      <dsp:spPr>
        <a:xfrm>
          <a:off x="5745661" y="368029"/>
          <a:ext cx="1371985" cy="1371985"/>
        </a:xfrm>
        <a:prstGeom prst="ellipse">
          <a:avLst/>
        </a:prstGeom>
        <a:solidFill>
          <a:srgbClr val="196B24">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AC2F1B0-D8AB-4465-974E-73082645B3A6}">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28BB78-673D-4907-9D72-DB8F8E062976}">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rgbClr val="196B24">
                  <a:hueOff val="0"/>
                  <a:satOff val="0"/>
                  <a:lumOff val="0"/>
                  <a:alphaOff val="0"/>
                </a:srgbClr>
              </a:solidFill>
              <a:latin typeface="Aptos" panose="020B0004020202020204"/>
              <a:ea typeface="+mn-ea"/>
              <a:cs typeface="+mn-cs"/>
            </a:rPr>
            <a:t>Exploring the role of primary care in ADHD medication prescribing and looking implementing the C and M assessment model and standards.</a:t>
          </a:r>
          <a:endParaRPr lang="en-US" sz="1800" kern="1200" dirty="0">
            <a:solidFill>
              <a:srgbClr val="196B24">
                <a:hueOff val="0"/>
                <a:satOff val="0"/>
                <a:lumOff val="0"/>
                <a:alphaOff val="0"/>
              </a:srgbClr>
            </a:solidFill>
            <a:latin typeface="Aptos" panose="020B0004020202020204"/>
            <a:ea typeface="+mn-ea"/>
            <a:cs typeface="+mn-cs"/>
          </a:endParaRPr>
        </a:p>
      </dsp:txBody>
      <dsp:txXfrm>
        <a:off x="7411643" y="368029"/>
        <a:ext cx="3233964" cy="1371985"/>
      </dsp:txXfrm>
    </dsp:sp>
    <dsp:sp modelId="{ACE589A1-C7A0-4D9A-869E-CE6DE377DB85}">
      <dsp:nvSpPr>
        <dsp:cNvPr id="0" name=""/>
        <dsp:cNvSpPr/>
      </dsp:nvSpPr>
      <dsp:spPr>
        <a:xfrm>
          <a:off x="282221" y="2452790"/>
          <a:ext cx="1371985" cy="1371985"/>
        </a:xfrm>
        <a:prstGeom prst="ellipse">
          <a:avLst/>
        </a:prstGeom>
        <a:solidFill>
          <a:srgbClr val="0F9ED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2C6938A-4E9B-4512-9855-20F0EE125ACA}">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3B119-C2E8-4E17-9440-538FDE97B1D5}">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a:solidFill>
                <a:srgbClr val="0F9ED5">
                  <a:hueOff val="0"/>
                  <a:satOff val="0"/>
                  <a:lumOff val="0"/>
                  <a:alphaOff val="0"/>
                </a:srgbClr>
              </a:solidFill>
              <a:latin typeface="Aptos" panose="020B0004020202020204"/>
              <a:ea typeface="+mn-ea"/>
              <a:cs typeface="+mn-cs"/>
            </a:rPr>
            <a:t>Stakeholder workshop Feb 26 looking at access and support from mental health pathways. </a:t>
          </a:r>
          <a:endParaRPr lang="en-US" sz="1800" kern="1200">
            <a:solidFill>
              <a:srgbClr val="0F9ED5">
                <a:hueOff val="0"/>
                <a:satOff val="0"/>
                <a:lumOff val="0"/>
                <a:alphaOff val="0"/>
              </a:srgbClr>
            </a:solidFill>
            <a:latin typeface="Aptos" panose="020B0004020202020204"/>
            <a:ea typeface="+mn-ea"/>
            <a:cs typeface="+mn-cs"/>
          </a:endParaRPr>
        </a:p>
      </dsp:txBody>
      <dsp:txXfrm>
        <a:off x="1948202" y="2452790"/>
        <a:ext cx="3233964" cy="1371985"/>
      </dsp:txXfrm>
    </dsp:sp>
    <dsp:sp modelId="{39A2E99F-432D-4937-A6A8-8986023580F5}">
      <dsp:nvSpPr>
        <dsp:cNvPr id="0" name=""/>
        <dsp:cNvSpPr/>
      </dsp:nvSpPr>
      <dsp:spPr>
        <a:xfrm>
          <a:off x="5745661" y="2452790"/>
          <a:ext cx="1371985" cy="1371985"/>
        </a:xfrm>
        <a:prstGeom prst="ellipse">
          <a:avLst/>
        </a:prstGeom>
        <a:solidFill>
          <a:srgbClr val="A02B93">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29714E1-7A39-4A63-B905-970D30645000}">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A8974-1543-42CE-9B1E-38272539C7A0}">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rgbClr val="A02B93">
                  <a:hueOff val="0"/>
                  <a:satOff val="0"/>
                  <a:lumOff val="0"/>
                  <a:alphaOff val="0"/>
                </a:srgbClr>
              </a:solidFill>
              <a:latin typeface="Aptos" panose="020B0004020202020204"/>
              <a:ea typeface="+mn-ea"/>
              <a:cs typeface="+mn-cs"/>
            </a:rPr>
            <a:t>On going feedback and evaluation from implementations will feed into reviews of the stratification and profiling tools.</a:t>
          </a:r>
          <a:endParaRPr lang="en-US" sz="1800" kern="1200" dirty="0">
            <a:solidFill>
              <a:srgbClr val="A02B93">
                <a:hueOff val="0"/>
                <a:satOff val="0"/>
                <a:lumOff val="0"/>
                <a:alphaOff val="0"/>
              </a:srgbClr>
            </a:solidFill>
            <a:latin typeface="Aptos" panose="020B0004020202020204"/>
            <a:ea typeface="+mn-ea"/>
            <a:cs typeface="+mn-cs"/>
          </a:endParaRPr>
        </a:p>
      </dsp:txBody>
      <dsp:txXfrm>
        <a:off x="7411643" y="2452790"/>
        <a:ext cx="3233964" cy="13719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5AE73-DC08-4F26-9C24-ECF3625367FA}">
      <dsp:nvSpPr>
        <dsp:cNvPr id="0" name=""/>
        <dsp:cNvSpPr/>
      </dsp:nvSpPr>
      <dsp:spPr>
        <a:xfrm>
          <a:off x="1475080" y="959427"/>
          <a:ext cx="2403331" cy="2403331"/>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827040" y="1311387"/>
        <a:ext cx="1699411" cy="1699411"/>
      </dsp:txXfrm>
    </dsp:sp>
    <dsp:sp modelId="{9A76EACD-12EF-4EA8-87E0-1422452638DD}">
      <dsp:nvSpPr>
        <dsp:cNvPr id="0" name=""/>
        <dsp:cNvSpPr/>
      </dsp:nvSpPr>
      <dsp:spPr>
        <a:xfrm>
          <a:off x="2075913" y="428"/>
          <a:ext cx="1201665" cy="12016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Assess</a:t>
          </a:r>
        </a:p>
      </dsp:txBody>
      <dsp:txXfrm>
        <a:off x="2251893" y="176408"/>
        <a:ext cx="849705" cy="849705"/>
      </dsp:txXfrm>
    </dsp:sp>
    <dsp:sp modelId="{6C4D9A80-0548-4E60-B703-C6034753B9F2}">
      <dsp:nvSpPr>
        <dsp:cNvPr id="0" name=""/>
        <dsp:cNvSpPr/>
      </dsp:nvSpPr>
      <dsp:spPr>
        <a:xfrm>
          <a:off x="3641035" y="1565550"/>
          <a:ext cx="1201665" cy="12016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Plan</a:t>
          </a:r>
        </a:p>
      </dsp:txBody>
      <dsp:txXfrm>
        <a:off x="3817015" y="1741530"/>
        <a:ext cx="849705" cy="849705"/>
      </dsp:txXfrm>
    </dsp:sp>
    <dsp:sp modelId="{74B08605-FB00-44E9-89F2-1BE407E5B18F}">
      <dsp:nvSpPr>
        <dsp:cNvPr id="0" name=""/>
        <dsp:cNvSpPr/>
      </dsp:nvSpPr>
      <dsp:spPr>
        <a:xfrm>
          <a:off x="2075913" y="3130672"/>
          <a:ext cx="1201665" cy="12016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Do</a:t>
          </a:r>
        </a:p>
      </dsp:txBody>
      <dsp:txXfrm>
        <a:off x="2251893" y="3306652"/>
        <a:ext cx="849705" cy="849705"/>
      </dsp:txXfrm>
    </dsp:sp>
    <dsp:sp modelId="{9C23607C-982C-4158-B12A-6D696F1545F1}">
      <dsp:nvSpPr>
        <dsp:cNvPr id="0" name=""/>
        <dsp:cNvSpPr/>
      </dsp:nvSpPr>
      <dsp:spPr>
        <a:xfrm>
          <a:off x="510791" y="1565550"/>
          <a:ext cx="1201665" cy="120166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Review</a:t>
          </a:r>
        </a:p>
      </dsp:txBody>
      <dsp:txXfrm>
        <a:off x="686771" y="1741530"/>
        <a:ext cx="849705" cy="8497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A9FD7-80D4-4FC3-99CB-A8B6C3F7A78E}">
      <dsp:nvSpPr>
        <dsp:cNvPr id="0" name=""/>
        <dsp:cNvSpPr/>
      </dsp:nvSpPr>
      <dsp:spPr>
        <a:xfrm>
          <a:off x="25368" y="1209563"/>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D726D-8D3B-4C7A-A75F-37BA5466EF76}">
      <dsp:nvSpPr>
        <dsp:cNvPr id="0" name=""/>
        <dsp:cNvSpPr/>
      </dsp:nvSpPr>
      <dsp:spPr>
        <a:xfrm>
          <a:off x="252752" y="1436947"/>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97702C-FB5C-4539-BBA9-553711C5BBAD}">
      <dsp:nvSpPr>
        <dsp:cNvPr id="0" name=""/>
        <dsp:cNvSpPr/>
      </dsp:nvSpPr>
      <dsp:spPr>
        <a:xfrm>
          <a:off x="1340173" y="120956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PCF Survey’s run Bi- Annually with the last survey  was concluded February 2024</a:t>
          </a:r>
          <a:endParaRPr lang="en-US" sz="2000" kern="1200"/>
        </a:p>
      </dsp:txBody>
      <dsp:txXfrm>
        <a:off x="1340173" y="1209563"/>
        <a:ext cx="2552269" cy="1082781"/>
      </dsp:txXfrm>
    </dsp:sp>
    <dsp:sp modelId="{41F30434-E1EA-4630-8931-2A22C1797215}">
      <dsp:nvSpPr>
        <dsp:cNvPr id="0" name=""/>
        <dsp:cNvSpPr/>
      </dsp:nvSpPr>
      <dsp:spPr>
        <a:xfrm>
          <a:off x="4337156" y="1209563"/>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D913F-5861-4BDE-963D-BCCEBC81C68A}">
      <dsp:nvSpPr>
        <dsp:cNvPr id="0" name=""/>
        <dsp:cNvSpPr/>
      </dsp:nvSpPr>
      <dsp:spPr>
        <a:xfrm>
          <a:off x="4564540" y="1436947"/>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311E9-5177-4F9F-B1E9-9D5DEFCA0584}">
      <dsp:nvSpPr>
        <dsp:cNvPr id="0" name=""/>
        <dsp:cNvSpPr/>
      </dsp:nvSpPr>
      <dsp:spPr>
        <a:xfrm>
          <a:off x="5591014" y="118377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PCF Survey’s questions have been co-produced with Education, Health and Social Care</a:t>
          </a:r>
          <a:endParaRPr lang="en-US" sz="2000" kern="1200"/>
        </a:p>
      </dsp:txBody>
      <dsp:txXfrm>
        <a:off x="5591014" y="1183771"/>
        <a:ext cx="2552269" cy="1082781"/>
      </dsp:txXfrm>
    </dsp:sp>
    <dsp:sp modelId="{134C1246-B9BA-4885-8CE1-161EFADD4F44}">
      <dsp:nvSpPr>
        <dsp:cNvPr id="0" name=""/>
        <dsp:cNvSpPr/>
      </dsp:nvSpPr>
      <dsp:spPr>
        <a:xfrm>
          <a:off x="25368" y="3231377"/>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BADF2-46AF-459B-994A-66619AC6F632}">
      <dsp:nvSpPr>
        <dsp:cNvPr id="0" name=""/>
        <dsp:cNvSpPr/>
      </dsp:nvSpPr>
      <dsp:spPr>
        <a:xfrm>
          <a:off x="252752" y="3458761"/>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C72CB-1E10-414F-90D5-3CB4C571F51E}">
      <dsp:nvSpPr>
        <dsp:cNvPr id="0" name=""/>
        <dsp:cNvSpPr/>
      </dsp:nvSpPr>
      <dsp:spPr>
        <a:xfrm>
          <a:off x="1340173" y="323137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kern="1200"/>
            <a:t>PCF Survey has been designed by external Market Researchers</a:t>
          </a:r>
          <a:endParaRPr lang="en-US" sz="2000" kern="1200"/>
        </a:p>
      </dsp:txBody>
      <dsp:txXfrm>
        <a:off x="1340173" y="3231377"/>
        <a:ext cx="2552269" cy="1082781"/>
      </dsp:txXfrm>
    </dsp:sp>
    <dsp:sp modelId="{83ED7EB3-651C-46B5-90CA-6C1F3F3E3689}">
      <dsp:nvSpPr>
        <dsp:cNvPr id="0" name=""/>
        <dsp:cNvSpPr/>
      </dsp:nvSpPr>
      <dsp:spPr>
        <a:xfrm>
          <a:off x="4337156" y="3231377"/>
          <a:ext cx="1082781" cy="10827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5EE8F4-17E1-4E35-B06D-DB6614B74ACA}">
      <dsp:nvSpPr>
        <dsp:cNvPr id="0" name=""/>
        <dsp:cNvSpPr/>
      </dsp:nvSpPr>
      <dsp:spPr>
        <a:xfrm>
          <a:off x="4564540" y="3458761"/>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93C7F-DB4C-4A46-B558-D1CD2A64DA86}">
      <dsp:nvSpPr>
        <dsp:cNvPr id="0" name=""/>
        <dsp:cNvSpPr/>
      </dsp:nvSpPr>
      <dsp:spPr>
        <a:xfrm>
          <a:off x="5609007" y="372540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1800" kern="1200"/>
            <a:t>PCF Survey data can used as a tool to inform decisions and measure accountability.  The results are now written into the SEND Strategy as Key Performance Indicators</a:t>
          </a:r>
        </a:p>
        <a:p>
          <a:pPr marL="0" lvl="0" indent="0" algn="l" defTabSz="800100">
            <a:lnSpc>
              <a:spcPct val="100000"/>
            </a:lnSpc>
            <a:spcBef>
              <a:spcPct val="0"/>
            </a:spcBef>
            <a:spcAft>
              <a:spcPct val="35000"/>
            </a:spcAft>
            <a:buNone/>
          </a:pPr>
          <a:endParaRPr lang="en-US" sz="1100" kern="1200"/>
        </a:p>
      </dsp:txBody>
      <dsp:txXfrm>
        <a:off x="5609007" y="3725407"/>
        <a:ext cx="2552269" cy="108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2E3403A-3737-4414-833E-99976A2C34D8}" type="datetimeFigureOut">
              <a:rPr lang="en-GB" smtClean="0"/>
              <a:t>15/11/2025</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58708298-441E-4272-B5B9-9208D5760E41}" type="slidenum">
              <a:rPr lang="en-GB" smtClean="0"/>
              <a:t>‹#›</a:t>
            </a:fld>
            <a:endParaRPr lang="en-GB"/>
          </a:p>
        </p:txBody>
      </p:sp>
    </p:spTree>
    <p:extLst>
      <p:ext uri="{BB962C8B-B14F-4D97-AF65-F5344CB8AC3E}">
        <p14:creationId xmlns:p14="http://schemas.microsoft.com/office/powerpoint/2010/main" val="357749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5FBEC-151E-CEDA-51D5-C71AB0B5D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A7125-6D82-971A-FCF3-50D899685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511BE-778E-88AB-720F-A19918DAFD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BAEA85-33B0-C7F3-3F11-3B5BA60C3D9D}"/>
              </a:ext>
            </a:extLst>
          </p:cNvPr>
          <p:cNvSpPr>
            <a:spLocks noGrp="1"/>
          </p:cNvSpPr>
          <p:nvPr>
            <p:ph type="sldNum" sz="quarter" idx="5"/>
          </p:nvPr>
        </p:nvSpPr>
        <p:spPr/>
        <p:txBody>
          <a:bodyPr/>
          <a:lstStyle/>
          <a:p>
            <a:pPr defTabSz="966155">
              <a:defRPr/>
            </a:pPr>
            <a:fld id="{6C2C5969-7B7D-4E0B-8708-1E7A515C0BF2}" type="slidenum">
              <a:rPr lang="en-GB">
                <a:solidFill>
                  <a:prstClr val="black"/>
                </a:solidFill>
                <a:latin typeface="Calibri" panose="020F0502020204030204"/>
              </a:rPr>
              <a:pPr defTabSz="966155">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160167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5E993-66C9-4DE4-BB1F-AEB44FB8E5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989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2C2EE1-DD68-41DA-8FFD-60B2F64BB00B}" type="slidenum">
              <a:rPr lang="en-GB" smtClean="0"/>
              <a:t>26</a:t>
            </a:fld>
            <a:endParaRPr lang="en-GB"/>
          </a:p>
        </p:txBody>
      </p:sp>
    </p:spTree>
    <p:extLst>
      <p:ext uri="{BB962C8B-B14F-4D97-AF65-F5344CB8AC3E}">
        <p14:creationId xmlns:p14="http://schemas.microsoft.com/office/powerpoint/2010/main" val="376708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C2EE1-DD68-41DA-8FFD-60B2F64BB0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581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r>
              <a:rPr lang="en-GB" b="0"/>
              <a:t>Welcome everyone, and thank you for joining us today. My name is ****** and I’m here on behalf of Koala NW.</a:t>
            </a:r>
          </a:p>
          <a:p>
            <a:endParaRPr lang="en-GB" b="0"/>
          </a:p>
          <a:p>
            <a:r>
              <a:rPr lang="en-GB" b="0"/>
              <a:t>I’m going to give you an overview of the new Cheshire and Merseyside Profiling Tool, which is currently being rolled out across the area.</a:t>
            </a:r>
          </a:p>
          <a:p>
            <a:endParaRPr lang="en-GB" b="0"/>
          </a:p>
          <a:p>
            <a:r>
              <a:rPr lang="en-GB" b="0"/>
              <a:t>Koala NW’s role is to support both professionals and parents/carers by delivering training that helps everyone understand and use the profiling tool with confidence.</a:t>
            </a:r>
          </a:p>
          <a:p>
            <a:endParaRPr lang="en-GB" b="0"/>
          </a:p>
          <a:p>
            <a:r>
              <a:rPr lang="en-GB" b="0"/>
              <a:t>Today’s session will:</a:t>
            </a:r>
          </a:p>
          <a:p>
            <a:endParaRPr lang="en-GB" b="0"/>
          </a:p>
          <a:p>
            <a:pPr marL="181154" indent="-181154">
              <a:buFont typeface="Wingdings" panose="05000000000000000000" pitchFamily="2" charset="2"/>
              <a:buChar char="§"/>
            </a:pPr>
            <a:r>
              <a:rPr lang="en-GB" b="0"/>
              <a:t>Explain what the profiling tool is and why it matters.</a:t>
            </a:r>
          </a:p>
          <a:p>
            <a:pPr marL="181154" indent="-181154">
              <a:buFont typeface="Wingdings" panose="05000000000000000000" pitchFamily="2" charset="2"/>
              <a:buChar char="§"/>
            </a:pPr>
            <a:r>
              <a:rPr lang="en-GB" b="0"/>
              <a:t>Show how the process works and how parents are involved.</a:t>
            </a:r>
          </a:p>
          <a:p>
            <a:pPr marL="181154" indent="-181154">
              <a:buFont typeface="Wingdings" panose="05000000000000000000" pitchFamily="2" charset="2"/>
              <a:buChar char="§"/>
            </a:pPr>
            <a:r>
              <a:rPr lang="en-GB" b="0"/>
              <a:t>Highlight that this tool is used alongside diagnosis, not instead of it.</a:t>
            </a:r>
          </a:p>
          <a:p>
            <a:pPr marL="181154" indent="-181154">
              <a:buFont typeface="Wingdings" panose="05000000000000000000" pitchFamily="2" charset="2"/>
              <a:buChar char="§"/>
            </a:pPr>
            <a:r>
              <a:rPr lang="en-GB" b="0"/>
              <a:t>Share how the information is used to create practical support plans for home and school.</a:t>
            </a:r>
          </a:p>
          <a:p>
            <a:endParaRPr lang="en-GB" b="0"/>
          </a:p>
          <a:p>
            <a:r>
              <a:rPr lang="en-GB" b="0"/>
              <a:t>Our aim is to create a shared understanding so that parents, schools, and professionals can work together to give children the best chance to thrive.</a:t>
            </a:r>
          </a:p>
          <a:p>
            <a:endParaRPr lang="en-GB" b="1"/>
          </a:p>
        </p:txBody>
      </p:sp>
      <p:sp>
        <p:nvSpPr>
          <p:cNvPr id="4" name="Slide Number Placeholder 3"/>
          <p:cNvSpPr>
            <a:spLocks noGrp="1"/>
          </p:cNvSpPr>
          <p:nvPr>
            <p:ph type="sldNum" sz="quarter" idx="5"/>
          </p:nvPr>
        </p:nvSpPr>
        <p:spPr/>
        <p:txBody>
          <a:bodyPr/>
          <a:lstStyle/>
          <a:p>
            <a:pPr defTabSz="966155">
              <a:defRPr/>
            </a:pPr>
            <a:fld id="{46A39931-3A57-4D25-90B8-DD2133BC5229}" type="slidenum">
              <a:rPr lang="en-GB" sz="1400">
                <a:solidFill>
                  <a:prstClr val="black"/>
                </a:solidFill>
                <a:latin typeface="Calibri" panose="020F0502020204030204"/>
              </a:rPr>
              <a:pPr defTabSz="966155">
                <a:defRPr/>
              </a:pPr>
              <a:t>32</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614814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pPr defTabSz="966155">
              <a:defRPr/>
            </a:pPr>
            <a:r>
              <a:rPr lang="en-GB" sz="1300"/>
              <a:t>This tool is not a test or a diagnosis. It’s a way to understand your child’s experiences, strengths, and what helps them thrive. The tool promotes understanding and supports children who experience the world differently by celebrating neurodiversity.</a:t>
            </a:r>
          </a:p>
          <a:p>
            <a:pPr defTabSz="966155">
              <a:defRPr/>
            </a:pPr>
            <a:endParaRPr lang="en-GB" sz="1300"/>
          </a:p>
          <a:p>
            <a:pPr defTabSz="966155">
              <a:defRPr/>
            </a:pPr>
            <a:r>
              <a:rPr lang="en-GB" sz="1300"/>
              <a:t>It looks at 10 key areas such as emotions, energy, attention, communication, and sensory needs. </a:t>
            </a:r>
          </a:p>
          <a:p>
            <a:pPr defTabSz="966155">
              <a:defRPr/>
            </a:pPr>
            <a:endParaRPr lang="en-GB" sz="1300"/>
          </a:p>
          <a:p>
            <a:pPr defTabSz="966155">
              <a:defRPr/>
            </a:pPr>
            <a:r>
              <a:rPr lang="en-GB" sz="1300"/>
              <a:t>The aim is to build a full picture of your child, not just focus on challenges. The process is collaborative and your voice as a parent is essential. It’s a guided conversation, not an assessment, and it works whether or not your child has a diagnosis.</a:t>
            </a:r>
          </a:p>
          <a:p>
            <a:pPr defTabSz="966155">
              <a:defRPr/>
            </a:pPr>
            <a:endParaRPr lang="en-GB" sz="1300"/>
          </a:p>
          <a:p>
            <a:pPr defTabSz="966155">
              <a:defRPr/>
            </a:pPr>
            <a:r>
              <a:rPr lang="en-GB" sz="1300"/>
              <a:t>The tool uses neuro-affirming language and focuses on strengths, helping us plan support across home, school, and community settings. It also complements formal assessments without replacing them, so support can start early. To date, over 300 professionals have already been trained in using this tool, which means there’s a consistent and joined-up approach across services.</a:t>
            </a:r>
            <a:endParaRPr lang="en-GB" b="0"/>
          </a:p>
        </p:txBody>
      </p:sp>
      <p:sp>
        <p:nvSpPr>
          <p:cNvPr id="4" name="Slide Number Placeholder 3"/>
          <p:cNvSpPr>
            <a:spLocks noGrp="1"/>
          </p:cNvSpPr>
          <p:nvPr>
            <p:ph type="sldNum" sz="quarter" idx="5"/>
          </p:nvPr>
        </p:nvSpPr>
        <p:spPr/>
        <p:txBody>
          <a:bodyPr/>
          <a:lstStyle/>
          <a:p>
            <a:pPr defTabSz="966155">
              <a:defRPr/>
            </a:pPr>
            <a:fld id="{46A39931-3A57-4D25-90B8-DD2133BC5229}" type="slidenum">
              <a:rPr lang="en-GB" sz="1400">
                <a:solidFill>
                  <a:prstClr val="black"/>
                </a:solidFill>
                <a:latin typeface="Calibri" panose="020F0502020204030204"/>
              </a:rPr>
              <a:pPr defTabSz="966155">
                <a:defRPr/>
              </a:pPr>
              <a:t>33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66907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r>
              <a:rPr lang="en-GB" b="0"/>
              <a:t>Profiling is done with you, not to you. It’s a collaborative process where the child, family, and professionals work together to build a clear picture of strengths and support needs.</a:t>
            </a:r>
          </a:p>
          <a:p>
            <a:endParaRPr lang="en-GB" b="0"/>
          </a:p>
          <a:p>
            <a:r>
              <a:rPr lang="en-GB" b="0"/>
              <a:t>The process is child-centred, meaning your child’s voice is at the heart of it. They can share their views in ways that feel comfortable, like talking, drawing, or through their preferred way of communicating.</a:t>
            </a:r>
          </a:p>
          <a:p>
            <a:endParaRPr lang="en-GB" b="0"/>
          </a:p>
          <a:p>
            <a:r>
              <a:rPr lang="en-GB" b="0"/>
              <a:t>The outcome is a colourful visual wheel or table that shows what’s going well and where extra support might help. This makes it easy for everyone—home, school, and other settings—to understand and work together.</a:t>
            </a:r>
          </a:p>
          <a:p>
            <a:endParaRPr lang="en-GB" b="0"/>
          </a:p>
          <a:p>
            <a:r>
              <a:rPr lang="en-GB" b="0"/>
              <a:t>Profiles are reviewed regularly, usually every 12 weeks or sooner if things change. This means support can adapt as your child grows and their needs change.</a:t>
            </a:r>
          </a:p>
          <a:p>
            <a:endParaRPr lang="en-GB" b="0"/>
          </a:p>
          <a:p>
            <a:r>
              <a:rPr lang="en-GB" b="0"/>
              <a:t>The goal is to make sure support is relevant, practical, and consistent across all areas of your child’s life.</a:t>
            </a:r>
          </a:p>
        </p:txBody>
      </p:sp>
      <p:sp>
        <p:nvSpPr>
          <p:cNvPr id="4" name="Slide Number Placeholder 3"/>
          <p:cNvSpPr>
            <a:spLocks noGrp="1"/>
          </p:cNvSpPr>
          <p:nvPr>
            <p:ph type="sldNum" sz="quarter" idx="5"/>
          </p:nvPr>
        </p:nvSpPr>
        <p:spPr/>
        <p:txBody>
          <a:bodyPr/>
          <a:lstStyle/>
          <a:p>
            <a:pPr defTabSz="966155">
              <a:defRPr/>
            </a:pPr>
            <a:fld id="{46A39931-3A57-4D25-90B8-DD2133BC5229}" type="slidenum">
              <a:rPr lang="en-GB" sz="1400">
                <a:solidFill>
                  <a:prstClr val="black"/>
                </a:solidFill>
                <a:latin typeface="Calibri" panose="020F0502020204030204"/>
              </a:rPr>
              <a:pPr defTabSz="966155">
                <a:defRPr/>
              </a:pPr>
              <a:t>34</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669970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r>
              <a:rPr lang="en-GB"/>
              <a:t>The profiling tool looks at </a:t>
            </a:r>
            <a:r>
              <a:rPr lang="en-GB" b="0"/>
              <a:t>10 key areas </a:t>
            </a:r>
            <a:r>
              <a:rPr lang="en-GB"/>
              <a:t>of a child’s life. These areas cover things like emotions, energy, attention, communication, and planning for the future and gives us a structured way of exploring and identifying your child's strengths, interests and where further support may be needed.</a:t>
            </a:r>
          </a:p>
          <a:p>
            <a:endParaRPr lang="en-GB"/>
          </a:p>
          <a:p>
            <a:r>
              <a:rPr lang="en-GB"/>
              <a:t>The aim is to build a </a:t>
            </a:r>
            <a:r>
              <a:rPr lang="en-GB" b="0"/>
              <a:t>complete picture </a:t>
            </a:r>
            <a:r>
              <a:rPr lang="en-GB"/>
              <a:t>of your child—what they’re good at, what helps them, and where they need extra help..</a:t>
            </a:r>
          </a:p>
          <a:p>
            <a:endParaRPr lang="en-GB"/>
          </a:p>
          <a:p>
            <a:r>
              <a:rPr lang="en-GB"/>
              <a:t>This isn’t about labels or scores; it’s about understanding your child’s unique strengths and needs so we can work together to provide the right support at home, in school, and in the community.</a:t>
            </a:r>
          </a:p>
          <a:p>
            <a:endParaRPr lang="en-GB"/>
          </a:p>
        </p:txBody>
      </p:sp>
      <p:sp>
        <p:nvSpPr>
          <p:cNvPr id="4" name="Slide Number Placeholder 3"/>
          <p:cNvSpPr>
            <a:spLocks noGrp="1"/>
          </p:cNvSpPr>
          <p:nvPr>
            <p:ph type="sldNum" sz="quarter" idx="5"/>
          </p:nvPr>
        </p:nvSpPr>
        <p:spPr/>
        <p:txBody>
          <a:bodyPr/>
          <a:lstStyle/>
          <a:p>
            <a:fld id="{09AFD4E0-BC2C-4EB5-A118-D1BCF6B6969F}" type="slidenum">
              <a:rPr lang="en-GB" smtClean="0"/>
              <a:t>35</a:t>
            </a:fld>
            <a:endParaRPr lang="en-GB"/>
          </a:p>
        </p:txBody>
      </p:sp>
    </p:spTree>
    <p:extLst>
      <p:ext uri="{BB962C8B-B14F-4D97-AF65-F5344CB8AC3E}">
        <p14:creationId xmlns:p14="http://schemas.microsoft.com/office/powerpoint/2010/main" val="170334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r>
              <a:rPr lang="en-GB" sz="1300"/>
              <a:t>At the end of the profiling process, you’ll have a clear picture of your child’s strengths and areas where support is needed.</a:t>
            </a:r>
          </a:p>
          <a:p>
            <a:endParaRPr lang="en-GB" sz="1300"/>
          </a:p>
          <a:p>
            <a:r>
              <a:rPr lang="en-GB" sz="1300"/>
              <a:t>You will also receive a personalised support plan with practical strategies that can be used at home and in school. This means everyone is working from the same plan, creating consistency and reducing anxiety and worry.</a:t>
            </a:r>
          </a:p>
          <a:p>
            <a:endParaRPr lang="en-GB" sz="1300"/>
          </a:p>
          <a:p>
            <a:r>
              <a:rPr lang="en-GB" sz="1300"/>
              <a:t>The visual profile, often a colourful wheel or table, makes it easy to understand and share with others. </a:t>
            </a:r>
          </a:p>
          <a:p>
            <a:endParaRPr lang="en-GB" sz="1300"/>
          </a:p>
          <a:p>
            <a:r>
              <a:rPr lang="en-GB" sz="1300"/>
              <a:t>One of the biggest benefits is that this process can help your child get the right support sooner, even while waiting for assessments. It’s about making things better now, not waiting for a diagnosis.</a:t>
            </a:r>
          </a:p>
          <a:p>
            <a:endParaRPr lang="en-GB" sz="1300"/>
          </a:p>
          <a:p>
            <a:r>
              <a:rPr lang="en-GB" sz="1300"/>
              <a:t>Through this approach, the tool encourages teamwork between families and professionals, so you feel included and supported every step of the way.​</a:t>
            </a:r>
            <a:endParaRPr lang="en-GB" b="1"/>
          </a:p>
        </p:txBody>
      </p:sp>
      <p:sp>
        <p:nvSpPr>
          <p:cNvPr id="4" name="Slide Number Placeholder 3"/>
          <p:cNvSpPr>
            <a:spLocks noGrp="1"/>
          </p:cNvSpPr>
          <p:nvPr>
            <p:ph type="sldNum" sz="quarter" idx="5"/>
          </p:nvPr>
        </p:nvSpPr>
        <p:spPr/>
        <p:txBody>
          <a:bodyPr/>
          <a:lstStyle/>
          <a:p>
            <a:pPr defTabSz="966155">
              <a:defRPr/>
            </a:pPr>
            <a:fld id="{46A39931-3A57-4D25-90B8-DD2133BC5229}" type="slidenum">
              <a:rPr lang="en-GB" sz="1400">
                <a:solidFill>
                  <a:prstClr val="black"/>
                </a:solidFill>
                <a:latin typeface="Calibri" panose="020F0502020204030204"/>
              </a:rPr>
              <a:pPr defTabSz="966155">
                <a:defRPr/>
              </a:pPr>
              <a:t>36</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900002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pPr defTabSz="966155">
              <a:defRPr/>
            </a:pPr>
            <a:r>
              <a:rPr lang="en-GB" sz="1300"/>
              <a:t>One of the most important things to know is that profiling does not delay or replace diagnosis. It works alongside the diagnostic process and can actually help by providing useful information for referrals.</a:t>
            </a:r>
          </a:p>
          <a:p>
            <a:pPr defTabSz="966155">
              <a:defRPr/>
            </a:pPr>
            <a:endParaRPr lang="en-GB" sz="1300"/>
          </a:p>
          <a:p>
            <a:pPr defTabSz="966155">
              <a:defRPr/>
            </a:pPr>
            <a:r>
              <a:rPr lang="en-GB" sz="1300"/>
              <a:t>The tool is about understanding, not labelling. It focuses on your child’s strengths and what helps them thrive, rather than trying to fit them into a box.</a:t>
            </a:r>
          </a:p>
          <a:p>
            <a:pPr defTabSz="966155">
              <a:defRPr/>
            </a:pPr>
            <a:endParaRPr lang="en-GB" sz="1300"/>
          </a:p>
          <a:p>
            <a:pPr defTabSz="966155">
              <a:defRPr/>
            </a:pPr>
            <a:r>
              <a:rPr lang="en-GB" sz="1300"/>
              <a:t>Your input is really important, you know your child best. Your insights help create a profile that truly reflects their needs and strengths. The tool also celebrates differences and promotes inclusion, making sure every child feels seen, heard, and supported, which enables home and school to work together, so strategies are consistent and effective across all settings.</a:t>
            </a:r>
            <a:endParaRPr lang="en-GB" b="1"/>
          </a:p>
        </p:txBody>
      </p:sp>
      <p:sp>
        <p:nvSpPr>
          <p:cNvPr id="4" name="Slide Number Placeholder 3"/>
          <p:cNvSpPr>
            <a:spLocks noGrp="1"/>
          </p:cNvSpPr>
          <p:nvPr>
            <p:ph type="sldNum" sz="quarter" idx="5"/>
          </p:nvPr>
        </p:nvSpPr>
        <p:spPr/>
        <p:txBody>
          <a:bodyPr/>
          <a:lstStyle/>
          <a:p>
            <a:pPr defTabSz="966155">
              <a:defRPr/>
            </a:pPr>
            <a:fld id="{46A39931-3A57-4D25-90B8-DD2133BC5229}" type="slidenum">
              <a:rPr lang="en-GB" sz="1400">
                <a:solidFill>
                  <a:prstClr val="black"/>
                </a:solidFill>
                <a:latin typeface="Calibri" panose="020F0502020204030204"/>
              </a:rPr>
              <a:pPr defTabSz="966155">
                <a:defRPr/>
              </a:pPr>
              <a:t>37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395969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Speaker Notes:</a:t>
            </a:r>
          </a:p>
          <a:p>
            <a:endParaRPr lang="en-GB" b="1"/>
          </a:p>
          <a:p>
            <a:r>
              <a:rPr lang="en-GB" sz="1300"/>
              <a:t>Profiling is the start of a journey, not the end. It helps us understand your child better and plan support that grows with them.</a:t>
            </a:r>
          </a:p>
          <a:p>
            <a:endParaRPr lang="en-GB" sz="1300"/>
          </a:p>
          <a:p>
            <a:r>
              <a:rPr lang="en-GB" sz="1300"/>
              <a:t>Children’s needs change over time, and that’s completely normal. That’s why the profile is reviewed regularly, usually every 12 weeks or sooner, to keep support relevant and effective.</a:t>
            </a:r>
          </a:p>
          <a:p>
            <a:endParaRPr lang="en-GB" sz="1300"/>
          </a:p>
          <a:p>
            <a:r>
              <a:rPr lang="en-GB" sz="1300"/>
              <a:t>These reviews help us track progress and make changes when needed. You’ll always be involved in these conversations about what’s working and what might need to change.</a:t>
            </a:r>
          </a:p>
          <a:p>
            <a:endParaRPr lang="en-GB" sz="1300"/>
          </a:p>
          <a:p>
            <a:r>
              <a:rPr lang="en-GB" sz="1300"/>
              <a:t>Please remember, your voice matters, ask questions, share your views, to ensure we know what’s important to you and your child. This is a team effort, and we want you to feel confident and supported every step of the way.</a:t>
            </a:r>
            <a:endParaRPr lang="en-GB" b="1"/>
          </a:p>
        </p:txBody>
      </p:sp>
      <p:sp>
        <p:nvSpPr>
          <p:cNvPr id="4" name="Slide Number Placeholder 3"/>
          <p:cNvSpPr>
            <a:spLocks noGrp="1"/>
          </p:cNvSpPr>
          <p:nvPr>
            <p:ph type="sldNum" sz="quarter" idx="5"/>
          </p:nvPr>
        </p:nvSpPr>
        <p:spPr/>
        <p:txBody>
          <a:bodyPr/>
          <a:lstStyle/>
          <a:p>
            <a:pPr defTabSz="966155">
              <a:defRPr/>
            </a:pPr>
            <a:fld id="{46A39931-3A57-4D25-90B8-DD2133BC5229}" type="slidenum">
              <a:rPr lang="en-GB" sz="1400">
                <a:solidFill>
                  <a:prstClr val="black"/>
                </a:solidFill>
                <a:latin typeface="Calibri" panose="020F0502020204030204"/>
              </a:rPr>
              <a:pPr defTabSz="966155">
                <a:defRPr/>
              </a:pPr>
              <a:t>38</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70261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57FA4-81B5-EE8C-493C-D74C73D5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276D3-A864-CA3F-C9D8-C7252C110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0E946-97A6-047E-301F-10B3284F78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3DD659-E1CD-21C5-67B8-3688E8140E63}"/>
              </a:ext>
            </a:extLst>
          </p:cNvPr>
          <p:cNvSpPr>
            <a:spLocks noGrp="1"/>
          </p:cNvSpPr>
          <p:nvPr>
            <p:ph type="sldNum" sz="quarter" idx="5"/>
          </p:nvPr>
        </p:nvSpPr>
        <p:spPr/>
        <p:txBody>
          <a:bodyPr/>
          <a:lstStyle/>
          <a:p>
            <a:pPr defTabSz="966155">
              <a:defRPr/>
            </a:pPr>
            <a:fld id="{6C2C5969-7B7D-4E0B-8708-1E7A515C0BF2}" type="slidenum">
              <a:rPr lang="en-GB">
                <a:solidFill>
                  <a:prstClr val="black"/>
                </a:solidFill>
                <a:latin typeface="Calibri" panose="020F0502020204030204"/>
              </a:rPr>
              <a:pPr defTabSz="966155">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3125409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A39931-3A57-4D25-90B8-DD2133BC5229}" type="slidenum">
              <a:rPr lang="en-GB" smtClean="0"/>
              <a:t>39</a:t>
            </a:fld>
            <a:endParaRPr lang="en-GB"/>
          </a:p>
        </p:txBody>
      </p:sp>
    </p:spTree>
    <p:extLst>
      <p:ext uri="{BB962C8B-B14F-4D97-AF65-F5344CB8AC3E}">
        <p14:creationId xmlns:p14="http://schemas.microsoft.com/office/powerpoint/2010/main" val="88376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3B5D-B1B7-270D-51DC-37759D12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F50AE-E49C-3BC8-86C9-E8EE77002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3DB94-0289-8064-6C9D-E6EB8E4BAF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4177723-14DB-69C5-FF71-92E07887D9D7}"/>
              </a:ext>
            </a:extLst>
          </p:cNvPr>
          <p:cNvSpPr>
            <a:spLocks noGrp="1"/>
          </p:cNvSpPr>
          <p:nvPr>
            <p:ph type="sldNum" sz="quarter" idx="5"/>
          </p:nvPr>
        </p:nvSpPr>
        <p:spPr/>
        <p:txBody>
          <a:bodyPr/>
          <a:lstStyle/>
          <a:p>
            <a:pPr defTabSz="966155">
              <a:defRPr/>
            </a:pPr>
            <a:fld id="{4CB5B217-93AF-491F-9FAB-1DFE3C3174BA}" type="slidenum">
              <a:rPr lang="en-GB" sz="1400">
                <a:solidFill>
                  <a:prstClr val="black"/>
                </a:solidFill>
                <a:latin typeface="Aptos" panose="02110004020202020204"/>
              </a:rPr>
              <a:pPr defTabSz="966155">
                <a:defRPr/>
              </a:pPr>
              <a:t>40</a:t>
            </a:fld>
            <a:endParaRPr lang="en-GB" sz="1400">
              <a:solidFill>
                <a:prstClr val="black"/>
              </a:solidFill>
              <a:latin typeface="Aptos" panose="02110004020202020204"/>
            </a:endParaRPr>
          </a:p>
        </p:txBody>
      </p:sp>
    </p:spTree>
    <p:extLst>
      <p:ext uri="{BB962C8B-B14F-4D97-AF65-F5344CB8AC3E}">
        <p14:creationId xmlns:p14="http://schemas.microsoft.com/office/powerpoint/2010/main" val="843661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D54BD-858A-5890-36CB-8119B82BC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0D383-2E2C-87F5-9279-52AC6FA49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AE741-D37C-0A32-31EA-8340234A1E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D6D9F4-A76C-550A-D406-F86CAD9E6A87}"/>
              </a:ext>
            </a:extLst>
          </p:cNvPr>
          <p:cNvSpPr>
            <a:spLocks noGrp="1"/>
          </p:cNvSpPr>
          <p:nvPr>
            <p:ph type="sldNum" sz="quarter" idx="5"/>
          </p:nvPr>
        </p:nvSpPr>
        <p:spPr/>
        <p:txBody>
          <a:bodyPr/>
          <a:lstStyle/>
          <a:p>
            <a:pPr defTabSz="966155">
              <a:defRPr/>
            </a:pPr>
            <a:fld id="{4CB5B217-93AF-491F-9FAB-1DFE3C3174BA}" type="slidenum">
              <a:rPr lang="en-GB" sz="1400">
                <a:solidFill>
                  <a:prstClr val="black"/>
                </a:solidFill>
                <a:latin typeface="Aptos" panose="02110004020202020204"/>
              </a:rPr>
              <a:pPr defTabSz="966155">
                <a:defRPr/>
              </a:pPr>
              <a:t>54</a:t>
            </a:fld>
            <a:endParaRPr lang="en-GB" sz="1400">
              <a:solidFill>
                <a:prstClr val="black"/>
              </a:solidFill>
              <a:latin typeface="Aptos" panose="02110004020202020204"/>
            </a:endParaRPr>
          </a:p>
        </p:txBody>
      </p:sp>
    </p:spTree>
    <p:extLst>
      <p:ext uri="{BB962C8B-B14F-4D97-AF65-F5344CB8AC3E}">
        <p14:creationId xmlns:p14="http://schemas.microsoft.com/office/powerpoint/2010/main" val="1173756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103E1-22AB-59D9-6E03-0A88F915A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A1576-6A5D-0AEA-A294-5D8C42552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935C0-E13C-9ECC-14A2-E585667EA6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CCA1642-DC22-4B92-9434-41D6425A05C9}"/>
              </a:ext>
            </a:extLst>
          </p:cNvPr>
          <p:cNvSpPr>
            <a:spLocks noGrp="1"/>
          </p:cNvSpPr>
          <p:nvPr>
            <p:ph type="sldNum" sz="quarter" idx="5"/>
          </p:nvPr>
        </p:nvSpPr>
        <p:spPr/>
        <p:txBody>
          <a:bodyPr/>
          <a:lstStyle/>
          <a:p>
            <a:pPr defTabSz="966155">
              <a:defRPr/>
            </a:pPr>
            <a:fld id="{4CB5B217-93AF-491F-9FAB-1DFE3C3174BA}" type="slidenum">
              <a:rPr lang="en-GB" sz="1400">
                <a:solidFill>
                  <a:prstClr val="black"/>
                </a:solidFill>
                <a:latin typeface="Aptos" panose="02110004020202020204"/>
              </a:rPr>
              <a:pPr defTabSz="966155">
                <a:defRPr/>
              </a:pPr>
              <a:t>61</a:t>
            </a:fld>
            <a:endParaRPr lang="en-GB" sz="1400">
              <a:solidFill>
                <a:prstClr val="black"/>
              </a:solidFill>
              <a:latin typeface="Aptos" panose="02110004020202020204"/>
            </a:endParaRPr>
          </a:p>
        </p:txBody>
      </p:sp>
    </p:spTree>
    <p:extLst>
      <p:ext uri="{BB962C8B-B14F-4D97-AF65-F5344CB8AC3E}">
        <p14:creationId xmlns:p14="http://schemas.microsoft.com/office/powerpoint/2010/main" val="224375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B5B217-93AF-491F-9FAB-1DFE3C3174BA}" type="slidenum">
              <a:rPr lang="en-GB" smtClean="0"/>
              <a:t>62</a:t>
            </a:fld>
            <a:endParaRPr lang="en-GB"/>
          </a:p>
        </p:txBody>
      </p:sp>
    </p:spTree>
    <p:extLst>
      <p:ext uri="{BB962C8B-B14F-4D97-AF65-F5344CB8AC3E}">
        <p14:creationId xmlns:p14="http://schemas.microsoft.com/office/powerpoint/2010/main" val="4210985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Basic levels of communication – answer emails, phone parents back</a:t>
            </a:r>
          </a:p>
          <a:p>
            <a:r>
              <a:rPr lang="en-GB"/>
              <a:t>System changes – Family Hubs for SEND parents across the borough to get answers</a:t>
            </a:r>
          </a:p>
          <a:p>
            <a:endParaRPr lang="en-GB"/>
          </a:p>
          <a:p>
            <a:r>
              <a:rPr lang="en-GB"/>
              <a:t>EHCP Process –</a:t>
            </a:r>
          </a:p>
          <a:p>
            <a:r>
              <a:rPr lang="en-GB"/>
              <a:t> </a:t>
            </a:r>
          </a:p>
          <a:p>
            <a:r>
              <a:rPr lang="en-GB"/>
              <a:t>6% compliance rate</a:t>
            </a:r>
          </a:p>
          <a:p>
            <a:r>
              <a:rPr lang="en-GB"/>
              <a:t>Special School FULL – add in numbers – the life boats are sinking</a:t>
            </a:r>
          </a:p>
          <a:p>
            <a:r>
              <a:rPr lang="en-GB"/>
              <a:t>Sufficiency </a:t>
            </a:r>
          </a:p>
          <a:p>
            <a:r>
              <a:rPr lang="en-GB"/>
              <a:t>Where can we help – Parents voices baked in to help build the confidence that the provision that is being created meets need , communication around this … </a:t>
            </a:r>
          </a:p>
          <a:p>
            <a:endParaRPr lang="en-GB"/>
          </a:p>
          <a:p>
            <a:r>
              <a:rPr lang="en-GB"/>
              <a:t>Children and families in mental health crisis – no access to services which keeps children out of education</a:t>
            </a:r>
          </a:p>
          <a:p>
            <a:r>
              <a:rPr lang="en-GB"/>
              <a:t>Where can we help – Co-produce reasonable adjustment attendance policy with parent lived experience baked in</a:t>
            </a:r>
          </a:p>
          <a:p>
            <a:endParaRPr lang="en-GB"/>
          </a:p>
          <a:p>
            <a:r>
              <a:rPr lang="en-GB"/>
              <a:t>Lack of access to services – </a:t>
            </a:r>
          </a:p>
          <a:p>
            <a:r>
              <a:rPr lang="en-GB"/>
              <a:t>Talk about the solutions – special school offer/transport restriction/Direct payment restriction lifted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5B217-93AF-491F-9FAB-1DFE3C3174BA}"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69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76839-FF3B-0BB7-D1E2-CFFB72143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BC22A-9AFA-ABD9-109B-A8A3E11D5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6A517-0D32-2ADC-0C07-ACDAB3B463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A56C9D-1FC3-FC6F-7639-CB589D719600}"/>
              </a:ext>
            </a:extLst>
          </p:cNvPr>
          <p:cNvSpPr>
            <a:spLocks noGrp="1"/>
          </p:cNvSpPr>
          <p:nvPr>
            <p:ph type="sldNum" sz="quarter" idx="5"/>
          </p:nvPr>
        </p:nvSpPr>
        <p:spPr/>
        <p:txBody>
          <a:bodyPr/>
          <a:lstStyle/>
          <a:p>
            <a:pPr defTabSz="966155">
              <a:defRPr/>
            </a:pPr>
            <a:fld id="{4CB5B217-93AF-491F-9FAB-1DFE3C3174BA}" type="slidenum">
              <a:rPr lang="en-GB" sz="1400">
                <a:solidFill>
                  <a:prstClr val="black"/>
                </a:solidFill>
                <a:latin typeface="Aptos" panose="02110004020202020204"/>
              </a:rPr>
              <a:pPr defTabSz="966155">
                <a:defRPr/>
              </a:pPr>
              <a:t>64</a:t>
            </a:fld>
            <a:endParaRPr lang="en-GB" sz="1400">
              <a:solidFill>
                <a:prstClr val="black"/>
              </a:solidFill>
              <a:latin typeface="Aptos" panose="02110004020202020204"/>
            </a:endParaRPr>
          </a:p>
        </p:txBody>
      </p:sp>
    </p:spTree>
    <p:extLst>
      <p:ext uri="{BB962C8B-B14F-4D97-AF65-F5344CB8AC3E}">
        <p14:creationId xmlns:p14="http://schemas.microsoft.com/office/powerpoint/2010/main" val="1568213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1179-CBB5-767A-B235-02E1C0181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9C805-C6A1-8D1C-0545-D93F7CFDA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4BF8E-F09E-94CD-21D2-01B8FCDAB077}"/>
              </a:ext>
            </a:extLst>
          </p:cNvPr>
          <p:cNvSpPr>
            <a:spLocks noGrp="1"/>
          </p:cNvSpPr>
          <p:nvPr>
            <p:ph type="body" idx="1"/>
          </p:nvPr>
        </p:nvSpPr>
        <p:spPr/>
        <p:txBody>
          <a:bodyPr/>
          <a:lstStyle/>
          <a:p>
            <a:r>
              <a:rPr lang="en-GB"/>
              <a:t>Basic levels of communication – answer emails, phone parents back</a:t>
            </a:r>
          </a:p>
          <a:p>
            <a:r>
              <a:rPr lang="en-GB"/>
              <a:t>System changes – Family Hubs for SEND parents across the borough to get answers</a:t>
            </a:r>
          </a:p>
          <a:p>
            <a:endParaRPr lang="en-GB"/>
          </a:p>
          <a:p>
            <a:r>
              <a:rPr lang="en-GB"/>
              <a:t>EHCP Process –</a:t>
            </a:r>
          </a:p>
          <a:p>
            <a:r>
              <a:rPr lang="en-GB"/>
              <a:t> </a:t>
            </a:r>
          </a:p>
          <a:p>
            <a:r>
              <a:rPr lang="en-GB"/>
              <a:t>6% compliance rate</a:t>
            </a:r>
          </a:p>
          <a:p>
            <a:r>
              <a:rPr lang="en-GB"/>
              <a:t>Special School FULL – add in numbers – the life boats are sinking</a:t>
            </a:r>
          </a:p>
          <a:p>
            <a:r>
              <a:rPr lang="en-GB"/>
              <a:t>Sufficiency </a:t>
            </a:r>
          </a:p>
          <a:p>
            <a:r>
              <a:rPr lang="en-GB"/>
              <a:t>Where can we help – Parents voices baked in to help build the confidence that the provision that is being created meets need , communication around this … </a:t>
            </a:r>
          </a:p>
          <a:p>
            <a:endParaRPr lang="en-GB"/>
          </a:p>
          <a:p>
            <a:r>
              <a:rPr lang="en-GB"/>
              <a:t>Children and families in mental health crisis – no access to services which keeps children out of education</a:t>
            </a:r>
          </a:p>
          <a:p>
            <a:r>
              <a:rPr lang="en-GB"/>
              <a:t>Where can we help – Co-produce reasonable adjustment attendance policy with parent lived experience baked in</a:t>
            </a:r>
          </a:p>
          <a:p>
            <a:endParaRPr lang="en-GB"/>
          </a:p>
          <a:p>
            <a:r>
              <a:rPr lang="en-GB"/>
              <a:t>Lack of access to services – </a:t>
            </a:r>
          </a:p>
          <a:p>
            <a:r>
              <a:rPr lang="en-GB"/>
              <a:t>Talk about the solutions – special school offer/transport restriction/Direct payment restriction lifted</a:t>
            </a:r>
          </a:p>
        </p:txBody>
      </p:sp>
      <p:sp>
        <p:nvSpPr>
          <p:cNvPr id="4" name="Slide Number Placeholder 3">
            <a:extLst>
              <a:ext uri="{FF2B5EF4-FFF2-40B4-BE49-F238E27FC236}">
                <a16:creationId xmlns:a16="http://schemas.microsoft.com/office/drawing/2014/main" id="{30DC48F4-766C-C627-9CBC-30146765C6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5B217-93AF-491F-9FAB-1DFE3C3174BA}"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5537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B2C6-D462-B996-D502-A3883B864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5357A-A9CD-A183-D3B1-B91A05330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61A87-CE36-8FEE-7F2A-ADFED1CB9A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B370EA-3D05-CF3D-37D0-D5D7BF340BA5}"/>
              </a:ext>
            </a:extLst>
          </p:cNvPr>
          <p:cNvSpPr>
            <a:spLocks noGrp="1"/>
          </p:cNvSpPr>
          <p:nvPr>
            <p:ph type="sldNum" sz="quarter" idx="5"/>
          </p:nvPr>
        </p:nvSpPr>
        <p:spPr/>
        <p:txBody>
          <a:bodyPr/>
          <a:lstStyle/>
          <a:p>
            <a:pPr defTabSz="966155">
              <a:defRPr/>
            </a:pPr>
            <a:fld id="{4CB5B217-93AF-491F-9FAB-1DFE3C3174BA}" type="slidenum">
              <a:rPr lang="en-GB" sz="1400">
                <a:solidFill>
                  <a:prstClr val="black"/>
                </a:solidFill>
                <a:latin typeface="Aptos" panose="02110004020202020204"/>
              </a:rPr>
              <a:pPr defTabSz="966155">
                <a:defRPr/>
              </a:pPr>
              <a:t>68</a:t>
            </a:fld>
            <a:endParaRPr lang="en-GB" sz="1400">
              <a:solidFill>
                <a:prstClr val="black"/>
              </a:solidFill>
              <a:latin typeface="Aptos" panose="02110004020202020204"/>
            </a:endParaRPr>
          </a:p>
        </p:txBody>
      </p:sp>
    </p:spTree>
    <p:extLst>
      <p:ext uri="{BB962C8B-B14F-4D97-AF65-F5344CB8AC3E}">
        <p14:creationId xmlns:p14="http://schemas.microsoft.com/office/powerpoint/2010/main" val="1461866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6155">
              <a:defRPr/>
            </a:pPr>
            <a:fld id="{6C2C5969-7B7D-4E0B-8708-1E7A515C0BF2}" type="slidenum">
              <a:rPr lang="en-GB">
                <a:solidFill>
                  <a:prstClr val="black"/>
                </a:solidFill>
                <a:latin typeface="Calibri" panose="020F0502020204030204"/>
              </a:rPr>
              <a:pPr defTabSz="966155">
                <a:defRPr/>
              </a:pPr>
              <a:t>88</a:t>
            </a:fld>
            <a:endParaRPr lang="en-GB">
              <a:solidFill>
                <a:prstClr val="black"/>
              </a:solidFill>
              <a:latin typeface="Calibri" panose="020F0502020204030204"/>
            </a:endParaRPr>
          </a:p>
        </p:txBody>
      </p:sp>
    </p:spTree>
    <p:extLst>
      <p:ext uri="{BB962C8B-B14F-4D97-AF65-F5344CB8AC3E}">
        <p14:creationId xmlns:p14="http://schemas.microsoft.com/office/powerpoint/2010/main" val="427880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2C2EE1-DD68-41DA-8FFD-60B2F64BB00B}" type="slidenum">
              <a:rPr lang="en-GB" smtClean="0"/>
              <a:t>13</a:t>
            </a:fld>
            <a:endParaRPr lang="en-GB"/>
          </a:p>
        </p:txBody>
      </p:sp>
    </p:spTree>
    <p:extLst>
      <p:ext uri="{BB962C8B-B14F-4D97-AF65-F5344CB8AC3E}">
        <p14:creationId xmlns:p14="http://schemas.microsoft.com/office/powerpoint/2010/main" val="3819020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2673828B-959C-4FF4-A9D1-E672011915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EF8303E5-A6E3-43E4-A916-192D63271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2468" name="Slide Number Placeholder 3">
            <a:extLst>
              <a:ext uri="{FF2B5EF4-FFF2-40B4-BE49-F238E27FC236}">
                <a16:creationId xmlns:a16="http://schemas.microsoft.com/office/drawing/2014/main" id="{A5A6B6B8-4362-405F-8204-574FDD7AD2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MS PGothic" panose="020B0600070205080204" pitchFamily="34" charset="-128"/>
              </a:defRPr>
            </a:lvl1pPr>
            <a:lvl2pPr marL="843611" indent="-324330">
              <a:defRPr sz="2600">
                <a:solidFill>
                  <a:schemeClr val="tx1"/>
                </a:solidFill>
                <a:latin typeface="Arial" panose="020B0604020202020204" pitchFamily="34" charset="0"/>
                <a:ea typeface="MS PGothic" panose="020B0600070205080204" pitchFamily="34" charset="-128"/>
              </a:defRPr>
            </a:lvl2pPr>
            <a:lvl3pPr marL="1297317" indent="-258754">
              <a:defRPr sz="2600">
                <a:solidFill>
                  <a:schemeClr val="tx1"/>
                </a:solidFill>
                <a:latin typeface="Arial" panose="020B0604020202020204" pitchFamily="34" charset="0"/>
                <a:ea typeface="MS PGothic" panose="020B0600070205080204" pitchFamily="34" charset="-128"/>
              </a:defRPr>
            </a:lvl3pPr>
            <a:lvl4pPr marL="1816599" indent="-258754">
              <a:defRPr sz="2600">
                <a:solidFill>
                  <a:schemeClr val="tx1"/>
                </a:solidFill>
                <a:latin typeface="Arial" panose="020B0604020202020204" pitchFamily="34" charset="0"/>
                <a:ea typeface="MS PGothic" panose="020B0600070205080204" pitchFamily="34" charset="-128"/>
              </a:defRPr>
            </a:lvl4pPr>
            <a:lvl5pPr marL="2335880" indent="-258754">
              <a:defRPr sz="2600">
                <a:solidFill>
                  <a:schemeClr val="tx1"/>
                </a:solidFill>
                <a:latin typeface="Arial" panose="020B0604020202020204" pitchFamily="34" charset="0"/>
                <a:ea typeface="MS PGothic" panose="020B0600070205080204" pitchFamily="34" charset="-128"/>
              </a:defRPr>
            </a:lvl5pPr>
            <a:lvl6pPr marL="284629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335671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86713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437755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defTabSz="1020839" eaLnBrk="0" fontAlgn="base" hangingPunct="0">
              <a:spcBef>
                <a:spcPct val="0"/>
              </a:spcBef>
              <a:spcAft>
                <a:spcPct val="0"/>
              </a:spcAft>
              <a:defRPr/>
            </a:pPr>
            <a:fld id="{214F98BF-44AD-4EC7-B27C-841AA3DB5E9E}" type="slidenum">
              <a:rPr lang="en-GB" altLang="en-US" sz="1400">
                <a:solidFill>
                  <a:srgbClr val="000000"/>
                </a:solidFill>
              </a:rPr>
              <a:pPr defTabSz="1020839" eaLnBrk="0" fontAlgn="base" hangingPunct="0">
                <a:spcBef>
                  <a:spcPct val="0"/>
                </a:spcBef>
                <a:spcAft>
                  <a:spcPct val="0"/>
                </a:spcAft>
                <a:defRPr/>
              </a:pPr>
              <a:t>96</a:t>
            </a:fld>
            <a:endParaRPr lang="en-GB" altLang="en-US" sz="14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9DC72CC-FFF6-4237-846F-A6783FFF49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6D825A58-0EEF-4158-9188-FEE8B124A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0420" name="Slide Number Placeholder 3">
            <a:extLst>
              <a:ext uri="{FF2B5EF4-FFF2-40B4-BE49-F238E27FC236}">
                <a16:creationId xmlns:a16="http://schemas.microsoft.com/office/drawing/2014/main" id="{CDE26338-F449-4E88-9762-831A0B85B1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MS PGothic" panose="020B0600070205080204" pitchFamily="34" charset="-128"/>
              </a:defRPr>
            </a:lvl1pPr>
            <a:lvl2pPr marL="829432" indent="-319012">
              <a:defRPr sz="2600">
                <a:solidFill>
                  <a:schemeClr val="tx1"/>
                </a:solidFill>
                <a:latin typeface="Arial" panose="020B0604020202020204" pitchFamily="34" charset="0"/>
                <a:ea typeface="MS PGothic" panose="020B0600070205080204" pitchFamily="34" charset="-128"/>
              </a:defRPr>
            </a:lvl2pPr>
            <a:lvl3pPr marL="1276049" indent="-255210">
              <a:defRPr sz="2600">
                <a:solidFill>
                  <a:schemeClr val="tx1"/>
                </a:solidFill>
                <a:latin typeface="Arial" panose="020B0604020202020204" pitchFamily="34" charset="0"/>
                <a:ea typeface="MS PGothic" panose="020B0600070205080204" pitchFamily="34" charset="-128"/>
              </a:defRPr>
            </a:lvl3pPr>
            <a:lvl4pPr marL="1786469" indent="-255210">
              <a:defRPr sz="2600">
                <a:solidFill>
                  <a:schemeClr val="tx1"/>
                </a:solidFill>
                <a:latin typeface="Arial" panose="020B0604020202020204" pitchFamily="34" charset="0"/>
                <a:ea typeface="MS PGothic" panose="020B0600070205080204" pitchFamily="34" charset="-128"/>
              </a:defRPr>
            </a:lvl4pPr>
            <a:lvl5pPr marL="2296889" indent="-255210">
              <a:defRPr sz="2600">
                <a:solidFill>
                  <a:schemeClr val="tx1"/>
                </a:solidFill>
                <a:latin typeface="Arial" panose="020B0604020202020204" pitchFamily="34" charset="0"/>
                <a:ea typeface="MS PGothic" panose="020B0600070205080204" pitchFamily="34" charset="-128"/>
              </a:defRPr>
            </a:lvl5pPr>
            <a:lvl6pPr marL="2807308" indent="-25521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3317728" indent="-25521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828147" indent="-25521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4338568" indent="-25521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defTabSz="1020839" eaLnBrk="0" fontAlgn="base" hangingPunct="0">
              <a:spcBef>
                <a:spcPct val="0"/>
              </a:spcBef>
              <a:spcAft>
                <a:spcPct val="0"/>
              </a:spcAft>
              <a:defRPr/>
            </a:pPr>
            <a:fld id="{AF6853FD-76BB-4DD1-A593-844B0D711D19}" type="slidenum">
              <a:rPr lang="en-GB" altLang="en-US" sz="1400">
                <a:solidFill>
                  <a:prstClr val="black"/>
                </a:solidFill>
              </a:rPr>
              <a:pPr defTabSz="1020839" eaLnBrk="0" fontAlgn="base" hangingPunct="0">
                <a:spcBef>
                  <a:spcPct val="0"/>
                </a:spcBef>
                <a:spcAft>
                  <a:spcPct val="0"/>
                </a:spcAft>
                <a:defRPr/>
              </a:pPr>
              <a:t>97</a:t>
            </a:fld>
            <a:endParaRPr lang="en-GB" altLang="en-US" sz="140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4EEA5B2-C3FB-4D54-89EA-8A0DCE1CD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51552EE-7035-4C78-9ED3-BB8FCDB90A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7588" name="Slide Number Placeholder 3">
            <a:extLst>
              <a:ext uri="{FF2B5EF4-FFF2-40B4-BE49-F238E27FC236}">
                <a16:creationId xmlns:a16="http://schemas.microsoft.com/office/drawing/2014/main" id="{E63D1E76-B90D-4C74-A414-C47CF13DCC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MS PGothic" panose="020B0600070205080204" pitchFamily="34" charset="-128"/>
              </a:defRPr>
            </a:lvl1pPr>
            <a:lvl2pPr marL="843611" indent="-324330">
              <a:defRPr sz="2600">
                <a:solidFill>
                  <a:schemeClr val="tx1"/>
                </a:solidFill>
                <a:latin typeface="Arial" panose="020B0604020202020204" pitchFamily="34" charset="0"/>
                <a:ea typeface="MS PGothic" panose="020B0600070205080204" pitchFamily="34" charset="-128"/>
              </a:defRPr>
            </a:lvl2pPr>
            <a:lvl3pPr marL="1297317" indent="-258754">
              <a:defRPr sz="2600">
                <a:solidFill>
                  <a:schemeClr val="tx1"/>
                </a:solidFill>
                <a:latin typeface="Arial" panose="020B0604020202020204" pitchFamily="34" charset="0"/>
                <a:ea typeface="MS PGothic" panose="020B0600070205080204" pitchFamily="34" charset="-128"/>
              </a:defRPr>
            </a:lvl3pPr>
            <a:lvl4pPr marL="1816599" indent="-258754">
              <a:defRPr sz="2600">
                <a:solidFill>
                  <a:schemeClr val="tx1"/>
                </a:solidFill>
                <a:latin typeface="Arial" panose="020B0604020202020204" pitchFamily="34" charset="0"/>
                <a:ea typeface="MS PGothic" panose="020B0600070205080204" pitchFamily="34" charset="-128"/>
              </a:defRPr>
            </a:lvl4pPr>
            <a:lvl5pPr marL="2335880" indent="-258754">
              <a:defRPr sz="2600">
                <a:solidFill>
                  <a:schemeClr val="tx1"/>
                </a:solidFill>
                <a:latin typeface="Arial" panose="020B0604020202020204" pitchFamily="34" charset="0"/>
                <a:ea typeface="MS PGothic" panose="020B0600070205080204" pitchFamily="34" charset="-128"/>
              </a:defRPr>
            </a:lvl5pPr>
            <a:lvl6pPr marL="284629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3356719"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86713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4377558" indent="-258754"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defTabSz="1020839" eaLnBrk="0" fontAlgn="base" hangingPunct="0">
              <a:spcBef>
                <a:spcPct val="0"/>
              </a:spcBef>
              <a:spcAft>
                <a:spcPct val="0"/>
              </a:spcAft>
              <a:defRPr/>
            </a:pPr>
            <a:fld id="{58FED975-DCE9-4053-9AAD-C4CCD0045E30}" type="slidenum">
              <a:rPr lang="en-GB" altLang="en-US" sz="1400">
                <a:solidFill>
                  <a:srgbClr val="000000"/>
                </a:solidFill>
              </a:rPr>
              <a:pPr defTabSz="1020839" eaLnBrk="0" fontAlgn="base" hangingPunct="0">
                <a:spcBef>
                  <a:spcPct val="0"/>
                </a:spcBef>
                <a:spcAft>
                  <a:spcPct val="0"/>
                </a:spcAft>
                <a:defRPr/>
              </a:pPr>
              <a:t>98</a:t>
            </a:fld>
            <a:endParaRPr lang="en-GB" altLang="en-US" sz="14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 Diversity acknowledges the natural variation of human cognitive processes and experiences (Singer, 1999)</a:t>
            </a:r>
          </a:p>
          <a:p>
            <a:r>
              <a:rPr lang="en-GB"/>
              <a:t>Providing support for a wider population with special educational needs (SEN) or neurodivergence has been advocated to ensure earlier intervention for autistic CYP or those with ID. </a:t>
            </a:r>
          </a:p>
          <a:p>
            <a:r>
              <a:rPr lang="en-GB"/>
              <a:t>One of the arguments inherent in the neurodiversity paradigm,</a:t>
            </a:r>
          </a:p>
          <a:p>
            <a:r>
              <a:rPr lang="en-GB"/>
              <a:t> is that it arose from criticisms of the medical model and argues that neurodivergence should be defined by strengths not deficits, but at the same time access to services and support may be dependent on medical diagnosis which depends on the recognition of impairment. </a:t>
            </a:r>
          </a:p>
          <a:p>
            <a:endParaRPr lang="en-GB"/>
          </a:p>
        </p:txBody>
      </p:sp>
      <p:sp>
        <p:nvSpPr>
          <p:cNvPr id="4" name="Slide Number Placeholder 3"/>
          <p:cNvSpPr>
            <a:spLocks noGrp="1"/>
          </p:cNvSpPr>
          <p:nvPr>
            <p:ph type="sldNum" sz="quarter" idx="5"/>
          </p:nvPr>
        </p:nvSpPr>
        <p:spPr/>
        <p:txBody>
          <a:bodyPr/>
          <a:lstStyle/>
          <a:p>
            <a:fld id="{274D871B-44CA-40A3-B82F-F7061A065F50}" type="slidenum">
              <a:rPr lang="en-GB" smtClean="0"/>
              <a:t>14</a:t>
            </a:fld>
            <a:endParaRPr lang="en-GB"/>
          </a:p>
        </p:txBody>
      </p:sp>
    </p:spTree>
    <p:extLst>
      <p:ext uri="{BB962C8B-B14F-4D97-AF65-F5344CB8AC3E}">
        <p14:creationId xmlns:p14="http://schemas.microsoft.com/office/powerpoint/2010/main" val="394252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Paradigm arose as a criticism of the medical model of symptoms and deficit.</a:t>
            </a:r>
          </a:p>
          <a:p>
            <a:r>
              <a:rPr lang="en-GB"/>
              <a:t>Both a paradigm led to new areas of academic study and a human rights movement.</a:t>
            </a: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2B2C2EE1-DD68-41DA-8FFD-60B2F64BB00B}" type="slidenum">
              <a:rPr lang="en-GB" smtClean="0"/>
              <a:t>15</a:t>
            </a:fld>
            <a:endParaRPr lang="en-GB"/>
          </a:p>
        </p:txBody>
      </p:sp>
    </p:spTree>
    <p:extLst>
      <p:ext uri="{BB962C8B-B14F-4D97-AF65-F5344CB8AC3E}">
        <p14:creationId xmlns:p14="http://schemas.microsoft.com/office/powerpoint/2010/main" val="424529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Laura</a:t>
            </a:r>
          </a:p>
        </p:txBody>
      </p:sp>
      <p:sp>
        <p:nvSpPr>
          <p:cNvPr id="4" name="Slide Number Placeholder 3"/>
          <p:cNvSpPr>
            <a:spLocks noGrp="1"/>
          </p:cNvSpPr>
          <p:nvPr>
            <p:ph type="sldNum" sz="quarter" idx="5"/>
          </p:nvPr>
        </p:nvSpPr>
        <p:spPr/>
        <p:txBody>
          <a:bodyPr/>
          <a:lstStyle/>
          <a:p>
            <a:fld id="{2B2C2EE1-DD68-41DA-8FFD-60B2F64BB00B}" type="slidenum">
              <a:rPr lang="en-GB" smtClean="0"/>
              <a:t>17</a:t>
            </a:fld>
            <a:endParaRPr lang="en-GB"/>
          </a:p>
        </p:txBody>
      </p:sp>
    </p:spTree>
    <p:extLst>
      <p:ext uri="{BB962C8B-B14F-4D97-AF65-F5344CB8AC3E}">
        <p14:creationId xmlns:p14="http://schemas.microsoft.com/office/powerpoint/2010/main" val="341880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Clear consistent principles and standards for assessment </a:t>
            </a:r>
          </a:p>
          <a:p>
            <a:r>
              <a:rPr lang="en-GB"/>
              <a:t>MDT assessment – correct skills  </a:t>
            </a:r>
          </a:p>
          <a:p>
            <a:r>
              <a:rPr lang="en-GB"/>
              <a:t>Child centred approach</a:t>
            </a:r>
          </a:p>
          <a:p>
            <a:r>
              <a:rPr lang="en-GB"/>
              <a:t>Not having to repeat information</a:t>
            </a:r>
          </a:p>
          <a:p>
            <a:r>
              <a:rPr lang="en-GB"/>
              <a:t>One stop shop approach to ASD and ADHD</a:t>
            </a:r>
          </a:p>
        </p:txBody>
      </p:sp>
      <p:sp>
        <p:nvSpPr>
          <p:cNvPr id="4" name="Slide Number Placeholder 3"/>
          <p:cNvSpPr>
            <a:spLocks noGrp="1"/>
          </p:cNvSpPr>
          <p:nvPr>
            <p:ph type="sldNum" sz="quarter" idx="5"/>
          </p:nvPr>
        </p:nvSpPr>
        <p:spPr/>
        <p:txBody>
          <a:bodyPr/>
          <a:lstStyle/>
          <a:p>
            <a:fld id="{2B2C2EE1-DD68-41DA-8FFD-60B2F64BB00B}" type="slidenum">
              <a:rPr lang="en-GB" smtClean="0"/>
              <a:t>18</a:t>
            </a:fld>
            <a:endParaRPr lang="en-GB"/>
          </a:p>
        </p:txBody>
      </p:sp>
    </p:spTree>
    <p:extLst>
      <p:ext uri="{BB962C8B-B14F-4D97-AF65-F5344CB8AC3E}">
        <p14:creationId xmlns:p14="http://schemas.microsoft.com/office/powerpoint/2010/main" val="3223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2C2EE1-DD68-41DA-8FFD-60B2F64BB00B}" type="slidenum">
              <a:rPr lang="en-GB" smtClean="0"/>
              <a:t>19</a:t>
            </a:fld>
            <a:endParaRPr lang="en-GB"/>
          </a:p>
        </p:txBody>
      </p:sp>
    </p:spTree>
    <p:extLst>
      <p:ext uri="{BB962C8B-B14F-4D97-AF65-F5344CB8AC3E}">
        <p14:creationId xmlns:p14="http://schemas.microsoft.com/office/powerpoint/2010/main" val="238653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Neurotypical</a:t>
            </a:r>
          </a:p>
          <a:p>
            <a:r>
              <a:rPr lang="en-GB"/>
              <a:t>Neurodiverse</a:t>
            </a:r>
          </a:p>
          <a:p>
            <a:r>
              <a:rPr lang="en-GB"/>
              <a:t>Neuro-divergent</a:t>
            </a:r>
          </a:p>
        </p:txBody>
      </p:sp>
      <p:sp>
        <p:nvSpPr>
          <p:cNvPr id="4" name="Slide Number Placeholder 3"/>
          <p:cNvSpPr>
            <a:spLocks noGrp="1"/>
          </p:cNvSpPr>
          <p:nvPr>
            <p:ph type="sldNum" sz="quarter" idx="5"/>
          </p:nvPr>
        </p:nvSpPr>
        <p:spPr/>
        <p:txBody>
          <a:bodyPr/>
          <a:lstStyle/>
          <a:p>
            <a:pPr defTabSz="966155">
              <a:defRPr/>
            </a:pPr>
            <a:fld id="{274D871B-44CA-40A3-B82F-F7061A065F50}" type="slidenum">
              <a:rPr lang="en-GB">
                <a:solidFill>
                  <a:prstClr val="black"/>
                </a:solidFill>
                <a:latin typeface="Calibri" panose="020F0502020204030204"/>
              </a:rPr>
              <a:pPr defTabSz="966155">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118611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2531"/>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013"/>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569F90A-87C2-4619-B09B-876646DCFA4D}"/>
              </a:ext>
            </a:extLst>
          </p:cNvPr>
          <p:cNvSpPr>
            <a:spLocks noGrp="1"/>
          </p:cNvSpPr>
          <p:nvPr>
            <p:ph type="dt" sz="half" idx="10"/>
          </p:nvPr>
        </p:nvSpPr>
        <p:spPr/>
        <p:txBody>
          <a:bodyPr/>
          <a:lstStyle>
            <a:lvl1pPr>
              <a:defRPr/>
            </a:lvl1pPr>
          </a:lstStyle>
          <a:p>
            <a:pPr>
              <a:defRPr/>
            </a:pPr>
            <a:fld id="{A5220A0D-52A4-4A63-89AB-2AACBA083088}" type="datetimeFigureOut">
              <a:rPr lang="en-GB"/>
              <a:pPr>
                <a:defRPr/>
              </a:pPr>
              <a:t>15/11/2025</a:t>
            </a:fld>
            <a:endParaRPr lang="en-GB"/>
          </a:p>
        </p:txBody>
      </p:sp>
      <p:sp>
        <p:nvSpPr>
          <p:cNvPr id="5" name="Footer Placeholder 4">
            <a:extLst>
              <a:ext uri="{FF2B5EF4-FFF2-40B4-BE49-F238E27FC236}">
                <a16:creationId xmlns:a16="http://schemas.microsoft.com/office/drawing/2014/main" id="{5FD6CA66-92E7-4CAB-BE00-9E082FB58AB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F14D871-F7CF-4BE9-9A5B-460DDE6BD4CD}"/>
              </a:ext>
            </a:extLst>
          </p:cNvPr>
          <p:cNvSpPr>
            <a:spLocks noGrp="1"/>
          </p:cNvSpPr>
          <p:nvPr>
            <p:ph type="sldNum" sz="quarter" idx="12"/>
          </p:nvPr>
        </p:nvSpPr>
        <p:spPr/>
        <p:txBody>
          <a:bodyPr/>
          <a:lstStyle>
            <a:lvl1pPr>
              <a:defRPr/>
            </a:lvl1pPr>
          </a:lstStyle>
          <a:p>
            <a:pPr>
              <a:defRPr/>
            </a:pPr>
            <a:fld id="{C99E859B-399D-43DB-A2AC-DA0E1A89B5BD}" type="slidenum">
              <a:rPr lang="en-GB"/>
              <a:pPr>
                <a:defRPr/>
              </a:pPr>
              <a:t>‹#›</a:t>
            </a:fld>
            <a:endParaRPr lang="en-GB"/>
          </a:p>
        </p:txBody>
      </p:sp>
    </p:spTree>
    <p:extLst>
      <p:ext uri="{BB962C8B-B14F-4D97-AF65-F5344CB8AC3E}">
        <p14:creationId xmlns:p14="http://schemas.microsoft.com/office/powerpoint/2010/main" val="3049209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63F3EC-5EF0-41F1-855F-6F418D46AE36}"/>
              </a:ext>
            </a:extLst>
          </p:cNvPr>
          <p:cNvSpPr>
            <a:spLocks noGrp="1"/>
          </p:cNvSpPr>
          <p:nvPr>
            <p:ph type="dt" sz="half" idx="10"/>
          </p:nvPr>
        </p:nvSpPr>
        <p:spPr/>
        <p:txBody>
          <a:bodyPr/>
          <a:lstStyle>
            <a:lvl1pPr>
              <a:defRPr/>
            </a:lvl1pPr>
          </a:lstStyle>
          <a:p>
            <a:pPr>
              <a:defRPr/>
            </a:pPr>
            <a:fld id="{3682B4DE-CC56-4D0C-8310-C144B6FE46DE}" type="datetimeFigureOut">
              <a:rPr lang="en-GB"/>
              <a:pPr>
                <a:defRPr/>
              </a:pPr>
              <a:t>15/11/2025</a:t>
            </a:fld>
            <a:endParaRPr lang="en-GB"/>
          </a:p>
        </p:txBody>
      </p:sp>
      <p:sp>
        <p:nvSpPr>
          <p:cNvPr id="5" name="Footer Placeholder 4">
            <a:extLst>
              <a:ext uri="{FF2B5EF4-FFF2-40B4-BE49-F238E27FC236}">
                <a16:creationId xmlns:a16="http://schemas.microsoft.com/office/drawing/2014/main" id="{35409D7E-445E-482E-8811-8A16C4FE3A1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5177AC2-7F1D-4DD1-A3B8-1D854DB5A312}"/>
              </a:ext>
            </a:extLst>
          </p:cNvPr>
          <p:cNvSpPr>
            <a:spLocks noGrp="1"/>
          </p:cNvSpPr>
          <p:nvPr>
            <p:ph type="sldNum" sz="quarter" idx="12"/>
          </p:nvPr>
        </p:nvSpPr>
        <p:spPr/>
        <p:txBody>
          <a:bodyPr/>
          <a:lstStyle>
            <a:lvl1pPr>
              <a:defRPr/>
            </a:lvl1pPr>
          </a:lstStyle>
          <a:p>
            <a:pPr>
              <a:defRPr/>
            </a:pPr>
            <a:fld id="{51AF1045-B735-4F55-9469-7F352776577D}" type="slidenum">
              <a:rPr lang="en-GB"/>
              <a:pPr>
                <a:defRPr/>
              </a:pPr>
              <a:t>‹#›</a:t>
            </a:fld>
            <a:endParaRPr lang="en-GB"/>
          </a:p>
        </p:txBody>
      </p:sp>
    </p:spTree>
    <p:extLst>
      <p:ext uri="{BB962C8B-B14F-4D97-AF65-F5344CB8AC3E}">
        <p14:creationId xmlns:p14="http://schemas.microsoft.com/office/powerpoint/2010/main" val="241403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A512AC-8397-4018-99D1-54AE1F0D459F}"/>
              </a:ext>
            </a:extLst>
          </p:cNvPr>
          <p:cNvSpPr>
            <a:spLocks noGrp="1"/>
          </p:cNvSpPr>
          <p:nvPr>
            <p:ph type="dt" sz="half" idx="10"/>
          </p:nvPr>
        </p:nvSpPr>
        <p:spPr/>
        <p:txBody>
          <a:bodyPr/>
          <a:lstStyle>
            <a:lvl1pPr>
              <a:defRPr/>
            </a:lvl1pPr>
          </a:lstStyle>
          <a:p>
            <a:pPr>
              <a:defRPr/>
            </a:pPr>
            <a:fld id="{913BDDA0-8ADF-452F-8F81-397776263A9D}" type="datetimeFigureOut">
              <a:rPr lang="en-GB"/>
              <a:pPr>
                <a:defRPr/>
              </a:pPr>
              <a:t>15/11/2025</a:t>
            </a:fld>
            <a:endParaRPr lang="en-GB"/>
          </a:p>
        </p:txBody>
      </p:sp>
      <p:sp>
        <p:nvSpPr>
          <p:cNvPr id="5" name="Footer Placeholder 4">
            <a:extLst>
              <a:ext uri="{FF2B5EF4-FFF2-40B4-BE49-F238E27FC236}">
                <a16:creationId xmlns:a16="http://schemas.microsoft.com/office/drawing/2014/main" id="{A87A81C9-BFF1-4521-87C3-B3EDD9B10B1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A70AF13-E729-4C66-979E-319F47E4C1D0}"/>
              </a:ext>
            </a:extLst>
          </p:cNvPr>
          <p:cNvSpPr>
            <a:spLocks noGrp="1"/>
          </p:cNvSpPr>
          <p:nvPr>
            <p:ph type="sldNum" sz="quarter" idx="12"/>
          </p:nvPr>
        </p:nvSpPr>
        <p:spPr/>
        <p:txBody>
          <a:bodyPr/>
          <a:lstStyle>
            <a:lvl1pPr>
              <a:defRPr/>
            </a:lvl1pPr>
          </a:lstStyle>
          <a:p>
            <a:pPr>
              <a:defRPr/>
            </a:pPr>
            <a:fld id="{69C6B3C5-A68D-4EB8-9D29-CCC8DFC87689}" type="slidenum">
              <a:rPr lang="en-GB"/>
              <a:pPr>
                <a:defRPr/>
              </a:pPr>
              <a:t>‹#›</a:t>
            </a:fld>
            <a:endParaRPr lang="en-GB"/>
          </a:p>
        </p:txBody>
      </p:sp>
    </p:spTree>
    <p:extLst>
      <p:ext uri="{BB962C8B-B14F-4D97-AF65-F5344CB8AC3E}">
        <p14:creationId xmlns:p14="http://schemas.microsoft.com/office/powerpoint/2010/main" val="393841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3C55-BB2D-4213-80E6-9648A3E3A0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B4039F-FA4B-408B-A4C7-0A32EE151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2A951-19E7-45E9-BEDC-561E41EEE2C3}"/>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5" name="Footer Placeholder 4">
            <a:extLst>
              <a:ext uri="{FF2B5EF4-FFF2-40B4-BE49-F238E27FC236}">
                <a16:creationId xmlns:a16="http://schemas.microsoft.com/office/drawing/2014/main" id="{03160B52-D84B-4C62-ADCC-BF7F9433B6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5FB199-2164-4DC8-847B-3BB36FC4EF6F}"/>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361454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3BE9-4208-42DD-AEF3-D7FA1B6E7C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FEE9FE-C32E-4A61-975B-F166D22E0A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032473-D429-4427-B493-00DFB487E53E}"/>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5" name="Footer Placeholder 4">
            <a:extLst>
              <a:ext uri="{FF2B5EF4-FFF2-40B4-BE49-F238E27FC236}">
                <a16:creationId xmlns:a16="http://schemas.microsoft.com/office/drawing/2014/main" id="{33BA065C-9914-4186-9A4E-08147AAFF9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066362-C3FB-4E40-948E-320392E88240}"/>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1682160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D4D4-0AEB-42F5-994C-8303D5B3FE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327CB5-1CB3-486B-954A-871ECC15E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30286-01CE-4A22-B86C-35E23D855FF2}"/>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5" name="Footer Placeholder 4">
            <a:extLst>
              <a:ext uri="{FF2B5EF4-FFF2-40B4-BE49-F238E27FC236}">
                <a16:creationId xmlns:a16="http://schemas.microsoft.com/office/drawing/2014/main" id="{3E3F27D0-A398-4E34-8C93-78652D2478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30D8A-F8DD-4A85-B7E4-9EF76698C6DF}"/>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243579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1EA6-8EF5-41DE-8B10-8621E08319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6C0997-F265-4FA1-A568-07D6C28A09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C0D3BE-8280-44E7-962F-DD0E4AF91A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4245CD-27EB-4662-B6BC-3D4FB0E2D9E2}"/>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6" name="Footer Placeholder 5">
            <a:extLst>
              <a:ext uri="{FF2B5EF4-FFF2-40B4-BE49-F238E27FC236}">
                <a16:creationId xmlns:a16="http://schemas.microsoft.com/office/drawing/2014/main" id="{59D0DFFD-BA60-4C22-99B4-A0585F12F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C4E511-F780-4623-9DBE-00827F3BEABB}"/>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307079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B24E-BD0D-4AD7-B575-4F768F1174F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34D0D5-D2A7-426F-BA86-D115EBCBC6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2B412-4276-439A-BF3C-FBBF0A8B58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B8BCE5-D4C3-49DE-9F7C-5762C7C48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D4CDA5-1FEF-4900-B67F-D8D137299C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F5B3A1-FF4D-4B8B-BCCF-4B5177989348}"/>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8" name="Footer Placeholder 7">
            <a:extLst>
              <a:ext uri="{FF2B5EF4-FFF2-40B4-BE49-F238E27FC236}">
                <a16:creationId xmlns:a16="http://schemas.microsoft.com/office/drawing/2014/main" id="{6C3D9A8D-8AC6-49B6-82B9-AAB5BC3A6B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20F0EA-1E44-42B8-A24C-0743D5CB0BD1}"/>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93804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7551-75F9-42DA-B24B-8224363B3B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24D08C-552C-43A4-BCCA-1CC99CD89C2A}"/>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4" name="Footer Placeholder 3">
            <a:extLst>
              <a:ext uri="{FF2B5EF4-FFF2-40B4-BE49-F238E27FC236}">
                <a16:creationId xmlns:a16="http://schemas.microsoft.com/office/drawing/2014/main" id="{F51479C1-EC31-401C-97D8-0FF32966BA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FC6603-7DA9-49E3-8A1D-64675A87DE72}"/>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320817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8F72F6-6778-4FFC-9B84-DE790D4D1D8F}"/>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3" name="Footer Placeholder 2">
            <a:extLst>
              <a:ext uri="{FF2B5EF4-FFF2-40B4-BE49-F238E27FC236}">
                <a16:creationId xmlns:a16="http://schemas.microsoft.com/office/drawing/2014/main" id="{E3B8F3BE-CAAF-42FA-9FDD-E07E3D4E92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B4BFAC-E822-4BD9-888B-7A9E126B3FD1}"/>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976843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89B65-15BB-406B-B908-4793C05D6B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F54B01-1087-4BFB-8F6C-2DF77622D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5968B0-B9F8-412C-8F12-EB6E7DD68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02083-A45E-4E5D-A5C8-3592FF01B78F}"/>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6" name="Footer Placeholder 5">
            <a:extLst>
              <a:ext uri="{FF2B5EF4-FFF2-40B4-BE49-F238E27FC236}">
                <a16:creationId xmlns:a16="http://schemas.microsoft.com/office/drawing/2014/main" id="{7B21F568-1286-441D-8E04-2E5921E426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01034E-8E7C-4FE6-AA99-57F82942C123}"/>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152056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AC2A48-C546-4945-852A-8B2A8C9177D7}"/>
              </a:ext>
            </a:extLst>
          </p:cNvPr>
          <p:cNvSpPr>
            <a:spLocks noGrp="1"/>
          </p:cNvSpPr>
          <p:nvPr>
            <p:ph type="dt" sz="half" idx="10"/>
          </p:nvPr>
        </p:nvSpPr>
        <p:spPr/>
        <p:txBody>
          <a:bodyPr/>
          <a:lstStyle>
            <a:lvl1pPr>
              <a:defRPr/>
            </a:lvl1pPr>
          </a:lstStyle>
          <a:p>
            <a:pPr>
              <a:defRPr/>
            </a:pPr>
            <a:fld id="{2A7E3B64-04CF-4B0F-B255-675955256F85}" type="datetimeFigureOut">
              <a:rPr lang="en-GB"/>
              <a:pPr>
                <a:defRPr/>
              </a:pPr>
              <a:t>15/11/2025</a:t>
            </a:fld>
            <a:endParaRPr lang="en-GB"/>
          </a:p>
        </p:txBody>
      </p:sp>
      <p:sp>
        <p:nvSpPr>
          <p:cNvPr id="5" name="Footer Placeholder 4">
            <a:extLst>
              <a:ext uri="{FF2B5EF4-FFF2-40B4-BE49-F238E27FC236}">
                <a16:creationId xmlns:a16="http://schemas.microsoft.com/office/drawing/2014/main" id="{9B97AB84-1461-4E62-BD42-9036BF97B34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5D93A99-1915-4120-AFFD-8CBE0C0EB935}"/>
              </a:ext>
            </a:extLst>
          </p:cNvPr>
          <p:cNvSpPr>
            <a:spLocks noGrp="1"/>
          </p:cNvSpPr>
          <p:nvPr>
            <p:ph type="sldNum" sz="quarter" idx="12"/>
          </p:nvPr>
        </p:nvSpPr>
        <p:spPr/>
        <p:txBody>
          <a:bodyPr/>
          <a:lstStyle>
            <a:lvl1pPr>
              <a:defRPr/>
            </a:lvl1pPr>
          </a:lstStyle>
          <a:p>
            <a:pPr>
              <a:defRPr/>
            </a:pPr>
            <a:fld id="{8802AB7A-C6B5-44F9-A748-694B4F24531C}" type="slidenum">
              <a:rPr lang="en-GB"/>
              <a:pPr>
                <a:defRPr/>
              </a:pPr>
              <a:t>‹#›</a:t>
            </a:fld>
            <a:endParaRPr lang="en-GB"/>
          </a:p>
        </p:txBody>
      </p:sp>
    </p:spTree>
    <p:extLst>
      <p:ext uri="{BB962C8B-B14F-4D97-AF65-F5344CB8AC3E}">
        <p14:creationId xmlns:p14="http://schemas.microsoft.com/office/powerpoint/2010/main" val="667232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43EA-F9EF-45EB-AC68-DDD08E810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031938-A8DB-4D97-91A7-FF77F1FCE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1E214B-8DA3-494D-8AE9-E113FA53E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E7B2B-8663-4753-9637-C1BBD921A21D}"/>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6" name="Footer Placeholder 5">
            <a:extLst>
              <a:ext uri="{FF2B5EF4-FFF2-40B4-BE49-F238E27FC236}">
                <a16:creationId xmlns:a16="http://schemas.microsoft.com/office/drawing/2014/main" id="{EF5C2738-660A-4FC1-9090-56C770C387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A420E0-3A4D-4989-B66A-6D34F8201EDF}"/>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3981743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4402-B0F7-4318-B0CF-C079D244A5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10DD12-970E-40B3-89E8-4F800AD925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BAA131-F080-4385-9F2B-51B31FAEF000}"/>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5" name="Footer Placeholder 4">
            <a:extLst>
              <a:ext uri="{FF2B5EF4-FFF2-40B4-BE49-F238E27FC236}">
                <a16:creationId xmlns:a16="http://schemas.microsoft.com/office/drawing/2014/main" id="{E68F1C88-2A38-40F9-8253-8A78F679CD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8A2D1E-B03A-46B2-86F1-772A492E9687}"/>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3691834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8ACC4-32FA-48DB-BB88-493D56927C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8C8203-DEDD-4619-8631-A542853F98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F6665-AEAE-4104-9C8C-72D6E2F33E4C}"/>
              </a:ext>
            </a:extLst>
          </p:cNvPr>
          <p:cNvSpPr>
            <a:spLocks noGrp="1"/>
          </p:cNvSpPr>
          <p:nvPr>
            <p:ph type="dt" sz="half" idx="10"/>
          </p:nvPr>
        </p:nvSpPr>
        <p:spPr/>
        <p:txBody>
          <a:bodyPr/>
          <a:lstStyle/>
          <a:p>
            <a:fld id="{2EF9EC4E-E066-4098-8131-6A4B58148DF4}" type="datetimeFigureOut">
              <a:rPr lang="en-GB" smtClean="0"/>
              <a:t>15/11/2025</a:t>
            </a:fld>
            <a:endParaRPr lang="en-GB"/>
          </a:p>
        </p:txBody>
      </p:sp>
      <p:sp>
        <p:nvSpPr>
          <p:cNvPr id="5" name="Footer Placeholder 4">
            <a:extLst>
              <a:ext uri="{FF2B5EF4-FFF2-40B4-BE49-F238E27FC236}">
                <a16:creationId xmlns:a16="http://schemas.microsoft.com/office/drawing/2014/main" id="{F792A5CA-9AE2-4C7A-B2D9-172141F44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2BE467-AC58-4475-9100-E2E478207008}"/>
              </a:ext>
            </a:extLst>
          </p:cNvPr>
          <p:cNvSpPr>
            <a:spLocks noGrp="1"/>
          </p:cNvSpPr>
          <p:nvPr>
            <p:ph type="sldNum" sz="quarter" idx="12"/>
          </p:nvPr>
        </p:nvSpPr>
        <p:spPr/>
        <p:txBody>
          <a:bodyPr/>
          <a:lstStyle/>
          <a:p>
            <a:fld id="{975F2A59-BFE4-463C-A9AB-D0628661FA48}" type="slidenum">
              <a:rPr lang="en-GB" smtClean="0"/>
              <a:t>‹#›</a:t>
            </a:fld>
            <a:endParaRPr lang="en-GB"/>
          </a:p>
        </p:txBody>
      </p:sp>
    </p:spTree>
    <p:extLst>
      <p:ext uri="{BB962C8B-B14F-4D97-AF65-F5344CB8AC3E}">
        <p14:creationId xmlns:p14="http://schemas.microsoft.com/office/powerpoint/2010/main" val="2868348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4C54-BD7D-4481-B3B3-FA23973148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426588-24AE-4FB7-AE15-9952CD08D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FEF905-BFF5-445C-AFC9-C4A734B6017C}"/>
              </a:ext>
            </a:extLst>
          </p:cNvPr>
          <p:cNvSpPr>
            <a:spLocks noGrp="1"/>
          </p:cNvSpPr>
          <p:nvPr>
            <p:ph type="dt" sz="half" idx="10"/>
          </p:nvPr>
        </p:nvSpPr>
        <p:spPr/>
        <p:txBody>
          <a:bodyPr/>
          <a:lstStyle/>
          <a:p>
            <a:fld id="{BCFCD288-8EF7-4574-94A8-CB01465B481C}" type="datetimeFigureOut">
              <a:rPr lang="en-GB" smtClean="0"/>
              <a:t>15/11/2025</a:t>
            </a:fld>
            <a:endParaRPr lang="en-GB"/>
          </a:p>
        </p:txBody>
      </p:sp>
      <p:sp>
        <p:nvSpPr>
          <p:cNvPr id="5" name="Footer Placeholder 4">
            <a:extLst>
              <a:ext uri="{FF2B5EF4-FFF2-40B4-BE49-F238E27FC236}">
                <a16:creationId xmlns:a16="http://schemas.microsoft.com/office/drawing/2014/main" id="{B967070F-1B46-49AE-BA44-1D585CB1BE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785E3E-D745-4FDB-9D07-D6697F86439E}"/>
              </a:ext>
            </a:extLst>
          </p:cNvPr>
          <p:cNvSpPr>
            <a:spLocks noGrp="1"/>
          </p:cNvSpPr>
          <p:nvPr>
            <p:ph type="sldNum" sz="quarter" idx="12"/>
          </p:nvPr>
        </p:nvSpPr>
        <p:spPr/>
        <p:txBody>
          <a:bodyPr/>
          <a:lstStyle/>
          <a:p>
            <a:fld id="{46465C0C-7294-4989-9E5F-0070336765E7}" type="slidenum">
              <a:rPr lang="en-GB" smtClean="0"/>
              <a:t>‹#›</a:t>
            </a:fld>
            <a:endParaRPr lang="en-GB"/>
          </a:p>
        </p:txBody>
      </p:sp>
    </p:spTree>
    <p:extLst>
      <p:ext uri="{BB962C8B-B14F-4D97-AF65-F5344CB8AC3E}">
        <p14:creationId xmlns:p14="http://schemas.microsoft.com/office/powerpoint/2010/main" val="1203553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86AC1-8FD4-FF5B-DD15-A124DA91EC8D}"/>
              </a:ext>
            </a:extLst>
          </p:cNvPr>
          <p:cNvSpPr>
            <a:spLocks noGrp="1"/>
          </p:cNvSpPr>
          <p:nvPr>
            <p:ph type="dt" sz="half" idx="10"/>
          </p:nvPr>
        </p:nvSpPr>
        <p:spPr/>
        <p:txBody>
          <a:bodyPr/>
          <a:lstStyle/>
          <a:p>
            <a:fld id="{204341CE-5D1A-4E1C-8AC1-3C9D7B55725E}" type="datetimeFigureOut">
              <a:rPr lang="en-GB" smtClean="0"/>
              <a:t>15/11/2025</a:t>
            </a:fld>
            <a:endParaRPr lang="en-GB"/>
          </a:p>
        </p:txBody>
      </p:sp>
      <p:sp>
        <p:nvSpPr>
          <p:cNvPr id="3" name="Footer Placeholder 2">
            <a:extLst>
              <a:ext uri="{FF2B5EF4-FFF2-40B4-BE49-F238E27FC236}">
                <a16:creationId xmlns:a16="http://schemas.microsoft.com/office/drawing/2014/main" id="{67E77E7A-556E-D21E-6253-0EF92A13E9D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2CA73A-45A1-4139-36C0-0E41FBC04956}"/>
              </a:ext>
            </a:extLst>
          </p:cNvPr>
          <p:cNvSpPr>
            <a:spLocks noGrp="1"/>
          </p:cNvSpPr>
          <p:nvPr>
            <p:ph type="sldNum" sz="quarter" idx="12"/>
          </p:nvPr>
        </p:nvSpPr>
        <p:spPr/>
        <p:txBody>
          <a:bodyPr/>
          <a:lstStyle/>
          <a:p>
            <a:fld id="{569A5915-0532-49FF-9DF3-9D0B235BAFB4}" type="slidenum">
              <a:rPr lang="en-GB" smtClean="0"/>
              <a:t>‹#›</a:t>
            </a:fld>
            <a:endParaRPr lang="en-GB"/>
          </a:p>
        </p:txBody>
      </p:sp>
    </p:spTree>
    <p:extLst>
      <p:ext uri="{BB962C8B-B14F-4D97-AF65-F5344CB8AC3E}">
        <p14:creationId xmlns:p14="http://schemas.microsoft.com/office/powerpoint/2010/main" val="1868151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ACB9-0A03-C45A-A04A-1AC2317D49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79ABA9-C666-5DDA-6E17-79D4BB8E5A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28A89-A28B-45CD-B542-C83B5D95533C}"/>
              </a:ext>
            </a:extLst>
          </p:cNvPr>
          <p:cNvSpPr>
            <a:spLocks noGrp="1"/>
          </p:cNvSpPr>
          <p:nvPr>
            <p:ph type="dt" sz="half" idx="10"/>
          </p:nvPr>
        </p:nvSpPr>
        <p:spPr/>
        <p:txBody>
          <a:bodyPr/>
          <a:lstStyle/>
          <a:p>
            <a:fld id="{A228C6AB-AD77-4808-AD66-5188717CC649}" type="datetimeFigureOut">
              <a:rPr lang="en-GB" smtClean="0"/>
              <a:t>15/11/2025</a:t>
            </a:fld>
            <a:endParaRPr lang="en-GB"/>
          </a:p>
        </p:txBody>
      </p:sp>
      <p:sp>
        <p:nvSpPr>
          <p:cNvPr id="5" name="Footer Placeholder 4">
            <a:extLst>
              <a:ext uri="{FF2B5EF4-FFF2-40B4-BE49-F238E27FC236}">
                <a16:creationId xmlns:a16="http://schemas.microsoft.com/office/drawing/2014/main" id="{21D98E07-5754-1187-5D2E-7C5C57ECE3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64C6E1-8E4F-28BD-A911-C97B573BE8D1}"/>
              </a:ext>
            </a:extLst>
          </p:cNvPr>
          <p:cNvSpPr>
            <a:spLocks noGrp="1"/>
          </p:cNvSpPr>
          <p:nvPr>
            <p:ph type="sldNum" sz="quarter" idx="12"/>
          </p:nvPr>
        </p:nvSpPr>
        <p:spPr/>
        <p:txBody>
          <a:bodyPr/>
          <a:lstStyle/>
          <a:p>
            <a:fld id="{4886FACA-5874-422E-88A2-E2A473898B81}" type="slidenum">
              <a:rPr lang="en-GB" smtClean="0"/>
              <a:t>‹#›</a:t>
            </a:fld>
            <a:endParaRPr lang="en-GB"/>
          </a:p>
        </p:txBody>
      </p:sp>
    </p:spTree>
    <p:extLst>
      <p:ext uri="{BB962C8B-B14F-4D97-AF65-F5344CB8AC3E}">
        <p14:creationId xmlns:p14="http://schemas.microsoft.com/office/powerpoint/2010/main" val="618469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5C296-DDD8-988C-A830-E3E7F58063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DF7C07-8BDD-58D2-6F57-74BCA5E2C6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351E80-354D-11E3-DA2C-695FCE8ACD85}"/>
              </a:ext>
            </a:extLst>
          </p:cNvPr>
          <p:cNvSpPr>
            <a:spLocks noGrp="1"/>
          </p:cNvSpPr>
          <p:nvPr>
            <p:ph type="dt" sz="half" idx="10"/>
          </p:nvPr>
        </p:nvSpPr>
        <p:spPr/>
        <p:txBody>
          <a:bodyPr/>
          <a:lstStyle/>
          <a:p>
            <a:fld id="{A228C6AB-AD77-4808-AD66-5188717CC649}" type="datetimeFigureOut">
              <a:rPr lang="en-GB" smtClean="0"/>
              <a:t>15/11/2025</a:t>
            </a:fld>
            <a:endParaRPr lang="en-GB"/>
          </a:p>
        </p:txBody>
      </p:sp>
      <p:sp>
        <p:nvSpPr>
          <p:cNvPr id="5" name="Footer Placeholder 4">
            <a:extLst>
              <a:ext uri="{FF2B5EF4-FFF2-40B4-BE49-F238E27FC236}">
                <a16:creationId xmlns:a16="http://schemas.microsoft.com/office/drawing/2014/main" id="{468DD024-193F-03AD-181E-9CC3A3CD9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4371AC-2A55-8192-6B0E-A30D06B08E52}"/>
              </a:ext>
            </a:extLst>
          </p:cNvPr>
          <p:cNvSpPr>
            <a:spLocks noGrp="1"/>
          </p:cNvSpPr>
          <p:nvPr>
            <p:ph type="sldNum" sz="quarter" idx="12"/>
          </p:nvPr>
        </p:nvSpPr>
        <p:spPr/>
        <p:txBody>
          <a:bodyPr/>
          <a:lstStyle/>
          <a:p>
            <a:fld id="{4886FACA-5874-422E-88A2-E2A473898B81}" type="slidenum">
              <a:rPr lang="en-GB" smtClean="0"/>
              <a:t>‹#›</a:t>
            </a:fld>
            <a:endParaRPr lang="en-GB"/>
          </a:p>
        </p:txBody>
      </p:sp>
    </p:spTree>
    <p:extLst>
      <p:ext uri="{BB962C8B-B14F-4D97-AF65-F5344CB8AC3E}">
        <p14:creationId xmlns:p14="http://schemas.microsoft.com/office/powerpoint/2010/main" val="2329218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86AA-7FDA-199C-93B6-324639818A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18593C7-4A6D-4BDF-0C17-A23CA04DBF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2247381-16BD-3FC1-E4BA-B64E27CAB45B}"/>
              </a:ext>
            </a:extLst>
          </p:cNvPr>
          <p:cNvSpPr>
            <a:spLocks noGrp="1"/>
          </p:cNvSpPr>
          <p:nvPr>
            <p:ph type="dt" sz="half" idx="10"/>
          </p:nvPr>
        </p:nvSpPr>
        <p:spPr/>
        <p:txBody>
          <a:bodyPr/>
          <a:lstStyle/>
          <a:p>
            <a:fld id="{F998F88B-EE40-49EE-A82C-4E2170C842CD}" type="datetimeFigureOut">
              <a:rPr lang="en-GB" smtClean="0"/>
              <a:t>15/11/2025</a:t>
            </a:fld>
            <a:endParaRPr lang="en-GB"/>
          </a:p>
        </p:txBody>
      </p:sp>
      <p:sp>
        <p:nvSpPr>
          <p:cNvPr id="5" name="Footer Placeholder 4">
            <a:extLst>
              <a:ext uri="{FF2B5EF4-FFF2-40B4-BE49-F238E27FC236}">
                <a16:creationId xmlns:a16="http://schemas.microsoft.com/office/drawing/2014/main" id="{7504F29B-CF03-A6A8-2B54-3A28FCCF96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C190D4-E423-4A06-8DE3-2B939DAEA9F2}"/>
              </a:ext>
            </a:extLst>
          </p:cNvPr>
          <p:cNvSpPr>
            <a:spLocks noGrp="1"/>
          </p:cNvSpPr>
          <p:nvPr>
            <p:ph type="sldNum" sz="quarter" idx="12"/>
          </p:nvPr>
        </p:nvSpPr>
        <p:spPr/>
        <p:txBody>
          <a:bodyPr/>
          <a:lstStyle/>
          <a:p>
            <a:fld id="{F7BBC99D-1A8E-4FD0-B197-297C47128476}" type="slidenum">
              <a:rPr lang="en-GB" smtClean="0"/>
              <a:t>‹#›</a:t>
            </a:fld>
            <a:endParaRPr lang="en-GB"/>
          </a:p>
        </p:txBody>
      </p:sp>
    </p:spTree>
    <p:extLst>
      <p:ext uri="{BB962C8B-B14F-4D97-AF65-F5344CB8AC3E}">
        <p14:creationId xmlns:p14="http://schemas.microsoft.com/office/powerpoint/2010/main" val="2106394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694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rtlCol="0"/>
          <a:lstStyle>
            <a:lvl1pPr>
              <a:defRPr>
                <a:solidFill>
                  <a:schemeClr val="tx2"/>
                </a:solidFill>
              </a:defRPr>
            </a:lvl1pPr>
          </a:lstStyle>
          <a:p>
            <a:pPr rtl="0"/>
            <a:endParaRPr lang="en-GB" noProof="0"/>
          </a:p>
        </p:txBody>
      </p:sp>
      <p:sp>
        <p:nvSpPr>
          <p:cNvPr id="2" name="Date Placeholder 2"/>
          <p:cNvSpPr>
            <a:spLocks noGrp="1"/>
          </p:cNvSpPr>
          <p:nvPr>
            <p:ph type="dt" sz="half" idx="10"/>
          </p:nvPr>
        </p:nvSpPr>
        <p:spPr/>
        <p:txBody>
          <a:bodyPr rtlCol="0"/>
          <a:lstStyle>
            <a:lvl1pPr>
              <a:defRPr>
                <a:solidFill>
                  <a:schemeClr val="tx2"/>
                </a:solidFill>
              </a:defRPr>
            </a:lvl1pPr>
          </a:lstStyle>
          <a:p>
            <a:pPr rtl="0"/>
            <a:fld id="{E52C594E-845A-40B9-92B1-F6232A3FE14B}" type="datetime1">
              <a:rPr lang="en-GB" noProof="0" smtClean="0"/>
              <a:t>15/11/2025</a:t>
            </a:fld>
            <a:endParaRPr lang="en-GB" noProof="0"/>
          </a:p>
        </p:txBody>
      </p:sp>
      <p:sp>
        <p:nvSpPr>
          <p:cNvPr id="4" name="Slide Number Placeholder 3"/>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en-GB" noProof="0" smtClean="0"/>
              <a:pPr rtl="0"/>
              <a:t>‹#›</a:t>
            </a:fld>
            <a:endParaRPr lang="en-GB" noProof="0"/>
          </a:p>
        </p:txBody>
      </p:sp>
    </p:spTree>
    <p:extLst>
      <p:ext uri="{BB962C8B-B14F-4D97-AF65-F5344CB8AC3E}">
        <p14:creationId xmlns:p14="http://schemas.microsoft.com/office/powerpoint/2010/main" val="141323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2531"/>
            </a:lvl1pPr>
          </a:lstStyle>
          <a:p>
            <a:r>
              <a:rPr lang="en-US"/>
              <a:t>Click to edit Master title style</a:t>
            </a:r>
            <a:endParaRPr lang="en-GB"/>
          </a:p>
        </p:txBody>
      </p:sp>
      <p:sp>
        <p:nvSpPr>
          <p:cNvPr id="3" name="Text Placeholder 2"/>
          <p:cNvSpPr>
            <a:spLocks noGrp="1"/>
          </p:cNvSpPr>
          <p:nvPr>
            <p:ph type="body" idx="1"/>
          </p:nvPr>
        </p:nvSpPr>
        <p:spPr>
          <a:xfrm>
            <a:off x="831851" y="4589469"/>
            <a:ext cx="10515600" cy="1500187"/>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D82C1-89A9-424E-AC2C-D8F13870A497}"/>
              </a:ext>
            </a:extLst>
          </p:cNvPr>
          <p:cNvSpPr>
            <a:spLocks noGrp="1"/>
          </p:cNvSpPr>
          <p:nvPr>
            <p:ph type="dt" sz="half" idx="10"/>
          </p:nvPr>
        </p:nvSpPr>
        <p:spPr/>
        <p:txBody>
          <a:bodyPr/>
          <a:lstStyle>
            <a:lvl1pPr>
              <a:defRPr/>
            </a:lvl1pPr>
          </a:lstStyle>
          <a:p>
            <a:pPr>
              <a:defRPr/>
            </a:pPr>
            <a:fld id="{BA80F20B-10DE-4DA0-91BD-9EF83EA3D214}" type="datetimeFigureOut">
              <a:rPr lang="en-GB"/>
              <a:pPr>
                <a:defRPr/>
              </a:pPr>
              <a:t>15/11/2025</a:t>
            </a:fld>
            <a:endParaRPr lang="en-GB"/>
          </a:p>
        </p:txBody>
      </p:sp>
      <p:sp>
        <p:nvSpPr>
          <p:cNvPr id="5" name="Footer Placeholder 4">
            <a:extLst>
              <a:ext uri="{FF2B5EF4-FFF2-40B4-BE49-F238E27FC236}">
                <a16:creationId xmlns:a16="http://schemas.microsoft.com/office/drawing/2014/main" id="{48B896CD-B3E9-455F-AC20-F0064BF4A8E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902C3D3-29D6-43F3-84D1-77170B480D8A}"/>
              </a:ext>
            </a:extLst>
          </p:cNvPr>
          <p:cNvSpPr>
            <a:spLocks noGrp="1"/>
          </p:cNvSpPr>
          <p:nvPr>
            <p:ph type="sldNum" sz="quarter" idx="12"/>
          </p:nvPr>
        </p:nvSpPr>
        <p:spPr/>
        <p:txBody>
          <a:bodyPr/>
          <a:lstStyle>
            <a:lvl1pPr>
              <a:defRPr/>
            </a:lvl1pPr>
          </a:lstStyle>
          <a:p>
            <a:pPr>
              <a:defRPr/>
            </a:pPr>
            <a:fld id="{1097F154-BE6E-49A0-B34E-B3B8CAFE01EB}" type="slidenum">
              <a:rPr lang="en-GB"/>
              <a:pPr>
                <a:defRPr/>
              </a:pPr>
              <a:t>‹#›</a:t>
            </a:fld>
            <a:endParaRPr lang="en-GB"/>
          </a:p>
        </p:txBody>
      </p:sp>
    </p:spTree>
    <p:extLst>
      <p:ext uri="{BB962C8B-B14F-4D97-AF65-F5344CB8AC3E}">
        <p14:creationId xmlns:p14="http://schemas.microsoft.com/office/powerpoint/2010/main" val="1896316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5633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2031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49432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1E8A-E97A-9E9C-5859-CD99C4A629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691236-DA75-4FBB-FAB1-D20E2354D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876DB-9003-6910-E7F3-CF3E90325FAF}"/>
              </a:ext>
            </a:extLst>
          </p:cNvPr>
          <p:cNvSpPr>
            <a:spLocks noGrp="1"/>
          </p:cNvSpPr>
          <p:nvPr>
            <p:ph type="dt" sz="half" idx="10"/>
          </p:nvPr>
        </p:nvSpPr>
        <p:spPr/>
        <p:txBody>
          <a:bodyPr/>
          <a:lstStyle/>
          <a:p>
            <a:fld id="{52A1CC51-1552-4DFA-9B78-02575EB1AACC}" type="datetimeFigureOut">
              <a:rPr lang="en-GB" smtClean="0"/>
              <a:t>15/11/2025</a:t>
            </a:fld>
            <a:endParaRPr lang="en-GB"/>
          </a:p>
        </p:txBody>
      </p:sp>
      <p:sp>
        <p:nvSpPr>
          <p:cNvPr id="5" name="Footer Placeholder 4">
            <a:extLst>
              <a:ext uri="{FF2B5EF4-FFF2-40B4-BE49-F238E27FC236}">
                <a16:creationId xmlns:a16="http://schemas.microsoft.com/office/drawing/2014/main" id="{369B7363-01AA-ACAA-ED51-A6C9E9BB3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1E4BE-AA90-8600-5F3C-C1607FE3C858}"/>
              </a:ext>
            </a:extLst>
          </p:cNvPr>
          <p:cNvSpPr>
            <a:spLocks noGrp="1"/>
          </p:cNvSpPr>
          <p:nvPr>
            <p:ph type="sldNum" sz="quarter" idx="12"/>
          </p:nvPr>
        </p:nvSpPr>
        <p:spPr/>
        <p:txBody>
          <a:bodyPr/>
          <a:lstStyle/>
          <a:p>
            <a:fld id="{F60989A0-51DB-4765-AD30-D7A7C7760F42}" type="slidenum">
              <a:rPr lang="en-GB" smtClean="0"/>
              <a:t>‹#›</a:t>
            </a:fld>
            <a:endParaRPr lang="en-GB"/>
          </a:p>
        </p:txBody>
      </p:sp>
    </p:spTree>
    <p:extLst>
      <p:ext uri="{BB962C8B-B14F-4D97-AF65-F5344CB8AC3E}">
        <p14:creationId xmlns:p14="http://schemas.microsoft.com/office/powerpoint/2010/main" val="3562450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E8B6-616C-180B-874B-08337FB763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4778A1-260E-762A-F459-D9444EA6B7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6A999A-CA28-893C-1DEB-B625F527DF48}"/>
              </a:ext>
            </a:extLst>
          </p:cNvPr>
          <p:cNvSpPr>
            <a:spLocks noGrp="1"/>
          </p:cNvSpPr>
          <p:nvPr>
            <p:ph type="dt" sz="half" idx="10"/>
          </p:nvPr>
        </p:nvSpPr>
        <p:spPr/>
        <p:txBody>
          <a:bodyPr/>
          <a:lstStyle/>
          <a:p>
            <a:fld id="{4403CA26-3ACB-4A0B-A5C5-ED6AC8174D96}" type="datetimeFigureOut">
              <a:rPr lang="en-GB" smtClean="0"/>
              <a:t>15/11/2025</a:t>
            </a:fld>
            <a:endParaRPr lang="en-GB"/>
          </a:p>
        </p:txBody>
      </p:sp>
      <p:sp>
        <p:nvSpPr>
          <p:cNvPr id="5" name="Footer Placeholder 4">
            <a:extLst>
              <a:ext uri="{FF2B5EF4-FFF2-40B4-BE49-F238E27FC236}">
                <a16:creationId xmlns:a16="http://schemas.microsoft.com/office/drawing/2014/main" id="{6A79584E-C902-6D3D-F28F-92008FD236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341343-20EA-6D6A-53CC-A7F066561F82}"/>
              </a:ext>
            </a:extLst>
          </p:cNvPr>
          <p:cNvSpPr>
            <a:spLocks noGrp="1"/>
          </p:cNvSpPr>
          <p:nvPr>
            <p:ph type="sldNum" sz="quarter" idx="12"/>
          </p:nvPr>
        </p:nvSpPr>
        <p:spPr/>
        <p:txBody>
          <a:bodyPr/>
          <a:lstStyle/>
          <a:p>
            <a:fld id="{5FA69D75-5EA5-4BB2-BC8A-B5EE2A694BD5}" type="slidenum">
              <a:rPr lang="en-GB" smtClean="0"/>
              <a:t>‹#›</a:t>
            </a:fld>
            <a:endParaRPr lang="en-GB"/>
          </a:p>
        </p:txBody>
      </p:sp>
    </p:spTree>
    <p:extLst>
      <p:ext uri="{BB962C8B-B14F-4D97-AF65-F5344CB8AC3E}">
        <p14:creationId xmlns:p14="http://schemas.microsoft.com/office/powerpoint/2010/main" val="1104829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AC3686D-303E-6C49-A67F-F0BB2810BEE9}"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3491736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AC3686D-303E-6C49-A67F-F0BB2810BEE9}"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463707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C3686D-303E-6C49-A67F-F0BB2810BEE9}"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2781481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AC3686D-303E-6C49-A67F-F0BB2810BEE9}"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90997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AC3686D-303E-6C49-A67F-F0BB2810BEE9}" type="datetimeFigureOut">
              <a:rPr lang="en-US" smtClean="0"/>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252737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C19D044-EC0D-4D2A-8625-78006D61EFEC}"/>
              </a:ext>
            </a:extLst>
          </p:cNvPr>
          <p:cNvSpPr>
            <a:spLocks noGrp="1"/>
          </p:cNvSpPr>
          <p:nvPr>
            <p:ph type="dt" sz="half" idx="10"/>
          </p:nvPr>
        </p:nvSpPr>
        <p:spPr/>
        <p:txBody>
          <a:bodyPr/>
          <a:lstStyle>
            <a:lvl1pPr>
              <a:defRPr/>
            </a:lvl1pPr>
          </a:lstStyle>
          <a:p>
            <a:pPr>
              <a:defRPr/>
            </a:pPr>
            <a:fld id="{B0328FBD-C521-4558-B9D2-6872A065F189}" type="datetimeFigureOut">
              <a:rPr lang="en-GB"/>
              <a:pPr>
                <a:defRPr/>
              </a:pPr>
              <a:t>15/11/2025</a:t>
            </a:fld>
            <a:endParaRPr lang="en-GB"/>
          </a:p>
        </p:txBody>
      </p:sp>
      <p:sp>
        <p:nvSpPr>
          <p:cNvPr id="6" name="Footer Placeholder 4">
            <a:extLst>
              <a:ext uri="{FF2B5EF4-FFF2-40B4-BE49-F238E27FC236}">
                <a16:creationId xmlns:a16="http://schemas.microsoft.com/office/drawing/2014/main" id="{49E5A7A1-0B8E-4703-911B-232DCA4D8F3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FB73D9E-EA12-4866-9D19-10DD01C67DA9}"/>
              </a:ext>
            </a:extLst>
          </p:cNvPr>
          <p:cNvSpPr>
            <a:spLocks noGrp="1"/>
          </p:cNvSpPr>
          <p:nvPr>
            <p:ph type="sldNum" sz="quarter" idx="12"/>
          </p:nvPr>
        </p:nvSpPr>
        <p:spPr/>
        <p:txBody>
          <a:bodyPr/>
          <a:lstStyle>
            <a:lvl1pPr>
              <a:defRPr/>
            </a:lvl1pPr>
          </a:lstStyle>
          <a:p>
            <a:pPr>
              <a:defRPr/>
            </a:pPr>
            <a:fld id="{F5289E2A-9173-4B8C-9876-65810939E22E}" type="slidenum">
              <a:rPr lang="en-GB"/>
              <a:pPr>
                <a:defRPr/>
              </a:pPr>
              <a:t>‹#›</a:t>
            </a:fld>
            <a:endParaRPr lang="en-GB"/>
          </a:p>
        </p:txBody>
      </p:sp>
    </p:spTree>
    <p:extLst>
      <p:ext uri="{BB962C8B-B14F-4D97-AF65-F5344CB8AC3E}">
        <p14:creationId xmlns:p14="http://schemas.microsoft.com/office/powerpoint/2010/main" val="3228268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AC3686D-303E-6C49-A67F-F0BB2810BEE9}" type="datetimeFigureOut">
              <a:rPr lang="en-US" smtClean="0"/>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676877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3686D-303E-6C49-A67F-F0BB2810BEE9}" type="datetimeFigureOut">
              <a:rPr lang="en-US" smtClean="0"/>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1155998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C3686D-303E-6C49-A67F-F0BB2810BEE9}"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1562099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C3686D-303E-6C49-A67F-F0BB2810BEE9}" type="datetimeFigureOut">
              <a:rPr lang="en-US" smtClean="0"/>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1125857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AC3686D-303E-6C49-A67F-F0BB2810BEE9}"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1887601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AC3686D-303E-6C49-A67F-F0BB2810BEE9}" type="datetimeFigureOut">
              <a:rPr lang="en-US" smtClean="0"/>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AA165-D2A6-9B46-AB94-1053DD6098A7}" type="slidenum">
              <a:rPr lang="en-US" smtClean="0"/>
              <a:t>‹#›</a:t>
            </a:fld>
            <a:endParaRPr lang="en-US"/>
          </a:p>
        </p:txBody>
      </p:sp>
    </p:spTree>
    <p:extLst>
      <p:ext uri="{BB962C8B-B14F-4D97-AF65-F5344CB8AC3E}">
        <p14:creationId xmlns:p14="http://schemas.microsoft.com/office/powerpoint/2010/main" val="2496740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96CC1F-C583-4F5A-995F-8F1525BA1E4C}" type="datetimeFigureOut">
              <a:rPr lang="en-GB" smtClean="0"/>
              <a:t>15/11/2025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EAEA1D-1516-4947-B44C-4BEFA6C80F04}" type="slidenum">
              <a:rPr lang="en-GB" smtClean="0"/>
              <a:t>‹#›</a:t>
            </a:fld>
            <a:endParaRPr lang="en-GB"/>
          </a:p>
        </p:txBody>
      </p:sp>
    </p:spTree>
    <p:extLst>
      <p:ext uri="{BB962C8B-B14F-4D97-AF65-F5344CB8AC3E}">
        <p14:creationId xmlns:p14="http://schemas.microsoft.com/office/powerpoint/2010/main" val="1813717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E96CC1F-C583-4F5A-995F-8F1525BA1E4C}" type="datetimeFigureOut">
              <a:rPr lang="en-GB" smtClean="0"/>
              <a:t>15/11/2025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EAEA1D-1516-4947-B44C-4BEFA6C80F04}" type="slidenum">
              <a:rPr lang="en-GB" smtClean="0"/>
              <a:t>‹#›</a:t>
            </a:fld>
            <a:endParaRPr lang="en-GB"/>
          </a:p>
        </p:txBody>
      </p:sp>
    </p:spTree>
    <p:extLst>
      <p:ext uri="{BB962C8B-B14F-4D97-AF65-F5344CB8AC3E}">
        <p14:creationId xmlns:p14="http://schemas.microsoft.com/office/powerpoint/2010/main" val="4185844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15/11/2025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1A9DD-76FB-B1BC-7881-C7DB094F8A0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F5E3D3-F781-55C7-1097-CB5090389D5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BE38B0-50CF-CB1E-3EA3-D61162BB5B8D}"/>
              </a:ext>
            </a:extLst>
          </p:cNvPr>
          <p:cNvSpPr>
            <a:spLocks noGrp="1"/>
          </p:cNvSpPr>
          <p:nvPr>
            <p:ph type="dt" sz="half" idx="10"/>
          </p:nvPr>
        </p:nvSpPr>
        <p:spPr/>
        <p:txBody>
          <a:bodyPr/>
          <a:lstStyle/>
          <a:p>
            <a:fld id="{AB756DEF-3F39-4D48-82C1-70FA78A27D90}" type="datetimeFigureOut">
              <a:rPr lang="en-GB" smtClean="0"/>
              <a:t>15/11/2025</a:t>
            </a:fld>
            <a:endParaRPr lang="en-GB"/>
          </a:p>
        </p:txBody>
      </p:sp>
      <p:sp>
        <p:nvSpPr>
          <p:cNvPr id="5" name="Footer Placeholder 4">
            <a:extLst>
              <a:ext uri="{FF2B5EF4-FFF2-40B4-BE49-F238E27FC236}">
                <a16:creationId xmlns:a16="http://schemas.microsoft.com/office/drawing/2014/main" id="{36E72C50-7CA2-92F5-0AE7-0DA3F34304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DDB36-4F39-7258-1893-45B4AF61660B}"/>
              </a:ext>
            </a:extLst>
          </p:cNvPr>
          <p:cNvSpPr>
            <a:spLocks noGrp="1"/>
          </p:cNvSpPr>
          <p:nvPr>
            <p:ph type="sldNum" sz="quarter" idx="12"/>
          </p:nvPr>
        </p:nvSpPr>
        <p:spPr/>
        <p:txBody>
          <a:bodyPr/>
          <a:lstStyle/>
          <a:p>
            <a:fld id="{E911612B-9D57-41AE-9E06-7E28006C499C}" type="slidenum">
              <a:rPr lang="en-GB" smtClean="0"/>
              <a:t>‹#›</a:t>
            </a:fld>
            <a:endParaRPr lang="en-GB"/>
          </a:p>
        </p:txBody>
      </p:sp>
    </p:spTree>
    <p:extLst>
      <p:ext uri="{BB962C8B-B14F-4D97-AF65-F5344CB8AC3E}">
        <p14:creationId xmlns:p14="http://schemas.microsoft.com/office/powerpoint/2010/main" val="184848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07A374C-B125-48E9-9301-AFA38A03A653}"/>
              </a:ext>
            </a:extLst>
          </p:cNvPr>
          <p:cNvSpPr>
            <a:spLocks noGrp="1"/>
          </p:cNvSpPr>
          <p:nvPr>
            <p:ph type="dt" sz="half" idx="10"/>
          </p:nvPr>
        </p:nvSpPr>
        <p:spPr/>
        <p:txBody>
          <a:bodyPr/>
          <a:lstStyle>
            <a:lvl1pPr>
              <a:defRPr/>
            </a:lvl1pPr>
          </a:lstStyle>
          <a:p>
            <a:pPr>
              <a:defRPr/>
            </a:pPr>
            <a:fld id="{2A49CE9A-E32B-462D-84F6-3AC42068F163}" type="datetimeFigureOut">
              <a:rPr lang="en-GB"/>
              <a:pPr>
                <a:defRPr/>
              </a:pPr>
              <a:t>15/11/2025</a:t>
            </a:fld>
            <a:endParaRPr lang="en-GB"/>
          </a:p>
        </p:txBody>
      </p:sp>
      <p:sp>
        <p:nvSpPr>
          <p:cNvPr id="8" name="Footer Placeholder 4">
            <a:extLst>
              <a:ext uri="{FF2B5EF4-FFF2-40B4-BE49-F238E27FC236}">
                <a16:creationId xmlns:a16="http://schemas.microsoft.com/office/drawing/2014/main" id="{0910C90E-F1B6-4463-AA81-FCCA02971645}"/>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CDCC4CF6-B18E-40E0-B0C1-CFCB2C1BC49F}"/>
              </a:ext>
            </a:extLst>
          </p:cNvPr>
          <p:cNvSpPr>
            <a:spLocks noGrp="1"/>
          </p:cNvSpPr>
          <p:nvPr>
            <p:ph type="sldNum" sz="quarter" idx="12"/>
          </p:nvPr>
        </p:nvSpPr>
        <p:spPr/>
        <p:txBody>
          <a:bodyPr/>
          <a:lstStyle>
            <a:lvl1pPr>
              <a:defRPr/>
            </a:lvl1pPr>
          </a:lstStyle>
          <a:p>
            <a:pPr>
              <a:defRPr/>
            </a:pPr>
            <a:fld id="{930F8BE1-737A-40A0-81B5-0CA9500A4803}" type="slidenum">
              <a:rPr lang="en-GB"/>
              <a:pPr>
                <a:defRPr/>
              </a:pPr>
              <a:t>‹#›</a:t>
            </a:fld>
            <a:endParaRPr lang="en-GB"/>
          </a:p>
        </p:txBody>
      </p:sp>
    </p:spTree>
    <p:extLst>
      <p:ext uri="{BB962C8B-B14F-4D97-AF65-F5344CB8AC3E}">
        <p14:creationId xmlns:p14="http://schemas.microsoft.com/office/powerpoint/2010/main" val="4140790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25CB-BDBC-51F8-FBC5-341085738E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FA6F5C4-CAD9-6C77-0473-0C319A835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D2FD9AA-129D-25CE-5EF7-BDD7A3BBB1F9}"/>
              </a:ext>
            </a:extLst>
          </p:cNvPr>
          <p:cNvSpPr>
            <a:spLocks noGrp="1"/>
          </p:cNvSpPr>
          <p:nvPr>
            <p:ph type="dt" sz="half" idx="10"/>
          </p:nvPr>
        </p:nvSpPr>
        <p:spPr/>
        <p:txBody>
          <a:bodyPr/>
          <a:lstStyle/>
          <a:p>
            <a:fld id="{AB756DEF-3F39-4D48-82C1-70FA78A27D90}" type="datetimeFigureOut">
              <a:rPr lang="en-GB" smtClean="0"/>
              <a:t>15/11/2025</a:t>
            </a:fld>
            <a:endParaRPr lang="en-GB"/>
          </a:p>
        </p:txBody>
      </p:sp>
      <p:sp>
        <p:nvSpPr>
          <p:cNvPr id="5" name="Footer Placeholder 4">
            <a:extLst>
              <a:ext uri="{FF2B5EF4-FFF2-40B4-BE49-F238E27FC236}">
                <a16:creationId xmlns:a16="http://schemas.microsoft.com/office/drawing/2014/main" id="{B536B1A9-433C-14AE-BB9E-547E5BEDD4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029FC-4C63-A1CB-D6F8-5E2CBEB5B2F7}"/>
              </a:ext>
            </a:extLst>
          </p:cNvPr>
          <p:cNvSpPr>
            <a:spLocks noGrp="1"/>
          </p:cNvSpPr>
          <p:nvPr>
            <p:ph type="sldNum" sz="quarter" idx="12"/>
          </p:nvPr>
        </p:nvSpPr>
        <p:spPr/>
        <p:txBody>
          <a:bodyPr/>
          <a:lstStyle/>
          <a:p>
            <a:fld id="{E911612B-9D57-41AE-9E06-7E28006C499C}" type="slidenum">
              <a:rPr lang="en-GB" smtClean="0"/>
              <a:t>‹#›</a:t>
            </a:fld>
            <a:endParaRPr lang="en-GB"/>
          </a:p>
        </p:txBody>
      </p:sp>
    </p:spTree>
    <p:extLst>
      <p:ext uri="{BB962C8B-B14F-4D97-AF65-F5344CB8AC3E}">
        <p14:creationId xmlns:p14="http://schemas.microsoft.com/office/powerpoint/2010/main" val="75098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2455A31-B084-42A4-979F-290807E320AF}"/>
              </a:ext>
            </a:extLst>
          </p:cNvPr>
          <p:cNvSpPr>
            <a:spLocks noGrp="1"/>
          </p:cNvSpPr>
          <p:nvPr>
            <p:ph type="dt" sz="half" idx="10"/>
          </p:nvPr>
        </p:nvSpPr>
        <p:spPr/>
        <p:txBody>
          <a:bodyPr/>
          <a:lstStyle>
            <a:lvl1pPr>
              <a:defRPr/>
            </a:lvl1pPr>
          </a:lstStyle>
          <a:p>
            <a:pPr>
              <a:defRPr/>
            </a:pPr>
            <a:fld id="{BEA31A5B-1B68-4FFC-9B3A-1C8F0B57A1AB}" type="datetimeFigureOut">
              <a:rPr lang="en-GB"/>
              <a:pPr>
                <a:defRPr/>
              </a:pPr>
              <a:t>15/11/2025</a:t>
            </a:fld>
            <a:endParaRPr lang="en-GB"/>
          </a:p>
        </p:txBody>
      </p:sp>
      <p:sp>
        <p:nvSpPr>
          <p:cNvPr id="4" name="Footer Placeholder 4">
            <a:extLst>
              <a:ext uri="{FF2B5EF4-FFF2-40B4-BE49-F238E27FC236}">
                <a16:creationId xmlns:a16="http://schemas.microsoft.com/office/drawing/2014/main" id="{96205918-77A0-40A9-B644-BBF5B52A483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7C84112-B230-43F8-A7BA-FC5F8E36AF62}"/>
              </a:ext>
            </a:extLst>
          </p:cNvPr>
          <p:cNvSpPr>
            <a:spLocks noGrp="1"/>
          </p:cNvSpPr>
          <p:nvPr>
            <p:ph type="sldNum" sz="quarter" idx="12"/>
          </p:nvPr>
        </p:nvSpPr>
        <p:spPr/>
        <p:txBody>
          <a:bodyPr/>
          <a:lstStyle>
            <a:lvl1pPr>
              <a:defRPr/>
            </a:lvl1pPr>
          </a:lstStyle>
          <a:p>
            <a:pPr>
              <a:defRPr/>
            </a:pPr>
            <a:fld id="{F5A045CB-B7D0-428D-A8C0-F3ABDD0B0493}" type="slidenum">
              <a:rPr lang="en-GB"/>
              <a:pPr>
                <a:defRPr/>
              </a:pPr>
              <a:t>‹#›</a:t>
            </a:fld>
            <a:endParaRPr lang="en-GB"/>
          </a:p>
        </p:txBody>
      </p:sp>
    </p:spTree>
    <p:extLst>
      <p:ext uri="{BB962C8B-B14F-4D97-AF65-F5344CB8AC3E}">
        <p14:creationId xmlns:p14="http://schemas.microsoft.com/office/powerpoint/2010/main" val="213619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E178E4-6B5D-4D13-92D5-41FB83AC7B68}"/>
              </a:ext>
            </a:extLst>
          </p:cNvPr>
          <p:cNvSpPr>
            <a:spLocks noGrp="1"/>
          </p:cNvSpPr>
          <p:nvPr>
            <p:ph type="dt" sz="half" idx="10"/>
          </p:nvPr>
        </p:nvSpPr>
        <p:spPr/>
        <p:txBody>
          <a:bodyPr/>
          <a:lstStyle>
            <a:lvl1pPr>
              <a:defRPr/>
            </a:lvl1pPr>
          </a:lstStyle>
          <a:p>
            <a:pPr>
              <a:defRPr/>
            </a:pPr>
            <a:fld id="{30391E22-B915-4756-943A-200EEDF26556}" type="datetimeFigureOut">
              <a:rPr lang="en-GB"/>
              <a:pPr>
                <a:defRPr/>
              </a:pPr>
              <a:t>15/11/2025</a:t>
            </a:fld>
            <a:endParaRPr lang="en-GB"/>
          </a:p>
        </p:txBody>
      </p:sp>
      <p:sp>
        <p:nvSpPr>
          <p:cNvPr id="3" name="Footer Placeholder 4">
            <a:extLst>
              <a:ext uri="{FF2B5EF4-FFF2-40B4-BE49-F238E27FC236}">
                <a16:creationId xmlns:a16="http://schemas.microsoft.com/office/drawing/2014/main" id="{BC93A9C0-343F-4152-ABF6-419064A22DA6}"/>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7143499-E91B-4555-9B0C-C02DE8C5E2CC}"/>
              </a:ext>
            </a:extLst>
          </p:cNvPr>
          <p:cNvSpPr>
            <a:spLocks noGrp="1"/>
          </p:cNvSpPr>
          <p:nvPr>
            <p:ph type="sldNum" sz="quarter" idx="12"/>
          </p:nvPr>
        </p:nvSpPr>
        <p:spPr/>
        <p:txBody>
          <a:bodyPr/>
          <a:lstStyle>
            <a:lvl1pPr>
              <a:defRPr/>
            </a:lvl1pPr>
          </a:lstStyle>
          <a:p>
            <a:pPr>
              <a:defRPr/>
            </a:pPr>
            <a:fld id="{2C385B03-DF6F-4ACC-AB21-B098D3F53091}" type="slidenum">
              <a:rPr lang="en-GB"/>
              <a:pPr>
                <a:defRPr/>
              </a:pPr>
              <a:t>‹#›</a:t>
            </a:fld>
            <a:endParaRPr lang="en-GB"/>
          </a:p>
        </p:txBody>
      </p:sp>
    </p:spTree>
    <p:extLst>
      <p:ext uri="{BB962C8B-B14F-4D97-AF65-F5344CB8AC3E}">
        <p14:creationId xmlns:p14="http://schemas.microsoft.com/office/powerpoint/2010/main" val="107700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350"/>
            </a:lvl1pPr>
          </a:lstStyle>
          <a:p>
            <a:r>
              <a:rPr lang="en-US"/>
              <a:t>Click to edit Master title style</a:t>
            </a:r>
            <a:endParaRPr lang="en-GB"/>
          </a:p>
        </p:txBody>
      </p:sp>
      <p:sp>
        <p:nvSpPr>
          <p:cNvPr id="3" name="Content Placeholder 2"/>
          <p:cNvSpPr>
            <a:spLocks noGrp="1"/>
          </p:cNvSpPr>
          <p:nvPr>
            <p:ph idx="1"/>
          </p:nvPr>
        </p:nvSpPr>
        <p:spPr>
          <a:xfrm>
            <a:off x="5183188" y="987431"/>
            <a:ext cx="6172200" cy="4873625"/>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3">
            <a:extLst>
              <a:ext uri="{FF2B5EF4-FFF2-40B4-BE49-F238E27FC236}">
                <a16:creationId xmlns:a16="http://schemas.microsoft.com/office/drawing/2014/main" id="{CA01B057-2222-45CF-8F58-1B80119FFACF}"/>
              </a:ext>
            </a:extLst>
          </p:cNvPr>
          <p:cNvSpPr>
            <a:spLocks noGrp="1"/>
          </p:cNvSpPr>
          <p:nvPr>
            <p:ph type="dt" sz="half" idx="10"/>
          </p:nvPr>
        </p:nvSpPr>
        <p:spPr/>
        <p:txBody>
          <a:bodyPr/>
          <a:lstStyle>
            <a:lvl1pPr>
              <a:defRPr/>
            </a:lvl1pPr>
          </a:lstStyle>
          <a:p>
            <a:pPr>
              <a:defRPr/>
            </a:pPr>
            <a:fld id="{35F20A83-68DF-4221-9E92-BE37ECB5A0D7}" type="datetimeFigureOut">
              <a:rPr lang="en-GB"/>
              <a:pPr>
                <a:defRPr/>
              </a:pPr>
              <a:t>15/11/2025</a:t>
            </a:fld>
            <a:endParaRPr lang="en-GB"/>
          </a:p>
        </p:txBody>
      </p:sp>
      <p:sp>
        <p:nvSpPr>
          <p:cNvPr id="6" name="Footer Placeholder 4">
            <a:extLst>
              <a:ext uri="{FF2B5EF4-FFF2-40B4-BE49-F238E27FC236}">
                <a16:creationId xmlns:a16="http://schemas.microsoft.com/office/drawing/2014/main" id="{F286C5D2-AA7F-44DA-8972-A49EF0CA2D4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DB2603-6237-421D-8B3B-2F94321C0C8E}"/>
              </a:ext>
            </a:extLst>
          </p:cNvPr>
          <p:cNvSpPr>
            <a:spLocks noGrp="1"/>
          </p:cNvSpPr>
          <p:nvPr>
            <p:ph type="sldNum" sz="quarter" idx="12"/>
          </p:nvPr>
        </p:nvSpPr>
        <p:spPr/>
        <p:txBody>
          <a:bodyPr/>
          <a:lstStyle>
            <a:lvl1pPr>
              <a:defRPr/>
            </a:lvl1pPr>
          </a:lstStyle>
          <a:p>
            <a:pPr>
              <a:defRPr/>
            </a:pPr>
            <a:fld id="{9286BFD1-2FE9-4D4D-8CAD-C33727E88AFE}" type="slidenum">
              <a:rPr lang="en-GB"/>
              <a:pPr>
                <a:defRPr/>
              </a:pPr>
              <a:t>‹#›</a:t>
            </a:fld>
            <a:endParaRPr lang="en-GB"/>
          </a:p>
        </p:txBody>
      </p:sp>
    </p:spTree>
    <p:extLst>
      <p:ext uri="{BB962C8B-B14F-4D97-AF65-F5344CB8AC3E}">
        <p14:creationId xmlns:p14="http://schemas.microsoft.com/office/powerpoint/2010/main" val="77533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350"/>
            </a:lvl1pPr>
          </a:lstStyle>
          <a:p>
            <a:r>
              <a:rPr lang="en-US"/>
              <a:t>Click to edit Master title style</a:t>
            </a:r>
            <a:endParaRPr lang="en-GB"/>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3">
            <a:extLst>
              <a:ext uri="{FF2B5EF4-FFF2-40B4-BE49-F238E27FC236}">
                <a16:creationId xmlns:a16="http://schemas.microsoft.com/office/drawing/2014/main" id="{42AAFC04-4C6E-44F2-B64C-0BB8B5A9B991}"/>
              </a:ext>
            </a:extLst>
          </p:cNvPr>
          <p:cNvSpPr>
            <a:spLocks noGrp="1"/>
          </p:cNvSpPr>
          <p:nvPr>
            <p:ph type="dt" sz="half" idx="10"/>
          </p:nvPr>
        </p:nvSpPr>
        <p:spPr/>
        <p:txBody>
          <a:bodyPr/>
          <a:lstStyle>
            <a:lvl1pPr>
              <a:defRPr/>
            </a:lvl1pPr>
          </a:lstStyle>
          <a:p>
            <a:pPr>
              <a:defRPr/>
            </a:pPr>
            <a:fld id="{C36C37FC-4F2F-481D-BBBC-A30DAF8DDFD8}" type="datetimeFigureOut">
              <a:rPr lang="en-GB"/>
              <a:pPr>
                <a:defRPr/>
              </a:pPr>
              <a:t>15/11/2025</a:t>
            </a:fld>
            <a:endParaRPr lang="en-GB"/>
          </a:p>
        </p:txBody>
      </p:sp>
      <p:sp>
        <p:nvSpPr>
          <p:cNvPr id="6" name="Footer Placeholder 4">
            <a:extLst>
              <a:ext uri="{FF2B5EF4-FFF2-40B4-BE49-F238E27FC236}">
                <a16:creationId xmlns:a16="http://schemas.microsoft.com/office/drawing/2014/main" id="{DE45A3BF-0884-48AB-8C24-7F2103754B1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E8071E1-68C2-4BE8-8E34-E0D05BA19CB2}"/>
              </a:ext>
            </a:extLst>
          </p:cNvPr>
          <p:cNvSpPr>
            <a:spLocks noGrp="1"/>
          </p:cNvSpPr>
          <p:nvPr>
            <p:ph type="sldNum" sz="quarter" idx="12"/>
          </p:nvPr>
        </p:nvSpPr>
        <p:spPr/>
        <p:txBody>
          <a:bodyPr/>
          <a:lstStyle>
            <a:lvl1pPr>
              <a:defRPr/>
            </a:lvl1pPr>
          </a:lstStyle>
          <a:p>
            <a:pPr>
              <a:defRPr/>
            </a:pPr>
            <a:fld id="{AD17E46C-3700-4B21-9667-6F7439001513}" type="slidenum">
              <a:rPr lang="en-GB"/>
              <a:pPr>
                <a:defRPr/>
              </a:pPr>
              <a:t>‹#›</a:t>
            </a:fld>
            <a:endParaRPr lang="en-GB"/>
          </a:p>
        </p:txBody>
      </p:sp>
    </p:spTree>
    <p:extLst>
      <p:ext uri="{BB962C8B-B14F-4D97-AF65-F5344CB8AC3E}">
        <p14:creationId xmlns:p14="http://schemas.microsoft.com/office/powerpoint/2010/main" val="280809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3BA7A0A-2289-416B-B7B7-C211C0C23842}"/>
              </a:ext>
            </a:extLst>
          </p:cNvPr>
          <p:cNvSpPr>
            <a:spLocks noGrp="1" noChangeArrowheads="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6F98156-7CD0-43BC-987B-E68D478D732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07D983F-3E7A-4001-A1CE-2BCFB43346C9}"/>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506">
                <a:solidFill>
                  <a:schemeClr val="tx1">
                    <a:tint val="75000"/>
                  </a:schemeClr>
                </a:solidFill>
              </a:defRPr>
            </a:lvl1pPr>
          </a:lstStyle>
          <a:p>
            <a:pPr>
              <a:defRPr/>
            </a:pPr>
            <a:fld id="{D2720436-732F-48BC-86C7-7FECB4F79012}" type="datetimeFigureOut">
              <a:rPr lang="en-GB"/>
              <a:pPr>
                <a:defRPr/>
              </a:pPr>
              <a:t>15/11/2025</a:t>
            </a:fld>
            <a:endParaRPr lang="en-GB"/>
          </a:p>
        </p:txBody>
      </p:sp>
      <p:sp>
        <p:nvSpPr>
          <p:cNvPr id="5" name="Footer Placeholder 4">
            <a:extLst>
              <a:ext uri="{FF2B5EF4-FFF2-40B4-BE49-F238E27FC236}">
                <a16:creationId xmlns:a16="http://schemas.microsoft.com/office/drawing/2014/main" id="{FB598A22-ED99-4638-AB2D-1F2044703505}"/>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86FA21A5-5772-4103-A557-82B1EDDAAB36}"/>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506">
                <a:solidFill>
                  <a:schemeClr val="tx1">
                    <a:tint val="75000"/>
                  </a:schemeClr>
                </a:solidFill>
              </a:defRPr>
            </a:lvl1pPr>
          </a:lstStyle>
          <a:p>
            <a:pPr>
              <a:defRPr/>
            </a:pPr>
            <a:fld id="{6FE63404-D04E-4FAF-BB00-4BDCC6AEC857}" type="slidenum">
              <a:rPr lang="en-GB"/>
              <a:pPr>
                <a:defRPr/>
              </a:pPr>
              <a:t>‹#›</a:t>
            </a:fld>
            <a:endParaRPr lang="en-GB"/>
          </a:p>
        </p:txBody>
      </p:sp>
    </p:spTree>
    <p:extLst>
      <p:ext uri="{BB962C8B-B14F-4D97-AF65-F5344CB8AC3E}">
        <p14:creationId xmlns:p14="http://schemas.microsoft.com/office/powerpoint/2010/main" val="123439850"/>
      </p:ext>
    </p:extLst>
  </p:cSld>
  <p:clrMap bg1="lt1" tx1="dk1" bg2="lt2" tx2="dk2" accent1="accent1" accent2="accent2" accent3="accent3" accent4="accent4" accent5="accent5" accent6="accent6" hlink="hlink" folHlink="folHlink"/>
  <p:sldLayoutIdLst>
    <p:sldLayoutId id="2147483750" r:id="rId1"/>
    <p:sldLayoutId id="2147483748"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5763" rtl="0" eaLnBrk="0" fontAlgn="base" hangingPunct="0">
        <a:lnSpc>
          <a:spcPct val="90000"/>
        </a:lnSpc>
        <a:spcBef>
          <a:spcPct val="0"/>
        </a:spcBef>
        <a:spcAft>
          <a:spcPct val="0"/>
        </a:spcAft>
        <a:defRPr sz="1800" kern="1200">
          <a:solidFill>
            <a:schemeClr val="tx1"/>
          </a:solidFill>
          <a:latin typeface="+mj-lt"/>
          <a:ea typeface="+mj-ea"/>
          <a:cs typeface="+mj-cs"/>
        </a:defRPr>
      </a:lvl1pPr>
      <a:lvl2pPr algn="l" defTabSz="385763" rtl="0" eaLnBrk="0" fontAlgn="base" hangingPunct="0">
        <a:lnSpc>
          <a:spcPct val="90000"/>
        </a:lnSpc>
        <a:spcBef>
          <a:spcPct val="0"/>
        </a:spcBef>
        <a:spcAft>
          <a:spcPct val="0"/>
        </a:spcAft>
        <a:defRPr sz="1800">
          <a:solidFill>
            <a:schemeClr val="tx1"/>
          </a:solidFill>
          <a:latin typeface="Calibri Light" panose="020F0302020204030204" pitchFamily="34" charset="0"/>
        </a:defRPr>
      </a:lvl2pPr>
      <a:lvl3pPr algn="l" defTabSz="385763" rtl="0" eaLnBrk="0" fontAlgn="base" hangingPunct="0">
        <a:lnSpc>
          <a:spcPct val="90000"/>
        </a:lnSpc>
        <a:spcBef>
          <a:spcPct val="0"/>
        </a:spcBef>
        <a:spcAft>
          <a:spcPct val="0"/>
        </a:spcAft>
        <a:defRPr sz="1800">
          <a:solidFill>
            <a:schemeClr val="tx1"/>
          </a:solidFill>
          <a:latin typeface="Calibri Light" panose="020F0302020204030204" pitchFamily="34" charset="0"/>
        </a:defRPr>
      </a:lvl3pPr>
      <a:lvl4pPr algn="l" defTabSz="385763" rtl="0" eaLnBrk="0" fontAlgn="base" hangingPunct="0">
        <a:lnSpc>
          <a:spcPct val="90000"/>
        </a:lnSpc>
        <a:spcBef>
          <a:spcPct val="0"/>
        </a:spcBef>
        <a:spcAft>
          <a:spcPct val="0"/>
        </a:spcAft>
        <a:defRPr sz="1800">
          <a:solidFill>
            <a:schemeClr val="tx1"/>
          </a:solidFill>
          <a:latin typeface="Calibri Light" panose="020F0302020204030204" pitchFamily="34" charset="0"/>
        </a:defRPr>
      </a:lvl4pPr>
      <a:lvl5pPr algn="l" defTabSz="385763" rtl="0" eaLnBrk="0" fontAlgn="base" hangingPunct="0">
        <a:lnSpc>
          <a:spcPct val="90000"/>
        </a:lnSpc>
        <a:spcBef>
          <a:spcPct val="0"/>
        </a:spcBef>
        <a:spcAft>
          <a:spcPct val="0"/>
        </a:spcAft>
        <a:defRPr sz="1800">
          <a:solidFill>
            <a:schemeClr val="tx1"/>
          </a:solidFill>
          <a:latin typeface="Calibri Light" panose="020F0302020204030204" pitchFamily="34" charset="0"/>
        </a:defRPr>
      </a:lvl5pPr>
      <a:lvl6pPr marL="342900" algn="l" defTabSz="385763" rtl="0" fontAlgn="base">
        <a:lnSpc>
          <a:spcPct val="90000"/>
        </a:lnSpc>
        <a:spcBef>
          <a:spcPct val="0"/>
        </a:spcBef>
        <a:spcAft>
          <a:spcPct val="0"/>
        </a:spcAft>
        <a:defRPr sz="1800">
          <a:solidFill>
            <a:schemeClr val="tx1"/>
          </a:solidFill>
          <a:latin typeface="Calibri Light" panose="020F0302020204030204" pitchFamily="34" charset="0"/>
        </a:defRPr>
      </a:lvl6pPr>
      <a:lvl7pPr marL="685800" algn="l" defTabSz="385763" rtl="0" fontAlgn="base">
        <a:lnSpc>
          <a:spcPct val="90000"/>
        </a:lnSpc>
        <a:spcBef>
          <a:spcPct val="0"/>
        </a:spcBef>
        <a:spcAft>
          <a:spcPct val="0"/>
        </a:spcAft>
        <a:defRPr sz="1800">
          <a:solidFill>
            <a:schemeClr val="tx1"/>
          </a:solidFill>
          <a:latin typeface="Calibri Light" panose="020F0302020204030204" pitchFamily="34" charset="0"/>
        </a:defRPr>
      </a:lvl7pPr>
      <a:lvl8pPr marL="1028700" algn="l" defTabSz="385763" rtl="0" fontAlgn="base">
        <a:lnSpc>
          <a:spcPct val="90000"/>
        </a:lnSpc>
        <a:spcBef>
          <a:spcPct val="0"/>
        </a:spcBef>
        <a:spcAft>
          <a:spcPct val="0"/>
        </a:spcAft>
        <a:defRPr sz="1800">
          <a:solidFill>
            <a:schemeClr val="tx1"/>
          </a:solidFill>
          <a:latin typeface="Calibri Light" panose="020F0302020204030204" pitchFamily="34" charset="0"/>
        </a:defRPr>
      </a:lvl8pPr>
      <a:lvl9pPr marL="1371600" algn="l" defTabSz="385763" rtl="0" fontAlgn="base">
        <a:lnSpc>
          <a:spcPct val="90000"/>
        </a:lnSpc>
        <a:spcBef>
          <a:spcPct val="0"/>
        </a:spcBef>
        <a:spcAft>
          <a:spcPct val="0"/>
        </a:spcAft>
        <a:defRPr sz="1800">
          <a:solidFill>
            <a:schemeClr val="tx1"/>
          </a:solidFill>
          <a:latin typeface="Calibri Light" panose="020F0302020204030204" pitchFamily="34" charset="0"/>
        </a:defRPr>
      </a:lvl9pPr>
    </p:titleStyle>
    <p:bodyStyle>
      <a:lvl1pPr marL="96441" indent="-96441" algn="l" defTabSz="385763" rtl="0" eaLnBrk="0" fontAlgn="base" hangingPunct="0">
        <a:lnSpc>
          <a:spcPct val="90000"/>
        </a:lnSpc>
        <a:spcBef>
          <a:spcPts val="422"/>
        </a:spcBef>
        <a:spcAft>
          <a:spcPct val="0"/>
        </a:spcAft>
        <a:buFont typeface="Arial" panose="020B0604020202020204" pitchFamily="34" charset="0"/>
        <a:buChar char="•"/>
        <a:defRPr sz="1125" kern="1200">
          <a:solidFill>
            <a:schemeClr val="tx1"/>
          </a:solidFill>
          <a:latin typeface="+mn-lt"/>
          <a:ea typeface="+mn-ea"/>
          <a:cs typeface="+mn-cs"/>
        </a:defRPr>
      </a:lvl1pPr>
      <a:lvl2pPr marL="289322" indent="-96441" algn="l" defTabSz="385763" rtl="0" eaLnBrk="0" fontAlgn="base" hangingPunct="0">
        <a:lnSpc>
          <a:spcPct val="90000"/>
        </a:lnSpc>
        <a:spcBef>
          <a:spcPts val="206"/>
        </a:spcBef>
        <a:spcAft>
          <a:spcPct val="0"/>
        </a:spcAft>
        <a:buFont typeface="Arial" panose="020B0604020202020204" pitchFamily="34" charset="0"/>
        <a:buChar char="•"/>
        <a:defRPr sz="975" kern="1200">
          <a:solidFill>
            <a:schemeClr val="tx1"/>
          </a:solidFill>
          <a:latin typeface="+mn-lt"/>
          <a:ea typeface="+mn-ea"/>
          <a:cs typeface="+mn-cs"/>
        </a:defRPr>
      </a:lvl2pPr>
      <a:lvl3pPr marL="482204" indent="-96441" algn="l" defTabSz="385763" rtl="0" eaLnBrk="0" fontAlgn="base" hangingPunct="0">
        <a:lnSpc>
          <a:spcPct val="90000"/>
        </a:lnSpc>
        <a:spcBef>
          <a:spcPts val="206"/>
        </a:spcBef>
        <a:spcAft>
          <a:spcPct val="0"/>
        </a:spcAft>
        <a:buFont typeface="Arial" panose="020B0604020202020204" pitchFamily="34" charset="0"/>
        <a:buChar char="•"/>
        <a:defRPr sz="825" kern="1200">
          <a:solidFill>
            <a:schemeClr val="tx1"/>
          </a:solidFill>
          <a:latin typeface="+mn-lt"/>
          <a:ea typeface="+mn-ea"/>
          <a:cs typeface="+mn-cs"/>
        </a:defRPr>
      </a:lvl3pPr>
      <a:lvl4pPr marL="675085" indent="-96441" algn="l" defTabSz="385763" rtl="0" eaLnBrk="0" fontAlgn="base" hangingPunct="0">
        <a:lnSpc>
          <a:spcPct val="90000"/>
        </a:lnSpc>
        <a:spcBef>
          <a:spcPts val="206"/>
        </a:spcBef>
        <a:spcAft>
          <a:spcPct val="0"/>
        </a:spcAft>
        <a:buFont typeface="Arial" panose="020B0604020202020204" pitchFamily="34" charset="0"/>
        <a:buChar char="•"/>
        <a:defRPr sz="750" kern="1200">
          <a:solidFill>
            <a:schemeClr val="tx1"/>
          </a:solidFill>
          <a:latin typeface="+mn-lt"/>
          <a:ea typeface="+mn-ea"/>
          <a:cs typeface="+mn-cs"/>
        </a:defRPr>
      </a:lvl4pPr>
      <a:lvl5pPr marL="867966" indent="-96441" algn="l" defTabSz="385763" rtl="0" eaLnBrk="0" fontAlgn="base" hangingPunct="0">
        <a:lnSpc>
          <a:spcPct val="90000"/>
        </a:lnSpc>
        <a:spcBef>
          <a:spcPts val="206"/>
        </a:spcBef>
        <a:spcAft>
          <a:spcPct val="0"/>
        </a:spcAft>
        <a:buFont typeface="Arial" panose="020B0604020202020204" pitchFamily="34" charset="0"/>
        <a:buChar char="•"/>
        <a:defRPr sz="750"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958AB-2F57-8D8F-45E8-5AE4568912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96A7217-5BB1-0114-F40A-76882BE82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54B845-915D-445B-C475-E07126C2D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56DEF-3F39-4D48-82C1-70FA78A27D90}" type="datetimeFigureOut">
              <a:rPr lang="en-GB" smtClean="0"/>
              <a:t>15/11/2025</a:t>
            </a:fld>
            <a:endParaRPr lang="en-GB"/>
          </a:p>
        </p:txBody>
      </p:sp>
      <p:sp>
        <p:nvSpPr>
          <p:cNvPr id="5" name="Footer Placeholder 4">
            <a:extLst>
              <a:ext uri="{FF2B5EF4-FFF2-40B4-BE49-F238E27FC236}">
                <a16:creationId xmlns:a16="http://schemas.microsoft.com/office/drawing/2014/main" id="{2E1DC439-9818-B29C-1547-7FF3E775E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4865534-AA84-2CA1-CAC4-CEB5DBCE8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1612B-9D57-41AE-9E06-7E28006C499C}" type="slidenum">
              <a:rPr lang="en-GB" smtClean="0"/>
              <a:t>‹#›</a:t>
            </a:fld>
            <a:endParaRPr lang="en-GB"/>
          </a:p>
        </p:txBody>
      </p:sp>
    </p:spTree>
    <p:extLst>
      <p:ext uri="{BB962C8B-B14F-4D97-AF65-F5344CB8AC3E}">
        <p14:creationId xmlns:p14="http://schemas.microsoft.com/office/powerpoint/2010/main" val="401269203"/>
      </p:ext>
    </p:extLst>
  </p:cSld>
  <p:clrMap bg1="lt1" tx1="dk1" bg2="lt2" tx2="dk2" accent1="accent1" accent2="accent2" accent3="accent3" accent4="accent4" accent5="accent5" accent6="accent6" hlink="hlink" folHlink="folHlink"/>
  <p:sldLayoutIdLst>
    <p:sldLayoutId id="2147483681"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38A8EA-57D2-496C-BDC7-C2C3B2717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55BBCF-63D8-446D-BBF3-F831B0893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A28A7F-DB1E-4968-BD9A-E980E7250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9EC4E-E066-4098-8131-6A4B58148DF4}" type="datetimeFigureOut">
              <a:rPr lang="en-GB" smtClean="0"/>
              <a:t>15/11/2025</a:t>
            </a:fld>
            <a:endParaRPr lang="en-GB"/>
          </a:p>
        </p:txBody>
      </p:sp>
      <p:sp>
        <p:nvSpPr>
          <p:cNvPr id="5" name="Footer Placeholder 4">
            <a:extLst>
              <a:ext uri="{FF2B5EF4-FFF2-40B4-BE49-F238E27FC236}">
                <a16:creationId xmlns:a16="http://schemas.microsoft.com/office/drawing/2014/main" id="{7A003A12-A51B-4000-AE50-B05513788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6E908A-F54D-4B4C-B656-5830B854D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F2A59-BFE4-463C-A9AB-D0628661FA48}" type="slidenum">
              <a:rPr lang="en-GB" smtClean="0"/>
              <a:t>‹#›</a:t>
            </a:fld>
            <a:endParaRPr lang="en-GB"/>
          </a:p>
        </p:txBody>
      </p:sp>
    </p:spTree>
    <p:extLst>
      <p:ext uri="{BB962C8B-B14F-4D97-AF65-F5344CB8AC3E}">
        <p14:creationId xmlns:p14="http://schemas.microsoft.com/office/powerpoint/2010/main" val="281243168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53" r:id="rId12"/>
    <p:sldLayoutId id="2147483655" r:id="rId13"/>
    <p:sldLayoutId id="2147483764" r:id="rId14"/>
    <p:sldLayoutId id="21474837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E5AE0-DBDA-E99B-151C-0D4154FA8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EB9D6F7-2FDE-E4A8-E3D8-0B187F2B5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CED274-F5CB-1889-9EE1-24C58FC63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8F88B-EE40-49EE-A82C-4E2170C842CD}" type="datetimeFigureOut">
              <a:rPr lang="en-GB" smtClean="0"/>
              <a:t>15/11/2025</a:t>
            </a:fld>
            <a:endParaRPr lang="en-GB"/>
          </a:p>
        </p:txBody>
      </p:sp>
      <p:sp>
        <p:nvSpPr>
          <p:cNvPr id="5" name="Footer Placeholder 4">
            <a:extLst>
              <a:ext uri="{FF2B5EF4-FFF2-40B4-BE49-F238E27FC236}">
                <a16:creationId xmlns:a16="http://schemas.microsoft.com/office/drawing/2014/main" id="{AB70B3E9-3200-4970-66AA-FB008631D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74DBDC-010C-663D-5D85-C47DCAEC0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BC99D-1A8E-4FD0-B197-297C47128476}" type="slidenum">
              <a:rPr lang="en-GB" smtClean="0"/>
              <a:t>‹#›</a:t>
            </a:fld>
            <a:endParaRPr lang="en-GB"/>
          </a:p>
        </p:txBody>
      </p:sp>
    </p:spTree>
    <p:extLst>
      <p:ext uri="{BB962C8B-B14F-4D97-AF65-F5344CB8AC3E}">
        <p14:creationId xmlns:p14="http://schemas.microsoft.com/office/powerpoint/2010/main" val="483302694"/>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839314"/>
      </p:ext>
    </p:extLst>
  </p:cSld>
  <p:clrMap bg1="lt1" tx1="dk1" bg2="lt2" tx2="dk2" accent1="accent1" accent2="accent2" accent3="accent3" accent4="accent4" accent5="accent5" accent6="accent6" hlink="hlink" folHlink="folHlink"/>
  <p:sldLayoutIdLst>
    <p:sldLayoutId id="2147483766" r:id="rId1"/>
    <p:sldLayoutId id="214748375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295592636"/>
      </p:ext>
    </p:extLst>
  </p:cSld>
  <p:clrMap bg1="lt1" tx1="dk1" bg2="lt2" tx2="dk2" accent1="accent1" accent2="accent2" accent3="accent3" accent4="accent4" accent5="accent5" accent6="accent6" hlink="hlink" folHlink="folHlink"/>
  <p:sldLayoutIdLst>
    <p:sldLayoutId id="2147483662" r:id="rId1"/>
    <p:sldLayoutId id="2147483758"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CD7AA-D1D0-1858-FF52-90FEB1D14E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8A3201-76E9-47D2-F71A-3B53A8B8EE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4F2BDE-2830-4BF7-CF02-945433C647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A1CC51-1552-4DFA-9B78-02575EB1AACC}" type="datetimeFigureOut">
              <a:rPr lang="en-GB" smtClean="0"/>
              <a:t>15/11/2025</a:t>
            </a:fld>
            <a:endParaRPr lang="en-GB"/>
          </a:p>
        </p:txBody>
      </p:sp>
      <p:sp>
        <p:nvSpPr>
          <p:cNvPr id="5" name="Footer Placeholder 4">
            <a:extLst>
              <a:ext uri="{FF2B5EF4-FFF2-40B4-BE49-F238E27FC236}">
                <a16:creationId xmlns:a16="http://schemas.microsoft.com/office/drawing/2014/main" id="{8D622BDD-E8A4-3F37-8951-3573050930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D76527D-4DEA-687B-E964-B44D8BA9F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0989A0-51DB-4765-AD30-D7A7C7760F42}" type="slidenum">
              <a:rPr lang="en-GB" smtClean="0"/>
              <a:t>‹#›</a:t>
            </a:fld>
            <a:endParaRPr lang="en-GB"/>
          </a:p>
        </p:txBody>
      </p:sp>
    </p:spTree>
    <p:extLst>
      <p:ext uri="{BB962C8B-B14F-4D97-AF65-F5344CB8AC3E}">
        <p14:creationId xmlns:p14="http://schemas.microsoft.com/office/powerpoint/2010/main" val="736677049"/>
      </p:ext>
    </p:extLst>
  </p:cSld>
  <p:clrMap bg1="lt1" tx1="dk1" bg2="lt2" tx2="dk2" accent1="accent1" accent2="accent2" accent3="accent3" accent4="accent4" accent5="accent5" accent6="accent6" hlink="hlink" folHlink="folHlink"/>
  <p:sldLayoutIdLst>
    <p:sldLayoutId id="2147483755"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3686D-303E-6C49-A67F-F0BB2810BEE9}" type="datetimeFigureOut">
              <a:rPr lang="en-US" smtClean="0"/>
              <a:t>11/15/2025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A165-D2A6-9B46-AB94-1053DD6098A7}" type="slidenum">
              <a:rPr lang="en-US" smtClean="0"/>
              <a:t>‹#›</a:t>
            </a:fld>
            <a:endParaRPr lang="en-US"/>
          </a:p>
        </p:txBody>
      </p:sp>
    </p:spTree>
    <p:extLst>
      <p:ext uri="{BB962C8B-B14F-4D97-AF65-F5344CB8AC3E}">
        <p14:creationId xmlns:p14="http://schemas.microsoft.com/office/powerpoint/2010/main" val="28009113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651" r:id="rId3"/>
    <p:sldLayoutId id="2147483652" r:id="rId4"/>
    <p:sldLayoutId id="2147483653" r:id="rId5"/>
    <p:sldLayoutId id="2147483654" r:id="rId6"/>
    <p:sldLayoutId id="2147483757"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6CC1F-C583-4F5A-995F-8F1525BA1E4C}" type="datetimeFigureOut">
              <a:rPr lang="en-GB" smtClean="0"/>
              <a:t>15/11/2025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AEA1D-1516-4947-B44C-4BEFA6C80F04}" type="slidenum">
              <a:rPr lang="en-GB" smtClean="0"/>
              <a:t>‹#›</a:t>
            </a:fld>
            <a:endParaRPr lang="en-GB"/>
          </a:p>
        </p:txBody>
      </p:sp>
    </p:spTree>
    <p:extLst>
      <p:ext uri="{BB962C8B-B14F-4D97-AF65-F5344CB8AC3E}">
        <p14:creationId xmlns:p14="http://schemas.microsoft.com/office/powerpoint/2010/main" val="2066098524"/>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15/11/2025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ideo" Target="https://www.youtube.com/embed/BBIt-2r7yPY?feature=oembed" TargetMode="External"/><Relationship Id="rId6" Type="http://schemas.openxmlformats.org/officeDocument/2006/relationships/hyperlink" Target="https://www.cheshireandmerseyside.nhs.uk/your-health/cheshire-and-merseyside-neurodevelopment-pathway/where-to-go-for-help/" TargetMode="External"/><Relationship Id="rId5" Type="http://schemas.openxmlformats.org/officeDocument/2006/relationships/hyperlink" Target="https://www.cheshireandmerseyside.nhs.uk/your-health/cheshire-and-merseyside-neurodevelopment-pathway/"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hyperlink" Target="http://www.canddid.nhs.uk/" TargetMode="External"/><Relationship Id="rId13" Type="http://schemas.openxmlformats.org/officeDocument/2006/relationships/image" Target="../media/image43.png"/><Relationship Id="rId3" Type="http://schemas.openxmlformats.org/officeDocument/2006/relationships/slideLayout" Target="../slideLayouts/slideLayout50.xml"/><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notesSlide" Target="../notesSlides/notesSlide10.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49.xml"/><Relationship Id="rId7" Type="http://schemas.openxmlformats.org/officeDocument/2006/relationships/diagramData" Target="../diagrams/data5.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43.png"/><Relationship Id="rId11" Type="http://schemas.microsoft.com/office/2007/relationships/diagramDrawing" Target="../diagrams/drawing5.xml"/><Relationship Id="rId5" Type="http://schemas.openxmlformats.org/officeDocument/2006/relationships/image" Target="../media/image40.png"/><Relationship Id="rId10" Type="http://schemas.openxmlformats.org/officeDocument/2006/relationships/diagramColors" Target="../diagrams/colors5.xml"/><Relationship Id="rId4" Type="http://schemas.openxmlformats.org/officeDocument/2006/relationships/notesSlide" Target="../notesSlides/notesSlide11.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49.xml"/><Relationship Id="rId7" Type="http://schemas.openxmlformats.org/officeDocument/2006/relationships/diagramLayout" Target="../diagrams/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6.xml"/><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diagramDrawing" Target="../diagrams/drawing6.xml"/><Relationship Id="rId4" Type="http://schemas.openxmlformats.org/officeDocument/2006/relationships/notesSlide" Target="../notesSlides/notesSlide12.xml"/><Relationship Id="rId9" Type="http://schemas.openxmlformats.org/officeDocument/2006/relationships/diagramColors" Target="../diagrams/colors6.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49.xml"/><Relationship Id="rId7" Type="http://schemas.openxmlformats.org/officeDocument/2006/relationships/image" Target="../media/image5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0.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slideLayout" Target="../slideLayouts/slideLayout49.xml"/><Relationship Id="rId7" Type="http://schemas.openxmlformats.org/officeDocument/2006/relationships/image" Target="../media/image5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0.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4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49.xml"/><Relationship Id="rId7" Type="http://schemas.openxmlformats.org/officeDocument/2006/relationships/diagramColors" Target="../diagrams/colors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43.png"/><Relationship Id="rId4" Type="http://schemas.openxmlformats.org/officeDocument/2006/relationships/diagramData" Target="../diagrams/data7.xml"/><Relationship Id="rId9" Type="http://schemas.openxmlformats.org/officeDocument/2006/relationships/hyperlink" Target="mailto:CWP.NDProfileStudy@nhs.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69.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4.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16.xml"/><Relationship Id="rId16" Type="http://schemas.openxmlformats.org/officeDocument/2006/relationships/image" Target="../media/image80.svg"/><Relationship Id="rId1" Type="http://schemas.openxmlformats.org/officeDocument/2006/relationships/slideLayout" Target="../slideLayouts/slideLayout28.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6.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5.png"/><Relationship Id="rId9" Type="http://schemas.openxmlformats.org/officeDocument/2006/relationships/image" Target="../media/image73.svg"/><Relationship Id="rId1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84.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91.png"/><Relationship Id="rId2" Type="http://schemas.openxmlformats.org/officeDocument/2006/relationships/diagramData" Target="../diagrams/data8.xml"/><Relationship Id="rId1" Type="http://schemas.openxmlformats.org/officeDocument/2006/relationships/slideLayout" Target="../slideLayouts/slideLayout4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google.co.uk/url?sa=i&amp;rct=j&amp;q=&amp;esrc=s&amp;source=images&amp;cd=&amp;cad=rja&amp;uact=8&amp;ved=0ahUKEwjzsJ-cj7XTAhXGBBoKHTR6DzEQjRwIBw&amp;url=http://www.cheshirecil.org/links&amp;psig=AFQjCNE9UNHJEhNNm1mCPfHRlTon9JnD4Q&amp;ust=1492849297326163" TargetMode="External"/><Relationship Id="rId1" Type="http://schemas.openxmlformats.org/officeDocument/2006/relationships/slideLayout" Target="../slideLayouts/slideLayout41.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14.png"/><Relationship Id="rId4" Type="http://schemas.openxmlformats.org/officeDocument/2006/relationships/diagramLayout" Target="../diagrams/layout9.xml"/><Relationship Id="rId9"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116.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121.png"/><Relationship Id="rId4" Type="http://schemas.openxmlformats.org/officeDocument/2006/relationships/image" Target="../media/image123.png"/></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forms.office.com/Pages/DesignPageV2.aspx?prevorigin=shell&amp;origin=NeoPortalPage&amp;subpage=design&amp;id=pHro0u5qMU26tSjehb62drtjVv0JHWJAvTJP2gUcvo1UREFROTUySDhMT0gxMUNHWUExWUQ0WFUxQy4u&amp;topview=Presentation" TargetMode="Externa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6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1.png"/><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s://www.mymind.org.uk/participation-engagement"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7.png"/><Relationship Id="rId1" Type="http://schemas.openxmlformats.org/officeDocument/2006/relationships/slideLayout" Target="../slideLayouts/slideLayout27.xml"/><Relationship Id="rId5" Type="http://schemas.openxmlformats.org/officeDocument/2006/relationships/image" Target="../media/image146.png"/><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8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9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youtube.com/channel/UC8-4_JBGF44h_nEhR-o12fg" TargetMode="External"/><Relationship Id="rId7" Type="http://schemas.openxmlformats.org/officeDocument/2006/relationships/diagramColors" Target="../diagrams/colors10.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70.png"/><Relationship Id="rId4" Type="http://schemas.openxmlformats.org/officeDocument/2006/relationships/hyperlink" Target="https://forms.office.com/Pages/DesignPageV2.aspx?prevorigin=shell&amp;origin=NeoPortalPage&amp;subpage=design&amp;id=pHro0u5qMU26tSjehb62drtjVv0JHWJAvTJP2gUcvo1UNFdSOFU2RUtGVTdCUFEyV0FJOEVJTVRDRS4u&amp;topview=Present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8" name="Rectangle 5120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57BB250-8320-402A-84C1-F750B00649E2}"/>
              </a:ext>
            </a:extLst>
          </p:cNvPr>
          <p:cNvSpPr>
            <a:spLocks noGrp="1"/>
          </p:cNvSpPr>
          <p:nvPr>
            <p:ph type="subTitle" idx="1"/>
          </p:nvPr>
        </p:nvSpPr>
        <p:spPr>
          <a:xfrm>
            <a:off x="496824" y="1325880"/>
            <a:ext cx="4936245" cy="3686205"/>
          </a:xfrm>
        </p:spPr>
        <p:txBody>
          <a:bodyPr rtlCol="0" anchor="b">
            <a:noAutofit/>
          </a:bodyPr>
          <a:lstStyle/>
          <a:p>
            <a:pPr>
              <a:lnSpc>
                <a:spcPct val="107000"/>
              </a:lnSpc>
              <a:spcAft>
                <a:spcPts val="800"/>
              </a:spcAft>
            </a:pPr>
            <a:r>
              <a:rPr lang="en-GB" sz="32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Neurodiversity Forum </a:t>
            </a:r>
            <a:endParaRPr lang="en-GB" sz="3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Thursday 13</a:t>
            </a:r>
            <a:r>
              <a:rPr lang="en-GB" sz="1800" baseline="300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November2025</a:t>
            </a:r>
          </a:p>
          <a:p>
            <a:pPr>
              <a:lnSpc>
                <a:spcPct val="107000"/>
              </a:lnSpc>
              <a:spcAft>
                <a:spcPts val="800"/>
              </a:spcAft>
            </a:pPr>
            <a:r>
              <a:rPr lang="en-GB" sz="1800">
                <a:solidFill>
                  <a:schemeClr val="tx2"/>
                </a:solidFill>
                <a:latin typeface="Calibri" panose="020F0502020204030204" pitchFamily="34" charset="0"/>
                <a:ea typeface="Calibri" panose="020F0502020204030204" pitchFamily="34" charset="0"/>
                <a:cs typeface="Times New Roman" panose="02020603050405020304" pitchFamily="18" charset="0"/>
              </a:rPr>
              <a:t>9:30</a:t>
            </a:r>
            <a:r>
              <a:rPr lang="en-GB"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am – 1:30pm</a:t>
            </a:r>
          </a:p>
          <a:p>
            <a:pPr>
              <a:lnSpc>
                <a:spcPct val="107000"/>
              </a:lnSpc>
              <a:spcAft>
                <a:spcPts val="800"/>
              </a:spcAft>
            </a:pPr>
            <a:r>
              <a:rPr lang="en-GB" sz="18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Hartford Golf Club, Burrows Hill, Hartford, Northwich, CW8 3AP</a:t>
            </a:r>
          </a:p>
          <a:p>
            <a:pPr algn="l" eaLnBrk="1" fontAlgn="auto" hangingPunct="1">
              <a:spcAft>
                <a:spcPts val="0"/>
              </a:spcAft>
              <a:defRPr/>
            </a:pPr>
            <a:endParaRPr lang="en-GB" sz="4000"/>
          </a:p>
        </p:txBody>
      </p:sp>
      <p:grpSp>
        <p:nvGrpSpPr>
          <p:cNvPr id="51210" name="Group 5120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51211" name="Rectangle 512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12" name="Rectangle 512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13" name="Rectangle 512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215" name="Rectangle 512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17" name="Rectangle 512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03" name="Picture 6">
            <a:extLst>
              <a:ext uri="{FF2B5EF4-FFF2-40B4-BE49-F238E27FC236}">
                <a16:creationId xmlns:a16="http://schemas.microsoft.com/office/drawing/2014/main" id="{31C889F3-7663-4F18-9DA3-9421654489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2492" y="1953343"/>
            <a:ext cx="5536001" cy="2892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A9A4-1FDA-2DD5-DD07-338341AF445C}"/>
              </a:ext>
            </a:extLst>
          </p:cNvPr>
          <p:cNvSpPr>
            <a:spLocks noGrp="1"/>
          </p:cNvSpPr>
          <p:nvPr>
            <p:ph type="title"/>
          </p:nvPr>
        </p:nvSpPr>
        <p:spPr>
          <a:xfrm>
            <a:off x="1043631" y="873940"/>
            <a:ext cx="5052369" cy="1035781"/>
          </a:xfrm>
        </p:spPr>
        <p:txBody>
          <a:bodyPr anchor="ctr">
            <a:normAutofit fontScale="90000"/>
          </a:bodyPr>
          <a:lstStyle/>
          <a:p>
            <a:r>
              <a:rPr lang="en-GB" b="1">
                <a:solidFill>
                  <a:schemeClr val="tx2"/>
                </a:solidFill>
              </a:rPr>
              <a:t>Your child may:</a:t>
            </a:r>
            <a:br>
              <a:rPr lang="en-GB" sz="3300"/>
            </a:br>
            <a:endParaRPr lang="en-GB" sz="3300"/>
          </a:p>
        </p:txBody>
      </p:sp>
      <p:sp>
        <p:nvSpPr>
          <p:cNvPr id="3" name="Content Placeholder 2">
            <a:extLst>
              <a:ext uri="{FF2B5EF4-FFF2-40B4-BE49-F238E27FC236}">
                <a16:creationId xmlns:a16="http://schemas.microsoft.com/office/drawing/2014/main" id="{33464CC9-B045-CAC5-D179-8E3B79E01768}"/>
              </a:ext>
            </a:extLst>
          </p:cNvPr>
          <p:cNvSpPr>
            <a:spLocks noGrp="1"/>
          </p:cNvSpPr>
          <p:nvPr>
            <p:ph idx="1"/>
          </p:nvPr>
        </p:nvSpPr>
        <p:spPr>
          <a:xfrm>
            <a:off x="1045029" y="2524721"/>
            <a:ext cx="4991629" cy="3677123"/>
          </a:xfrm>
        </p:spPr>
        <p:txBody>
          <a:bodyPr anchor="ctr">
            <a:normAutofit/>
          </a:bodyPr>
          <a:lstStyle/>
          <a:p>
            <a:r>
              <a:rPr lang="en-GB" sz="2400" b="1">
                <a:solidFill>
                  <a:schemeClr val="tx2"/>
                </a:solidFill>
              </a:rPr>
              <a:t>Think, learn feel and process information differently</a:t>
            </a:r>
          </a:p>
          <a:p>
            <a:r>
              <a:rPr lang="en-GB" sz="2400" b="1">
                <a:solidFill>
                  <a:schemeClr val="tx2"/>
                </a:solidFill>
              </a:rPr>
              <a:t>Need extra help and support</a:t>
            </a:r>
          </a:p>
          <a:p>
            <a:r>
              <a:rPr lang="en-GB" sz="2400" b="1">
                <a:solidFill>
                  <a:schemeClr val="tx2"/>
                </a:solidFill>
              </a:rPr>
              <a:t>Have inconsistent performance at school</a:t>
            </a:r>
          </a:p>
          <a:p>
            <a:r>
              <a:rPr lang="en-GB" sz="2400" b="1">
                <a:solidFill>
                  <a:schemeClr val="tx2"/>
                </a:solidFill>
              </a:rPr>
              <a:t>Thrive in the right environment if their strengths are used </a:t>
            </a:r>
          </a:p>
          <a:p>
            <a:endParaRPr lang="en-GB" sz="1800"/>
          </a:p>
        </p:txBody>
      </p:sp>
      <p:pic>
        <p:nvPicPr>
          <p:cNvPr id="4" name="Picture 3" descr="Logo&#10;&#10;Description automatically generated">
            <a:extLst>
              <a:ext uri="{FF2B5EF4-FFF2-40B4-BE49-F238E27FC236}">
                <a16:creationId xmlns:a16="http://schemas.microsoft.com/office/drawing/2014/main" id="{1B761E64-D320-38C3-5C8F-84856B772573}"/>
              </a:ext>
            </a:extLst>
          </p:cNvPr>
          <p:cNvPicPr>
            <a:picLocks noChangeAspect="1"/>
          </p:cNvPicPr>
          <p:nvPr/>
        </p:nvPicPr>
        <p:blipFill>
          <a:blip r:embed="rId2"/>
          <a:stretch>
            <a:fillRect/>
          </a:stretch>
        </p:blipFill>
        <p:spPr>
          <a:xfrm>
            <a:off x="6930493" y="2392771"/>
            <a:ext cx="4223252" cy="2132742"/>
          </a:xfrm>
          <a:prstGeom prst="rect">
            <a:avLst/>
          </a:prstGeom>
        </p:spPr>
      </p:pic>
    </p:spTree>
    <p:extLst>
      <p:ext uri="{BB962C8B-B14F-4D97-AF65-F5344CB8AC3E}">
        <p14:creationId xmlns:p14="http://schemas.microsoft.com/office/powerpoint/2010/main" val="204283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D62A1A-EBC3-DB42-ACEB-1295BB1938D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297A19E-3D24-17AE-56D5-646D445E90D8}"/>
              </a:ext>
            </a:extLst>
          </p:cNvPr>
          <p:cNvSpPr>
            <a:spLocks noGrp="1"/>
          </p:cNvSpPr>
          <p:nvPr>
            <p:ph type="title"/>
          </p:nvPr>
        </p:nvSpPr>
        <p:spPr>
          <a:xfrm>
            <a:off x="367750" y="1795580"/>
            <a:ext cx="3124151" cy="3736540"/>
          </a:xfrm>
        </p:spPr>
        <p:txBody>
          <a:bodyPr vert="horz" lIns="91440" tIns="45720" rIns="91440" bIns="45720" rtlCol="0" anchor="b">
            <a:noAutofit/>
          </a:bodyPr>
          <a:lstStyle/>
          <a:p>
            <a:r>
              <a:rPr lang="en-US" sz="3200" b="1">
                <a:solidFill>
                  <a:schemeClr val="tx2"/>
                </a:solidFill>
              </a:rPr>
              <a:t>Neurodiversity Pathways Update:</a:t>
            </a:r>
            <a:br>
              <a:rPr lang="en-US" sz="3200" b="1">
                <a:solidFill>
                  <a:schemeClr val="tx2"/>
                </a:solidFill>
              </a:rPr>
            </a:br>
            <a:br>
              <a:rPr lang="en-US" sz="3200" b="1">
                <a:solidFill>
                  <a:schemeClr val="tx2"/>
                </a:solidFill>
              </a:rPr>
            </a:br>
            <a:r>
              <a:rPr lang="en-US" sz="3200" b="1">
                <a:solidFill>
                  <a:schemeClr val="tx2"/>
                </a:solidFill>
              </a:rPr>
              <a:t>How do we support in Cheshire West and Chester?</a:t>
            </a:r>
            <a:br>
              <a:rPr lang="en-US" sz="3200" b="1">
                <a:solidFill>
                  <a:schemeClr val="tx2"/>
                </a:solidFill>
              </a:rPr>
            </a:br>
            <a:br>
              <a:rPr lang="en-US" sz="3200" b="1">
                <a:solidFill>
                  <a:schemeClr val="tx2"/>
                </a:solidFill>
              </a:rPr>
            </a:br>
            <a:br>
              <a:rPr lang="en-US" sz="3200" b="1">
                <a:solidFill>
                  <a:schemeClr val="tx2"/>
                </a:solidFill>
              </a:rPr>
            </a:br>
            <a:endParaRPr lang="en-US" sz="3200" b="1">
              <a:solidFill>
                <a:schemeClr val="tx2"/>
              </a:solidFill>
            </a:endParaRPr>
          </a:p>
        </p:txBody>
      </p:sp>
      <p:pic>
        <p:nvPicPr>
          <p:cNvPr id="3" name="Picture 2" descr="Shape, arrow&#10;&#10;Description automatically generated">
            <a:extLst>
              <a:ext uri="{FF2B5EF4-FFF2-40B4-BE49-F238E27FC236}">
                <a16:creationId xmlns:a16="http://schemas.microsoft.com/office/drawing/2014/main" id="{A822B38D-7EC0-ED05-0F97-CBB6331DF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523239" y="972235"/>
            <a:ext cx="2586964" cy="5047735"/>
          </a:xfrm>
          <a:prstGeom prst="rect">
            <a:avLst/>
          </a:prstGeom>
        </p:spPr>
      </p:pic>
      <p:pic>
        <p:nvPicPr>
          <p:cNvPr id="4" name="Picture 3" descr="Logo&#10;&#10;Description automatically generated">
            <a:extLst>
              <a:ext uri="{FF2B5EF4-FFF2-40B4-BE49-F238E27FC236}">
                <a16:creationId xmlns:a16="http://schemas.microsoft.com/office/drawing/2014/main" id="{5408AD0C-3559-07BD-83EA-31859F72249F}"/>
              </a:ext>
            </a:extLst>
          </p:cNvPr>
          <p:cNvPicPr>
            <a:picLocks noChangeAspect="1"/>
          </p:cNvPicPr>
          <p:nvPr/>
        </p:nvPicPr>
        <p:blipFill>
          <a:blip r:embed="rId4"/>
          <a:stretch>
            <a:fillRect/>
          </a:stretch>
        </p:blipFill>
        <p:spPr>
          <a:xfrm>
            <a:off x="7812357" y="2641824"/>
            <a:ext cx="3383280" cy="1708556"/>
          </a:xfrm>
          <a:prstGeom prst="rect">
            <a:avLst/>
          </a:prstGeom>
        </p:spPr>
      </p:pic>
    </p:spTree>
    <p:extLst>
      <p:ext uri="{BB962C8B-B14F-4D97-AF65-F5344CB8AC3E}">
        <p14:creationId xmlns:p14="http://schemas.microsoft.com/office/powerpoint/2010/main" val="1393658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427B2-5180-FEB8-90F5-8C1D9D88FDF6}"/>
              </a:ext>
            </a:extLst>
          </p:cNvPr>
          <p:cNvSpPr>
            <a:spLocks noGrp="1"/>
          </p:cNvSpPr>
          <p:nvPr>
            <p:ph type="title"/>
          </p:nvPr>
        </p:nvSpPr>
        <p:spPr>
          <a:xfrm>
            <a:off x="427038" y="519344"/>
            <a:ext cx="9966960" cy="646331"/>
          </a:xfrm>
        </p:spPr>
        <p:txBody>
          <a:bodyPr>
            <a:normAutofit fontScale="90000"/>
          </a:bodyPr>
          <a:lstStyle/>
          <a:p>
            <a:r>
              <a:rPr lang="en-GB" b="1">
                <a:solidFill>
                  <a:schemeClr val="tx2"/>
                </a:solidFill>
              </a:rPr>
              <a:t>Cheshire and Merseyside neurodevelopmental pathway: Introduction</a:t>
            </a:r>
            <a:br>
              <a:rPr lang="en-GB" b="1">
                <a:solidFill>
                  <a:schemeClr val="tx2"/>
                </a:solidFill>
              </a:rPr>
            </a:br>
            <a:endParaRPr lang="en-GB">
              <a:solidFill>
                <a:schemeClr val="tx2"/>
              </a:solidFill>
            </a:endParaRPr>
          </a:p>
        </p:txBody>
      </p:sp>
      <p:pic>
        <p:nvPicPr>
          <p:cNvPr id="4" name="Online Media 3" title="Introducing a new Neurodiversity Pathway for children, young people and their families">
            <a:hlinkClick r:id="" action="ppaction://media"/>
            <a:extLst>
              <a:ext uri="{FF2B5EF4-FFF2-40B4-BE49-F238E27FC236}">
                <a16:creationId xmlns:a16="http://schemas.microsoft.com/office/drawing/2014/main" id="{E81864BE-85FC-2F90-8E4C-5FA3B40DA7AC}"/>
              </a:ext>
            </a:extLst>
          </p:cNvPr>
          <p:cNvPicPr>
            <a:picLocks noGrp="1" noRot="1" noChangeAspect="1"/>
          </p:cNvPicPr>
          <p:nvPr>
            <p:ph idx="1"/>
            <a:videoFile r:link="rId1"/>
          </p:nvPr>
        </p:nvPicPr>
        <p:blipFill>
          <a:blip r:embed="rId3"/>
          <a:stretch>
            <a:fillRect/>
          </a:stretch>
        </p:blipFill>
        <p:spPr>
          <a:xfrm>
            <a:off x="427038" y="1436914"/>
            <a:ext cx="8129133" cy="5070249"/>
          </a:xfrm>
          <a:prstGeom prst="rect">
            <a:avLst/>
          </a:prstGeom>
        </p:spPr>
      </p:pic>
      <p:pic>
        <p:nvPicPr>
          <p:cNvPr id="5" name="Picture 4" descr="Logo&#10;&#10;Description automatically generated">
            <a:extLst>
              <a:ext uri="{FF2B5EF4-FFF2-40B4-BE49-F238E27FC236}">
                <a16:creationId xmlns:a16="http://schemas.microsoft.com/office/drawing/2014/main" id="{500A4D0B-2D15-4991-32F0-3A9DCF5DAE53}"/>
              </a:ext>
            </a:extLst>
          </p:cNvPr>
          <p:cNvPicPr>
            <a:picLocks noChangeAspect="1"/>
          </p:cNvPicPr>
          <p:nvPr/>
        </p:nvPicPr>
        <p:blipFill>
          <a:blip r:embed="rId4"/>
          <a:stretch>
            <a:fillRect/>
          </a:stretch>
        </p:blipFill>
        <p:spPr>
          <a:xfrm>
            <a:off x="9407741" y="5094624"/>
            <a:ext cx="2656114" cy="1685313"/>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TextBox 5">
            <a:extLst>
              <a:ext uri="{FF2B5EF4-FFF2-40B4-BE49-F238E27FC236}">
                <a16:creationId xmlns:a16="http://schemas.microsoft.com/office/drawing/2014/main" id="{92980627-F0B6-6A3F-C2B3-1A66FFD6A217}"/>
              </a:ext>
            </a:extLst>
          </p:cNvPr>
          <p:cNvSpPr txBox="1"/>
          <p:nvPr/>
        </p:nvSpPr>
        <p:spPr>
          <a:xfrm>
            <a:off x="8854746" y="2578001"/>
            <a:ext cx="3089910" cy="646331"/>
          </a:xfrm>
          <a:prstGeom prst="rect">
            <a:avLst/>
          </a:prstGeom>
          <a:noFill/>
        </p:spPr>
        <p:txBody>
          <a:bodyPr wrap="square">
            <a:spAutoFit/>
          </a:bodyPr>
          <a:lstStyle/>
          <a:p>
            <a:r>
              <a:rPr lang="en-GB">
                <a:solidFill>
                  <a:schemeClr val="accent1"/>
                </a:solidFill>
                <a:hlinkClick r:id="rId5">
                  <a:extLst>
                    <a:ext uri="{A12FA001-AC4F-418D-AE19-62706E023703}">
                      <ahyp:hlinkClr xmlns:ahyp="http://schemas.microsoft.com/office/drawing/2018/hyperlinkcolor" val="tx"/>
                    </a:ext>
                  </a:extLst>
                </a:hlinkClick>
              </a:rPr>
              <a:t>cheshire-and-</a:t>
            </a:r>
            <a:r>
              <a:rPr lang="en-GB" err="1">
                <a:solidFill>
                  <a:schemeClr val="accent1"/>
                </a:solidFill>
                <a:hlinkClick r:id="rId5">
                  <a:extLst>
                    <a:ext uri="{A12FA001-AC4F-418D-AE19-62706E023703}">
                      <ahyp:hlinkClr xmlns:ahyp="http://schemas.microsoft.com/office/drawing/2018/hyperlinkcolor" val="tx"/>
                    </a:ext>
                  </a:extLst>
                </a:hlinkClick>
              </a:rPr>
              <a:t>merseyside</a:t>
            </a:r>
            <a:r>
              <a:rPr lang="en-GB">
                <a:solidFill>
                  <a:schemeClr val="accent1"/>
                </a:solidFill>
                <a:hlinkClick r:id="rId5">
                  <a:extLst>
                    <a:ext uri="{A12FA001-AC4F-418D-AE19-62706E023703}">
                      <ahyp:hlinkClr xmlns:ahyp="http://schemas.microsoft.com/office/drawing/2018/hyperlinkcolor" val="tx"/>
                    </a:ext>
                  </a:extLst>
                </a:hlinkClick>
              </a:rPr>
              <a:t>-neurodevelopment-pathway</a:t>
            </a:r>
            <a:endParaRPr lang="en-GB">
              <a:solidFill>
                <a:schemeClr val="accent1"/>
              </a:solidFill>
            </a:endParaRPr>
          </a:p>
        </p:txBody>
      </p:sp>
      <p:sp>
        <p:nvSpPr>
          <p:cNvPr id="7" name="TextBox 6">
            <a:extLst>
              <a:ext uri="{FF2B5EF4-FFF2-40B4-BE49-F238E27FC236}">
                <a16:creationId xmlns:a16="http://schemas.microsoft.com/office/drawing/2014/main" id="{B42D7A32-11D8-CD2F-3CBE-080E54025FA4}"/>
              </a:ext>
            </a:extLst>
          </p:cNvPr>
          <p:cNvSpPr txBox="1"/>
          <p:nvPr/>
        </p:nvSpPr>
        <p:spPr>
          <a:xfrm>
            <a:off x="8854746" y="3581638"/>
            <a:ext cx="2770176" cy="369332"/>
          </a:xfrm>
          <a:prstGeom prst="rect">
            <a:avLst/>
          </a:prstGeom>
          <a:noFill/>
        </p:spPr>
        <p:txBody>
          <a:bodyPr wrap="square">
            <a:spAutoFit/>
          </a:bodyPr>
          <a:lstStyle/>
          <a:p>
            <a:r>
              <a:rPr lang="en-GB">
                <a:hlinkClick r:id="rId6"/>
              </a:rPr>
              <a:t>Frequently asked Questions</a:t>
            </a:r>
            <a:endParaRPr lang="en-GB"/>
          </a:p>
        </p:txBody>
      </p:sp>
      <p:sp>
        <p:nvSpPr>
          <p:cNvPr id="9" name="TextBox 8">
            <a:extLst>
              <a:ext uri="{FF2B5EF4-FFF2-40B4-BE49-F238E27FC236}">
                <a16:creationId xmlns:a16="http://schemas.microsoft.com/office/drawing/2014/main" id="{43549D5E-34AB-7647-0273-7CA44345A531}"/>
              </a:ext>
            </a:extLst>
          </p:cNvPr>
          <p:cNvSpPr txBox="1"/>
          <p:nvPr/>
        </p:nvSpPr>
        <p:spPr>
          <a:xfrm>
            <a:off x="8854746" y="4448293"/>
            <a:ext cx="2910534" cy="646331"/>
          </a:xfrm>
          <a:prstGeom prst="rect">
            <a:avLst/>
          </a:prstGeom>
          <a:noFill/>
        </p:spPr>
        <p:txBody>
          <a:bodyPr wrap="square">
            <a:spAutoFit/>
          </a:bodyPr>
          <a:lstStyle/>
          <a:p>
            <a:r>
              <a:rPr lang="en-GB">
                <a:hlinkClick r:id="rId6"/>
              </a:rPr>
              <a:t>Where to go for help - NHS Cheshire and Merseyside</a:t>
            </a:r>
            <a:endParaRPr lang="en-GB"/>
          </a:p>
        </p:txBody>
      </p:sp>
    </p:spTree>
    <p:extLst>
      <p:ext uri="{BB962C8B-B14F-4D97-AF65-F5344CB8AC3E}">
        <p14:creationId xmlns:p14="http://schemas.microsoft.com/office/powerpoint/2010/main" val="229686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F5EA0-0B38-BD5C-44C8-A8690EB6B5A7}"/>
              </a:ext>
            </a:extLst>
          </p:cNvPr>
          <p:cNvSpPr>
            <a:spLocks noGrp="1"/>
          </p:cNvSpPr>
          <p:nvPr>
            <p:ph type="ctrTitle"/>
          </p:nvPr>
        </p:nvSpPr>
        <p:spPr>
          <a:xfrm>
            <a:off x="1386865" y="818984"/>
            <a:ext cx="6596245" cy="3268520"/>
          </a:xfrm>
        </p:spPr>
        <p:txBody>
          <a:bodyPr>
            <a:normAutofit/>
          </a:bodyPr>
          <a:lstStyle/>
          <a:p>
            <a:pPr algn="r"/>
            <a:r>
              <a:rPr lang="en-GB" sz="4800">
                <a:solidFill>
                  <a:srgbClr val="FFFFFF"/>
                </a:solidFill>
              </a:rPr>
              <a:t>Underlying principles</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F6AF77B-EA4C-926F-E100-A215C998A8A7}"/>
              </a:ext>
            </a:extLst>
          </p:cNvPr>
          <p:cNvSpPr>
            <a:spLocks noGrp="1"/>
          </p:cNvSpPr>
          <p:nvPr>
            <p:ph type="subTitle" idx="1"/>
          </p:nvPr>
        </p:nvSpPr>
        <p:spPr>
          <a:xfrm>
            <a:off x="1931874" y="4797188"/>
            <a:ext cx="6051236" cy="1241828"/>
          </a:xfrm>
        </p:spPr>
        <p:txBody>
          <a:bodyPr>
            <a:normAutofit/>
          </a:bodyPr>
          <a:lstStyle/>
          <a:p>
            <a:pPr algn="r"/>
            <a:r>
              <a:rPr lang="en-GB">
                <a:solidFill>
                  <a:srgbClr val="FFFFFF"/>
                </a:solidFill>
              </a:rPr>
              <a:t>Needs led - community based.</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348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D0B2-A351-8824-CBF4-843A0B53BFE3}"/>
              </a:ext>
            </a:extLst>
          </p:cNvPr>
          <p:cNvSpPr>
            <a:spLocks noGrp="1"/>
          </p:cNvSpPr>
          <p:nvPr>
            <p:ph type="title"/>
          </p:nvPr>
        </p:nvSpPr>
        <p:spPr/>
        <p:txBody>
          <a:bodyPr/>
          <a:lstStyle/>
          <a:p>
            <a:r>
              <a:rPr lang="en-GB"/>
              <a:t>Why needs led support ?</a:t>
            </a:r>
          </a:p>
        </p:txBody>
      </p:sp>
      <p:graphicFrame>
        <p:nvGraphicFramePr>
          <p:cNvPr id="5" name="Content Placeholder 2">
            <a:extLst>
              <a:ext uri="{FF2B5EF4-FFF2-40B4-BE49-F238E27FC236}">
                <a16:creationId xmlns:a16="http://schemas.microsoft.com/office/drawing/2014/main" id="{E64B81EF-D685-3BA2-7709-6427ACCF428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93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diagram of different colored squares&#10;&#10;AI-generated content may be incorrect.">
            <a:extLst>
              <a:ext uri="{FF2B5EF4-FFF2-40B4-BE49-F238E27FC236}">
                <a16:creationId xmlns:a16="http://schemas.microsoft.com/office/drawing/2014/main" id="{B2AB842C-87A2-AADB-4023-0F983EE9DDAA}"/>
              </a:ext>
            </a:extLst>
          </p:cNvPr>
          <p:cNvPicPr>
            <a:picLocks noGrp="1" noChangeAspect="1"/>
          </p:cNvPicPr>
          <p:nvPr>
            <p:ph idx="1"/>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7159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CB980-DC83-9925-7404-B1C32E759BDD}"/>
              </a:ext>
            </a:extLst>
          </p:cNvPr>
          <p:cNvSpPr>
            <a:spLocks noGrp="1"/>
          </p:cNvSpPr>
          <p:nvPr>
            <p:ph type="ctrTitle"/>
          </p:nvPr>
        </p:nvSpPr>
        <p:spPr>
          <a:xfrm>
            <a:off x="1386865" y="818984"/>
            <a:ext cx="6596245" cy="3268520"/>
          </a:xfrm>
        </p:spPr>
        <p:txBody>
          <a:bodyPr>
            <a:normAutofit/>
          </a:bodyPr>
          <a:lstStyle/>
          <a:p>
            <a:pPr algn="r"/>
            <a:r>
              <a:rPr lang="en-GB" sz="4800">
                <a:solidFill>
                  <a:srgbClr val="FFFFFF"/>
                </a:solidFill>
              </a:rPr>
              <a:t>Development and work in Cheshire and Merseyside</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9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chemeClr val="accent1">
                <a:lumMod val="45000"/>
                <a:lumOff val="55000"/>
              </a:schemeClr>
            </a:gs>
            <a:gs pos="7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5" name="Arrow: Up-Down 54">
            <a:extLst>
              <a:ext uri="{FF2B5EF4-FFF2-40B4-BE49-F238E27FC236}">
                <a16:creationId xmlns:a16="http://schemas.microsoft.com/office/drawing/2014/main" id="{F0CDC505-030B-C021-1DEE-9F403021092A}"/>
              </a:ext>
            </a:extLst>
          </p:cNvPr>
          <p:cNvSpPr/>
          <p:nvPr/>
        </p:nvSpPr>
        <p:spPr>
          <a:xfrm>
            <a:off x="11255719" y="1036176"/>
            <a:ext cx="777535" cy="5679412"/>
          </a:xfrm>
          <a:prstGeom prst="up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Arrow: Up-Down 53">
            <a:extLst>
              <a:ext uri="{FF2B5EF4-FFF2-40B4-BE49-F238E27FC236}">
                <a16:creationId xmlns:a16="http://schemas.microsoft.com/office/drawing/2014/main" id="{4542ADB9-8D74-9DD8-BC6F-F99BD64FA131}"/>
              </a:ext>
            </a:extLst>
          </p:cNvPr>
          <p:cNvSpPr/>
          <p:nvPr/>
        </p:nvSpPr>
        <p:spPr>
          <a:xfrm>
            <a:off x="10405275" y="1036176"/>
            <a:ext cx="843144" cy="5711375"/>
          </a:xfrm>
          <a:prstGeom prst="up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Arrow: Up-Down 52">
            <a:extLst>
              <a:ext uri="{FF2B5EF4-FFF2-40B4-BE49-F238E27FC236}">
                <a16:creationId xmlns:a16="http://schemas.microsoft.com/office/drawing/2014/main" id="{A6588626-F9E3-199D-7688-67975DCFF056}"/>
              </a:ext>
            </a:extLst>
          </p:cNvPr>
          <p:cNvSpPr/>
          <p:nvPr/>
        </p:nvSpPr>
        <p:spPr>
          <a:xfrm>
            <a:off x="9568266" y="1013387"/>
            <a:ext cx="907378" cy="5702829"/>
          </a:xfrm>
          <a:prstGeom prst="upDown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5A89480-35D8-ED6E-6F02-858E2AAA8FF3}"/>
              </a:ext>
            </a:extLst>
          </p:cNvPr>
          <p:cNvSpPr/>
          <p:nvPr/>
        </p:nvSpPr>
        <p:spPr>
          <a:xfrm>
            <a:off x="5388335" y="1079126"/>
            <a:ext cx="3905952" cy="62713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773DD92-E195-E250-EB91-FD2635E62593}"/>
              </a:ext>
            </a:extLst>
          </p:cNvPr>
          <p:cNvSpPr>
            <a:spLocks noGrp="1"/>
          </p:cNvSpPr>
          <p:nvPr>
            <p:ph type="title"/>
          </p:nvPr>
        </p:nvSpPr>
        <p:spPr>
          <a:xfrm>
            <a:off x="737711" y="-47081"/>
            <a:ext cx="10515600" cy="819647"/>
          </a:xfrm>
        </p:spPr>
        <p:txBody>
          <a:bodyPr/>
          <a:lstStyle/>
          <a:p>
            <a:pPr algn="ctr"/>
            <a:r>
              <a:rPr lang="en-GB" sz="2800" b="1">
                <a:solidFill>
                  <a:schemeClr val="tx2">
                    <a:lumMod val="50000"/>
                    <a:lumOff val="50000"/>
                  </a:schemeClr>
                </a:solidFill>
                <a:latin typeface="+mn-lt"/>
                <a:ea typeface="+mn-ea"/>
                <a:cs typeface="+mn-cs"/>
              </a:rPr>
              <a:t>C&amp;M Children and Young People Neurodevelopment Pathway</a:t>
            </a:r>
            <a:endParaRPr lang="en-US" sz="2800" b="1">
              <a:solidFill>
                <a:schemeClr val="tx2">
                  <a:lumMod val="50000"/>
                  <a:lumOff val="50000"/>
                </a:schemeClr>
              </a:solidFill>
              <a:latin typeface="+mn-lt"/>
              <a:ea typeface="+mn-ea"/>
              <a:cs typeface="+mn-cs"/>
            </a:endParaRPr>
          </a:p>
        </p:txBody>
      </p:sp>
      <p:sp>
        <p:nvSpPr>
          <p:cNvPr id="10" name="Rectangle 9">
            <a:extLst>
              <a:ext uri="{FF2B5EF4-FFF2-40B4-BE49-F238E27FC236}">
                <a16:creationId xmlns:a16="http://schemas.microsoft.com/office/drawing/2014/main" id="{1A3AC353-587A-E0C0-5B8F-8B841AE682C7}"/>
              </a:ext>
            </a:extLst>
          </p:cNvPr>
          <p:cNvSpPr/>
          <p:nvPr/>
        </p:nvSpPr>
        <p:spPr>
          <a:xfrm>
            <a:off x="6726709" y="7035521"/>
            <a:ext cx="7311898" cy="259128"/>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a:solidFill>
                  <a:schemeClr val="tx1"/>
                </a:solidFill>
              </a:rPr>
              <a:t>Specific support / strategies linked to assessed needs – </a:t>
            </a:r>
            <a:r>
              <a:rPr lang="en-GB" sz="1050" b="1" err="1">
                <a:solidFill>
                  <a:schemeClr val="tx1"/>
                </a:solidFill>
              </a:rPr>
              <a:t>inc</a:t>
            </a:r>
            <a:r>
              <a:rPr lang="en-GB" sz="1050" b="1">
                <a:solidFill>
                  <a:schemeClr val="tx1"/>
                </a:solidFill>
              </a:rPr>
              <a:t> via formal assessment where undertaken</a:t>
            </a:r>
          </a:p>
        </p:txBody>
      </p:sp>
      <p:sp>
        <p:nvSpPr>
          <p:cNvPr id="13" name="TextBox 12">
            <a:extLst>
              <a:ext uri="{FF2B5EF4-FFF2-40B4-BE49-F238E27FC236}">
                <a16:creationId xmlns:a16="http://schemas.microsoft.com/office/drawing/2014/main" id="{B1CB34B0-56FD-A7D7-6BF0-3249D3F35997}"/>
              </a:ext>
            </a:extLst>
          </p:cNvPr>
          <p:cNvSpPr txBox="1"/>
          <p:nvPr/>
        </p:nvSpPr>
        <p:spPr>
          <a:xfrm>
            <a:off x="1942899" y="1040868"/>
            <a:ext cx="3208239" cy="1077218"/>
          </a:xfrm>
          <a:prstGeom prst="rect">
            <a:avLst/>
          </a:prstGeom>
          <a:noFill/>
        </p:spPr>
        <p:txBody>
          <a:bodyPr wrap="square" rtlCol="0">
            <a:spAutoFit/>
          </a:bodyPr>
          <a:lstStyle/>
          <a:p>
            <a:pPr algn="ctr"/>
            <a:r>
              <a:rPr lang="en-GB" sz="3200" b="1">
                <a:solidFill>
                  <a:schemeClr val="accent3">
                    <a:lumMod val="60000"/>
                    <a:lumOff val="40000"/>
                  </a:schemeClr>
                </a:solidFill>
              </a:rPr>
              <a:t>Empowerment &amp; Early Support</a:t>
            </a:r>
          </a:p>
        </p:txBody>
      </p:sp>
      <p:pic>
        <p:nvPicPr>
          <p:cNvPr id="18" name="Graphic 17" descr="Cheers with solid fill">
            <a:extLst>
              <a:ext uri="{FF2B5EF4-FFF2-40B4-BE49-F238E27FC236}">
                <a16:creationId xmlns:a16="http://schemas.microsoft.com/office/drawing/2014/main" id="{2FA94C7F-DEEA-A801-3A17-5CE9596C5D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672" y="1092224"/>
            <a:ext cx="1164386" cy="1164386"/>
          </a:xfrm>
          <a:prstGeom prst="rect">
            <a:avLst/>
          </a:prstGeom>
        </p:spPr>
      </p:pic>
      <p:sp>
        <p:nvSpPr>
          <p:cNvPr id="19" name="Rectangle: Rounded Corners 18">
            <a:extLst>
              <a:ext uri="{FF2B5EF4-FFF2-40B4-BE49-F238E27FC236}">
                <a16:creationId xmlns:a16="http://schemas.microsoft.com/office/drawing/2014/main" id="{862FA345-2A3B-509E-5E9D-9433241C2008}"/>
              </a:ext>
            </a:extLst>
          </p:cNvPr>
          <p:cNvSpPr/>
          <p:nvPr/>
        </p:nvSpPr>
        <p:spPr>
          <a:xfrm>
            <a:off x="5377785" y="621782"/>
            <a:ext cx="3911851" cy="45804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BA07631-7CD9-66C7-C72D-CE06F572AE49}"/>
              </a:ext>
            </a:extLst>
          </p:cNvPr>
          <p:cNvSpPr txBox="1"/>
          <p:nvPr/>
        </p:nvSpPr>
        <p:spPr>
          <a:xfrm>
            <a:off x="5416324" y="660171"/>
            <a:ext cx="3820886" cy="369332"/>
          </a:xfrm>
          <a:prstGeom prst="rect">
            <a:avLst/>
          </a:prstGeom>
          <a:noFill/>
        </p:spPr>
        <p:txBody>
          <a:bodyPr wrap="square" rtlCol="0">
            <a:spAutoFit/>
          </a:bodyPr>
          <a:lstStyle/>
          <a:p>
            <a:r>
              <a:rPr lang="en-GB" b="1"/>
              <a:t>CHANGE 1</a:t>
            </a:r>
            <a:r>
              <a:rPr lang="en-GB"/>
              <a:t>: C&amp;M profiling tool </a:t>
            </a:r>
          </a:p>
        </p:txBody>
      </p:sp>
      <p:sp>
        <p:nvSpPr>
          <p:cNvPr id="21" name="TextBox 20">
            <a:extLst>
              <a:ext uri="{FF2B5EF4-FFF2-40B4-BE49-F238E27FC236}">
                <a16:creationId xmlns:a16="http://schemas.microsoft.com/office/drawing/2014/main" id="{C048B7DC-6044-7F7B-F2BC-89EBB73D62B0}"/>
              </a:ext>
            </a:extLst>
          </p:cNvPr>
          <p:cNvSpPr txBox="1"/>
          <p:nvPr/>
        </p:nvSpPr>
        <p:spPr>
          <a:xfrm>
            <a:off x="5419921" y="1090974"/>
            <a:ext cx="3820886" cy="646331"/>
          </a:xfrm>
          <a:prstGeom prst="rect">
            <a:avLst/>
          </a:prstGeom>
          <a:noFill/>
        </p:spPr>
        <p:txBody>
          <a:bodyPr wrap="square" rtlCol="0">
            <a:spAutoFit/>
          </a:bodyPr>
          <a:lstStyle/>
          <a:p>
            <a:r>
              <a:rPr lang="en-GB" b="1"/>
              <a:t>CHANGE 2</a:t>
            </a:r>
            <a:r>
              <a:rPr lang="en-GB"/>
              <a:t>: C&amp;M Standardised early support across 9 ‘dimensions’</a:t>
            </a:r>
          </a:p>
        </p:txBody>
      </p:sp>
      <p:sp>
        <p:nvSpPr>
          <p:cNvPr id="24" name="TextBox 23">
            <a:extLst>
              <a:ext uri="{FF2B5EF4-FFF2-40B4-BE49-F238E27FC236}">
                <a16:creationId xmlns:a16="http://schemas.microsoft.com/office/drawing/2014/main" id="{EAA8E58B-EB58-9BFA-5F9F-671B7E74EEAC}"/>
              </a:ext>
            </a:extLst>
          </p:cNvPr>
          <p:cNvSpPr txBox="1"/>
          <p:nvPr/>
        </p:nvSpPr>
        <p:spPr>
          <a:xfrm>
            <a:off x="2236989" y="3106928"/>
            <a:ext cx="2862943" cy="1077218"/>
          </a:xfrm>
          <a:prstGeom prst="rect">
            <a:avLst/>
          </a:prstGeom>
          <a:noFill/>
        </p:spPr>
        <p:txBody>
          <a:bodyPr wrap="square" rtlCol="0">
            <a:spAutoFit/>
          </a:bodyPr>
          <a:lstStyle/>
          <a:p>
            <a:pPr algn="ctr"/>
            <a:r>
              <a:rPr lang="en-GB" sz="3200" b="1">
                <a:solidFill>
                  <a:srgbClr val="FFC000"/>
                </a:solidFill>
              </a:rPr>
              <a:t>Assessment and Diagnosis</a:t>
            </a:r>
          </a:p>
        </p:txBody>
      </p:sp>
      <p:sp>
        <p:nvSpPr>
          <p:cNvPr id="25" name="Rectangle: Rounded Corners 24">
            <a:extLst>
              <a:ext uri="{FF2B5EF4-FFF2-40B4-BE49-F238E27FC236}">
                <a16:creationId xmlns:a16="http://schemas.microsoft.com/office/drawing/2014/main" id="{20E587CB-6945-8DDF-9470-3479D78EC2E1}"/>
              </a:ext>
            </a:extLst>
          </p:cNvPr>
          <p:cNvSpPr/>
          <p:nvPr/>
        </p:nvSpPr>
        <p:spPr>
          <a:xfrm>
            <a:off x="5406726" y="2754839"/>
            <a:ext cx="3905952" cy="62441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8BA0727-F9CF-E8F1-D7A7-6B64460A172A}"/>
              </a:ext>
            </a:extLst>
          </p:cNvPr>
          <p:cNvSpPr txBox="1"/>
          <p:nvPr/>
        </p:nvSpPr>
        <p:spPr>
          <a:xfrm>
            <a:off x="5399426" y="2730124"/>
            <a:ext cx="3760560" cy="646331"/>
          </a:xfrm>
          <a:prstGeom prst="rect">
            <a:avLst/>
          </a:prstGeom>
          <a:noFill/>
        </p:spPr>
        <p:txBody>
          <a:bodyPr wrap="square" rtlCol="0">
            <a:spAutoFit/>
          </a:bodyPr>
          <a:lstStyle/>
          <a:p>
            <a:r>
              <a:rPr lang="en-GB" b="1"/>
              <a:t>CHANGE 4</a:t>
            </a:r>
            <a:r>
              <a:rPr lang="en-GB"/>
              <a:t>: Standardised risk stratification/prioritisation tool</a:t>
            </a:r>
          </a:p>
        </p:txBody>
      </p:sp>
      <p:sp>
        <p:nvSpPr>
          <p:cNvPr id="27" name="Rectangle: Rounded Corners 26">
            <a:extLst>
              <a:ext uri="{FF2B5EF4-FFF2-40B4-BE49-F238E27FC236}">
                <a16:creationId xmlns:a16="http://schemas.microsoft.com/office/drawing/2014/main" id="{20C6F161-84DE-44ED-3287-D7F3BE869A6C}"/>
              </a:ext>
            </a:extLst>
          </p:cNvPr>
          <p:cNvSpPr/>
          <p:nvPr/>
        </p:nvSpPr>
        <p:spPr>
          <a:xfrm>
            <a:off x="5381081" y="3403676"/>
            <a:ext cx="3941957" cy="92216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A2C7CD24-235C-2CE9-1D0B-EACACED5186B}"/>
              </a:ext>
            </a:extLst>
          </p:cNvPr>
          <p:cNvSpPr txBox="1"/>
          <p:nvPr/>
        </p:nvSpPr>
        <p:spPr>
          <a:xfrm>
            <a:off x="5392512" y="3412758"/>
            <a:ext cx="4002478" cy="923330"/>
          </a:xfrm>
          <a:prstGeom prst="rect">
            <a:avLst/>
          </a:prstGeom>
          <a:noFill/>
        </p:spPr>
        <p:txBody>
          <a:bodyPr wrap="square" rtlCol="0">
            <a:spAutoFit/>
          </a:bodyPr>
          <a:lstStyle/>
          <a:p>
            <a:r>
              <a:rPr lang="en-GB" b="1"/>
              <a:t>CHANGE 5</a:t>
            </a:r>
            <a:r>
              <a:rPr lang="en-GB"/>
              <a:t>: Multi-disciplinary approach and Streamlined/combined ADHD &amp; autism assessment</a:t>
            </a:r>
          </a:p>
        </p:txBody>
      </p:sp>
      <p:pic>
        <p:nvPicPr>
          <p:cNvPr id="32" name="Graphic 31" descr="Blog outline">
            <a:extLst>
              <a:ext uri="{FF2B5EF4-FFF2-40B4-BE49-F238E27FC236}">
                <a16:creationId xmlns:a16="http://schemas.microsoft.com/office/drawing/2014/main" id="{2A4F9967-A4B8-ADF8-EF1E-132E828E7E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615" y="2928534"/>
            <a:ext cx="1497337" cy="1497337"/>
          </a:xfrm>
          <a:prstGeom prst="rect">
            <a:avLst/>
          </a:prstGeom>
        </p:spPr>
      </p:pic>
      <p:sp>
        <p:nvSpPr>
          <p:cNvPr id="35" name="TextBox 34">
            <a:extLst>
              <a:ext uri="{FF2B5EF4-FFF2-40B4-BE49-F238E27FC236}">
                <a16:creationId xmlns:a16="http://schemas.microsoft.com/office/drawing/2014/main" id="{99EE949B-B6B0-9435-9A6E-F75886F23D3B}"/>
              </a:ext>
            </a:extLst>
          </p:cNvPr>
          <p:cNvSpPr txBox="1"/>
          <p:nvPr/>
        </p:nvSpPr>
        <p:spPr>
          <a:xfrm>
            <a:off x="2130090" y="4951026"/>
            <a:ext cx="2862943" cy="1200329"/>
          </a:xfrm>
          <a:prstGeom prst="rect">
            <a:avLst/>
          </a:prstGeom>
          <a:noFill/>
        </p:spPr>
        <p:txBody>
          <a:bodyPr wrap="square" rtlCol="0">
            <a:spAutoFit/>
          </a:bodyPr>
          <a:lstStyle/>
          <a:p>
            <a:pPr algn="ctr"/>
            <a:r>
              <a:rPr lang="en-GB" sz="3600" b="1">
                <a:solidFill>
                  <a:srgbClr val="E010F0"/>
                </a:solidFill>
              </a:rPr>
              <a:t>Ongoing Support</a:t>
            </a:r>
          </a:p>
        </p:txBody>
      </p:sp>
      <p:pic>
        <p:nvPicPr>
          <p:cNvPr id="37" name="Graphic 36" descr="Boardroom outline">
            <a:extLst>
              <a:ext uri="{FF2B5EF4-FFF2-40B4-BE49-F238E27FC236}">
                <a16:creationId xmlns:a16="http://schemas.microsoft.com/office/drawing/2014/main" id="{77C35158-2B43-DB08-CD7F-63100808D5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823" y="4985908"/>
            <a:ext cx="1262083" cy="1262083"/>
          </a:xfrm>
          <a:prstGeom prst="rect">
            <a:avLst/>
          </a:prstGeom>
        </p:spPr>
      </p:pic>
      <p:sp>
        <p:nvSpPr>
          <p:cNvPr id="38" name="Rectangle: Rounded Corners 37">
            <a:extLst>
              <a:ext uri="{FF2B5EF4-FFF2-40B4-BE49-F238E27FC236}">
                <a16:creationId xmlns:a16="http://schemas.microsoft.com/office/drawing/2014/main" id="{92BD2258-F165-DF31-DD06-8CE71EFF5385}"/>
              </a:ext>
            </a:extLst>
          </p:cNvPr>
          <p:cNvSpPr/>
          <p:nvPr/>
        </p:nvSpPr>
        <p:spPr>
          <a:xfrm>
            <a:off x="5400827" y="4594921"/>
            <a:ext cx="3911851" cy="65216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DDA5CF1-2787-04D6-FF3D-E7B613F24D32}"/>
              </a:ext>
            </a:extLst>
          </p:cNvPr>
          <p:cNvSpPr txBox="1"/>
          <p:nvPr/>
        </p:nvSpPr>
        <p:spPr>
          <a:xfrm>
            <a:off x="5450197" y="4581565"/>
            <a:ext cx="3820886" cy="646331"/>
          </a:xfrm>
          <a:prstGeom prst="rect">
            <a:avLst/>
          </a:prstGeom>
          <a:noFill/>
        </p:spPr>
        <p:txBody>
          <a:bodyPr wrap="square" rtlCol="0">
            <a:spAutoFit/>
          </a:bodyPr>
          <a:lstStyle/>
          <a:p>
            <a:r>
              <a:rPr lang="en-GB" b="1"/>
              <a:t>CHANGE 6</a:t>
            </a:r>
            <a:r>
              <a:rPr lang="en-GB"/>
              <a:t>: Shared care for ADHD medications</a:t>
            </a:r>
          </a:p>
        </p:txBody>
      </p:sp>
      <p:sp>
        <p:nvSpPr>
          <p:cNvPr id="40" name="Rectangle: Rounded Corners 39">
            <a:extLst>
              <a:ext uri="{FF2B5EF4-FFF2-40B4-BE49-F238E27FC236}">
                <a16:creationId xmlns:a16="http://schemas.microsoft.com/office/drawing/2014/main" id="{E9238114-DA21-CDFB-C14C-5BD6A16A2AAF}"/>
              </a:ext>
            </a:extLst>
          </p:cNvPr>
          <p:cNvSpPr/>
          <p:nvPr/>
        </p:nvSpPr>
        <p:spPr>
          <a:xfrm>
            <a:off x="5400827" y="5258734"/>
            <a:ext cx="3911851" cy="92745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931A2C9C-D469-F936-70CD-92C161685B5F}"/>
              </a:ext>
            </a:extLst>
          </p:cNvPr>
          <p:cNvSpPr txBox="1"/>
          <p:nvPr/>
        </p:nvSpPr>
        <p:spPr>
          <a:xfrm>
            <a:off x="5454030" y="5234484"/>
            <a:ext cx="3820886" cy="923330"/>
          </a:xfrm>
          <a:prstGeom prst="rect">
            <a:avLst/>
          </a:prstGeom>
          <a:noFill/>
        </p:spPr>
        <p:txBody>
          <a:bodyPr wrap="square" rtlCol="0">
            <a:spAutoFit/>
          </a:bodyPr>
          <a:lstStyle/>
          <a:p>
            <a:r>
              <a:rPr lang="en-GB" b="1"/>
              <a:t>CHANGE 7</a:t>
            </a:r>
            <a:r>
              <a:rPr lang="en-GB"/>
              <a:t>: C&amp;M Standardised ongoing support across 10 areas of the new C&amp;M profiling tool</a:t>
            </a:r>
          </a:p>
        </p:txBody>
      </p:sp>
      <p:sp>
        <p:nvSpPr>
          <p:cNvPr id="44" name="Rectangle: Rounded Corners 43">
            <a:extLst>
              <a:ext uri="{FF2B5EF4-FFF2-40B4-BE49-F238E27FC236}">
                <a16:creationId xmlns:a16="http://schemas.microsoft.com/office/drawing/2014/main" id="{3199B7A7-EAF6-41FB-1660-6A9649A3D177}"/>
              </a:ext>
            </a:extLst>
          </p:cNvPr>
          <p:cNvSpPr/>
          <p:nvPr/>
        </p:nvSpPr>
        <p:spPr>
          <a:xfrm>
            <a:off x="5377785" y="6153985"/>
            <a:ext cx="3911851" cy="65216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C838D776-EF65-BDDE-EC09-DD470763EE15}"/>
              </a:ext>
            </a:extLst>
          </p:cNvPr>
          <p:cNvSpPr txBox="1"/>
          <p:nvPr/>
        </p:nvSpPr>
        <p:spPr>
          <a:xfrm>
            <a:off x="5487631" y="6138646"/>
            <a:ext cx="3820886" cy="646331"/>
          </a:xfrm>
          <a:prstGeom prst="rect">
            <a:avLst/>
          </a:prstGeom>
          <a:noFill/>
        </p:spPr>
        <p:txBody>
          <a:bodyPr wrap="square" rtlCol="0">
            <a:spAutoFit/>
          </a:bodyPr>
          <a:lstStyle/>
          <a:p>
            <a:r>
              <a:rPr lang="en-GB" b="1"/>
              <a:t>CHANGE 8</a:t>
            </a:r>
            <a:r>
              <a:rPr lang="en-GB"/>
              <a:t>: Integrated mental health/neurodevelopment offer</a:t>
            </a:r>
          </a:p>
        </p:txBody>
      </p:sp>
      <p:sp>
        <p:nvSpPr>
          <p:cNvPr id="47" name="TextBox 46">
            <a:extLst>
              <a:ext uri="{FF2B5EF4-FFF2-40B4-BE49-F238E27FC236}">
                <a16:creationId xmlns:a16="http://schemas.microsoft.com/office/drawing/2014/main" id="{B259533D-39A2-3FEC-2718-20448C95FA0C}"/>
              </a:ext>
            </a:extLst>
          </p:cNvPr>
          <p:cNvSpPr txBox="1"/>
          <p:nvPr/>
        </p:nvSpPr>
        <p:spPr>
          <a:xfrm>
            <a:off x="9602400" y="540275"/>
            <a:ext cx="2340775" cy="461665"/>
          </a:xfrm>
          <a:prstGeom prst="rect">
            <a:avLst/>
          </a:prstGeom>
          <a:noFill/>
        </p:spPr>
        <p:txBody>
          <a:bodyPr wrap="square" rtlCol="0">
            <a:spAutoFit/>
          </a:bodyPr>
          <a:lstStyle/>
          <a:p>
            <a:r>
              <a:rPr lang="en-GB" sz="2400">
                <a:solidFill>
                  <a:schemeClr val="tx2">
                    <a:lumMod val="50000"/>
                    <a:lumOff val="50000"/>
                  </a:schemeClr>
                </a:solidFill>
              </a:rPr>
              <a:t>Supported by</a:t>
            </a:r>
            <a:r>
              <a:rPr lang="en-GB">
                <a:solidFill>
                  <a:schemeClr val="tx2">
                    <a:lumMod val="50000"/>
                    <a:lumOff val="50000"/>
                  </a:schemeClr>
                </a:solidFill>
              </a:rPr>
              <a:t>:</a:t>
            </a:r>
          </a:p>
        </p:txBody>
      </p:sp>
      <p:sp>
        <p:nvSpPr>
          <p:cNvPr id="48" name="TextBox 47">
            <a:extLst>
              <a:ext uri="{FF2B5EF4-FFF2-40B4-BE49-F238E27FC236}">
                <a16:creationId xmlns:a16="http://schemas.microsoft.com/office/drawing/2014/main" id="{B583766E-659C-CEFB-FAD5-8548E6F6220B}"/>
              </a:ext>
            </a:extLst>
          </p:cNvPr>
          <p:cNvSpPr txBox="1"/>
          <p:nvPr/>
        </p:nvSpPr>
        <p:spPr>
          <a:xfrm rot="5400000">
            <a:off x="7028588" y="4161116"/>
            <a:ext cx="6049074" cy="369332"/>
          </a:xfrm>
          <a:prstGeom prst="rect">
            <a:avLst/>
          </a:prstGeom>
          <a:noFill/>
        </p:spPr>
        <p:txBody>
          <a:bodyPr wrap="square" rtlCol="0">
            <a:spAutoFit/>
          </a:bodyPr>
          <a:lstStyle/>
          <a:p>
            <a:r>
              <a:rPr lang="en-GB"/>
              <a:t>Training for education/family professionals on tool</a:t>
            </a:r>
          </a:p>
        </p:txBody>
      </p:sp>
      <p:sp>
        <p:nvSpPr>
          <p:cNvPr id="50" name="TextBox 49">
            <a:extLst>
              <a:ext uri="{FF2B5EF4-FFF2-40B4-BE49-F238E27FC236}">
                <a16:creationId xmlns:a16="http://schemas.microsoft.com/office/drawing/2014/main" id="{64542B98-55E9-8F7B-5F5A-1DDB50CDF89D}"/>
              </a:ext>
            </a:extLst>
          </p:cNvPr>
          <p:cNvSpPr txBox="1"/>
          <p:nvPr/>
        </p:nvSpPr>
        <p:spPr>
          <a:xfrm rot="5400000">
            <a:off x="7793988" y="4199793"/>
            <a:ext cx="6049074" cy="369332"/>
          </a:xfrm>
          <a:prstGeom prst="rect">
            <a:avLst/>
          </a:prstGeom>
          <a:noFill/>
        </p:spPr>
        <p:txBody>
          <a:bodyPr wrap="square" rtlCol="0">
            <a:spAutoFit/>
          </a:bodyPr>
          <a:lstStyle/>
          <a:p>
            <a:r>
              <a:rPr lang="en-GB"/>
              <a:t>Training for families on tool/neurodiversity</a:t>
            </a:r>
          </a:p>
        </p:txBody>
      </p:sp>
      <p:sp>
        <p:nvSpPr>
          <p:cNvPr id="52" name="TextBox 51">
            <a:extLst>
              <a:ext uri="{FF2B5EF4-FFF2-40B4-BE49-F238E27FC236}">
                <a16:creationId xmlns:a16="http://schemas.microsoft.com/office/drawing/2014/main" id="{6737100C-E423-070A-1300-391D62E40A6D}"/>
              </a:ext>
            </a:extLst>
          </p:cNvPr>
          <p:cNvSpPr txBox="1"/>
          <p:nvPr/>
        </p:nvSpPr>
        <p:spPr>
          <a:xfrm rot="5400000">
            <a:off x="8648060" y="4193109"/>
            <a:ext cx="6049074" cy="369332"/>
          </a:xfrm>
          <a:prstGeom prst="rect">
            <a:avLst/>
          </a:prstGeom>
          <a:noFill/>
        </p:spPr>
        <p:txBody>
          <a:bodyPr wrap="square" rtlCol="0">
            <a:spAutoFit/>
          </a:bodyPr>
          <a:lstStyle/>
          <a:p>
            <a:r>
              <a:rPr lang="en-GB"/>
              <a:t>Clear signposting and resources for families</a:t>
            </a:r>
          </a:p>
        </p:txBody>
      </p:sp>
      <p:sp>
        <p:nvSpPr>
          <p:cNvPr id="3" name="Rectangle: Rounded Corners 2">
            <a:extLst>
              <a:ext uri="{FF2B5EF4-FFF2-40B4-BE49-F238E27FC236}">
                <a16:creationId xmlns:a16="http://schemas.microsoft.com/office/drawing/2014/main" id="{2D7D88E9-591E-F445-789F-753E963B3023}"/>
              </a:ext>
            </a:extLst>
          </p:cNvPr>
          <p:cNvSpPr/>
          <p:nvPr/>
        </p:nvSpPr>
        <p:spPr>
          <a:xfrm>
            <a:off x="5377785" y="1741459"/>
            <a:ext cx="3911851" cy="57152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D72D10-B110-A898-0B3F-CCE2A4C4EA85}"/>
              </a:ext>
            </a:extLst>
          </p:cNvPr>
          <p:cNvSpPr txBox="1"/>
          <p:nvPr/>
        </p:nvSpPr>
        <p:spPr>
          <a:xfrm>
            <a:off x="5416324" y="1730309"/>
            <a:ext cx="4541581" cy="646331"/>
          </a:xfrm>
          <a:prstGeom prst="rect">
            <a:avLst/>
          </a:prstGeom>
          <a:noFill/>
        </p:spPr>
        <p:txBody>
          <a:bodyPr wrap="square" rtlCol="0">
            <a:spAutoFit/>
          </a:bodyPr>
          <a:lstStyle/>
          <a:p>
            <a:r>
              <a:rPr lang="en-GB" b="1"/>
              <a:t>CHANGE 3</a:t>
            </a:r>
            <a:r>
              <a:rPr lang="en-GB"/>
              <a:t>: Place based</a:t>
            </a:r>
          </a:p>
          <a:p>
            <a:r>
              <a:rPr lang="en-GB"/>
              <a:t>Neurodevelopment team</a:t>
            </a:r>
          </a:p>
        </p:txBody>
      </p:sp>
    </p:spTree>
    <p:extLst>
      <p:ext uri="{BB962C8B-B14F-4D97-AF65-F5344CB8AC3E}">
        <p14:creationId xmlns:p14="http://schemas.microsoft.com/office/powerpoint/2010/main" val="1722414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4E38-6B75-842A-78B3-8D90A141E3DE}"/>
              </a:ext>
            </a:extLst>
          </p:cNvPr>
          <p:cNvSpPr>
            <a:spLocks noGrp="1"/>
          </p:cNvSpPr>
          <p:nvPr>
            <p:ph type="title"/>
          </p:nvPr>
        </p:nvSpPr>
        <p:spPr>
          <a:xfrm>
            <a:off x="841248" y="256032"/>
            <a:ext cx="10506456" cy="1014984"/>
          </a:xfrm>
        </p:spPr>
        <p:txBody>
          <a:bodyPr anchor="b">
            <a:normAutofit/>
          </a:bodyPr>
          <a:lstStyle/>
          <a:p>
            <a:r>
              <a:rPr lang="en-GB"/>
              <a:t>Work done so far in C and M </a:t>
            </a:r>
          </a:p>
        </p:txBody>
      </p:sp>
      <p:graphicFrame>
        <p:nvGraphicFramePr>
          <p:cNvPr id="5" name="Content Placeholder 2">
            <a:extLst>
              <a:ext uri="{FF2B5EF4-FFF2-40B4-BE49-F238E27FC236}">
                <a16:creationId xmlns:a16="http://schemas.microsoft.com/office/drawing/2014/main" id="{D9783E0E-E5B9-1D44-865B-EA19EFF808C7}"/>
              </a:ext>
            </a:extLst>
          </p:cNvPr>
          <p:cNvGraphicFramePr>
            <a:graphicFrameLocks noGrp="1"/>
          </p:cNvGraphicFramePr>
          <p:nvPr>
            <p:ph idx="1"/>
            <p:extLst>
              <p:ext uri="{D42A27DB-BD31-4B8C-83A1-F6EECF244321}">
                <p14:modId xmlns:p14="http://schemas.microsoft.com/office/powerpoint/2010/main" val="162538471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92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370CBA-3271-11A5-D27E-56E31AAB904B}"/>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Further work on the ND pathway in C and M</a:t>
            </a:r>
          </a:p>
        </p:txBody>
      </p:sp>
      <p:graphicFrame>
        <p:nvGraphicFramePr>
          <p:cNvPr id="5" name="Content Placeholder 2">
            <a:extLst>
              <a:ext uri="{FF2B5EF4-FFF2-40B4-BE49-F238E27FC236}">
                <a16:creationId xmlns:a16="http://schemas.microsoft.com/office/drawing/2014/main" id="{4D7FB354-39DC-DDCF-3667-68CBD06C8084}"/>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693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01DB96-0A4F-0FF5-21D7-2489001F0FCF}"/>
              </a:ext>
            </a:extLst>
          </p:cNvPr>
          <p:cNvSpPr>
            <a:spLocks noGrp="1"/>
          </p:cNvSpPr>
          <p:nvPr>
            <p:ph type="ctrTitle"/>
          </p:nvPr>
        </p:nvSpPr>
        <p:spPr>
          <a:xfrm>
            <a:off x="601045" y="984526"/>
            <a:ext cx="4220192" cy="2736965"/>
          </a:xfrm>
        </p:spPr>
        <p:txBody>
          <a:bodyPr anchor="t">
            <a:normAutofit fontScale="90000"/>
          </a:bodyPr>
          <a:lstStyle/>
          <a:p>
            <a:pPr algn="l"/>
            <a:r>
              <a:rPr lang="en-GB" sz="5400" b="1">
                <a:solidFill>
                  <a:schemeClr val="tx2"/>
                </a:solidFill>
              </a:rPr>
              <a:t>Housekeeping and Introduction </a:t>
            </a:r>
            <a:r>
              <a:rPr lang="en-GB" sz="5400"/>
              <a:t> </a:t>
            </a:r>
            <a:br>
              <a:rPr lang="en-GB" sz="5400"/>
            </a:br>
            <a:endParaRPr lang="en-GB" sz="5400"/>
          </a:p>
        </p:txBody>
      </p:sp>
      <p:grpSp>
        <p:nvGrpSpPr>
          <p:cNvPr id="29" name="Group 2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30" name="Rectangle 2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E846F58-1FCC-9505-E1EE-4C5281BEBF1D}"/>
              </a:ext>
            </a:extLst>
          </p:cNvPr>
          <p:cNvPicPr>
            <a:picLocks noChangeAspect="1"/>
          </p:cNvPicPr>
          <p:nvPr/>
        </p:nvPicPr>
        <p:blipFill>
          <a:blip r:embed="rId2"/>
          <a:stretch>
            <a:fillRect/>
          </a:stretch>
        </p:blipFill>
        <p:spPr>
          <a:xfrm>
            <a:off x="7760011" y="3357053"/>
            <a:ext cx="2623444" cy="2996248"/>
          </a:xfrm>
          <a:prstGeom prst="rect">
            <a:avLst/>
          </a:prstGeom>
        </p:spPr>
      </p:pic>
      <p:pic>
        <p:nvPicPr>
          <p:cNvPr id="6" name="Picture 5">
            <a:extLst>
              <a:ext uri="{FF2B5EF4-FFF2-40B4-BE49-F238E27FC236}">
                <a16:creationId xmlns:a16="http://schemas.microsoft.com/office/drawing/2014/main" id="{DD409FD4-FD61-E50B-E71F-CB807AD4055D}"/>
              </a:ext>
            </a:extLst>
          </p:cNvPr>
          <p:cNvPicPr>
            <a:picLocks noChangeAspect="1"/>
          </p:cNvPicPr>
          <p:nvPr/>
        </p:nvPicPr>
        <p:blipFill>
          <a:blip r:embed="rId3"/>
          <a:stretch>
            <a:fillRect/>
          </a:stretch>
        </p:blipFill>
        <p:spPr>
          <a:xfrm>
            <a:off x="7646499" y="643327"/>
            <a:ext cx="3260177" cy="2208850"/>
          </a:xfrm>
          <a:prstGeom prst="rect">
            <a:avLst/>
          </a:prstGeom>
        </p:spPr>
      </p:pic>
      <p:pic>
        <p:nvPicPr>
          <p:cNvPr id="7" name="Picture 6">
            <a:extLst>
              <a:ext uri="{FF2B5EF4-FFF2-40B4-BE49-F238E27FC236}">
                <a16:creationId xmlns:a16="http://schemas.microsoft.com/office/drawing/2014/main" id="{5B19CDD4-77A4-2D46-7BF7-BDA8715306F4}"/>
              </a:ext>
            </a:extLst>
          </p:cNvPr>
          <p:cNvPicPr>
            <a:picLocks noChangeAspect="1"/>
          </p:cNvPicPr>
          <p:nvPr/>
        </p:nvPicPr>
        <p:blipFill>
          <a:blip r:embed="rId4"/>
          <a:srcRect b="4025"/>
          <a:stretch>
            <a:fillRect/>
          </a:stretch>
        </p:blipFill>
        <p:spPr>
          <a:xfrm>
            <a:off x="267833" y="4233368"/>
            <a:ext cx="4555835" cy="2119934"/>
          </a:xfrm>
          <a:prstGeom prst="rect">
            <a:avLst/>
          </a:prstGeom>
        </p:spPr>
      </p:pic>
    </p:spTree>
    <p:extLst>
      <p:ext uri="{BB962C8B-B14F-4D97-AF65-F5344CB8AC3E}">
        <p14:creationId xmlns:p14="http://schemas.microsoft.com/office/powerpoint/2010/main" val="4059629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6CC1BF-8B24-026A-6522-C3A1A89678B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B0E0B0-A61E-4D6B-98C9-5FE0064D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17B493-4B7B-836F-7C53-AA3DE8524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9A63C6-61D7-A644-BDC4-ACF2FE5EF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A72DF3-909A-36A8-430E-0D999DDF7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DFDE54-80EA-A8E5-C697-796319F8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B0B49-4E71-CD01-397E-2AE9B7DD009A}"/>
              </a:ext>
            </a:extLst>
          </p:cNvPr>
          <p:cNvSpPr>
            <a:spLocks noGrp="1"/>
          </p:cNvSpPr>
          <p:nvPr>
            <p:ph type="ctrTitle"/>
          </p:nvPr>
        </p:nvSpPr>
        <p:spPr>
          <a:xfrm>
            <a:off x="1386865" y="818984"/>
            <a:ext cx="6596245" cy="3268520"/>
          </a:xfrm>
        </p:spPr>
        <p:txBody>
          <a:bodyPr>
            <a:normAutofit/>
          </a:bodyPr>
          <a:lstStyle/>
          <a:p>
            <a:pPr algn="r"/>
            <a:r>
              <a:rPr lang="en-GB" sz="4800">
                <a:solidFill>
                  <a:srgbClr val="FFFFFF"/>
                </a:solidFill>
              </a:rPr>
              <a:t>Understanding The diagnostic Pathway</a:t>
            </a:r>
          </a:p>
        </p:txBody>
      </p:sp>
      <p:sp>
        <p:nvSpPr>
          <p:cNvPr id="18" name="Rectangle 17">
            <a:extLst>
              <a:ext uri="{FF2B5EF4-FFF2-40B4-BE49-F238E27FC236}">
                <a16:creationId xmlns:a16="http://schemas.microsoft.com/office/drawing/2014/main" id="{87C560A0-5AFC-4C46-0719-DEE6E54C0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BB1452-C96F-9641-4F5D-3ADD4A7E1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9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CCC1-46B0-29FE-33F6-2503CA1B83FC}"/>
              </a:ext>
            </a:extLst>
          </p:cNvPr>
          <p:cNvSpPr>
            <a:spLocks noGrp="1"/>
          </p:cNvSpPr>
          <p:nvPr>
            <p:ph type="title"/>
          </p:nvPr>
        </p:nvSpPr>
        <p:spPr>
          <a:xfrm>
            <a:off x="1371597" y="348865"/>
            <a:ext cx="10044023" cy="1211098"/>
          </a:xfrm>
        </p:spPr>
        <p:txBody>
          <a:bodyPr anchor="ctr">
            <a:normAutofit fontScale="90000"/>
          </a:bodyPr>
          <a:lstStyle/>
          <a:p>
            <a:r>
              <a:rPr lang="en-GB" sz="4000">
                <a:solidFill>
                  <a:srgbClr val="FFFFFF"/>
                </a:solidFill>
              </a:rPr>
              <a:t>What is the difference between being neuro-divergent and having a neurodevelopmental diagnosis?</a:t>
            </a:r>
            <a:br>
              <a:rPr lang="en-GB" sz="4000">
                <a:solidFill>
                  <a:srgbClr val="FFFFFF"/>
                </a:solidFill>
              </a:rPr>
            </a:b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C6D52676-1241-6C7F-DEAA-EA1B30337A09}"/>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7ACD530-5B45-F2FD-C875-2FBBEF3BBBE9}"/>
              </a:ext>
            </a:extLst>
          </p:cNvPr>
          <p:cNvPicPr>
            <a:picLocks noChangeAspect="1"/>
          </p:cNvPicPr>
          <p:nvPr/>
        </p:nvPicPr>
        <p:blipFill>
          <a:blip r:embed="rId8"/>
          <a:stretch>
            <a:fillRect/>
          </a:stretch>
        </p:blipFill>
        <p:spPr>
          <a:xfrm>
            <a:off x="8310861" y="186503"/>
            <a:ext cx="3513810" cy="1772925"/>
          </a:xfrm>
          <a:prstGeom prst="rect">
            <a:avLst/>
          </a:prstGeom>
        </p:spPr>
      </p:pic>
      <p:sp>
        <p:nvSpPr>
          <p:cNvPr id="6" name="Title 1">
            <a:extLst>
              <a:ext uri="{FF2B5EF4-FFF2-40B4-BE49-F238E27FC236}">
                <a16:creationId xmlns:a16="http://schemas.microsoft.com/office/drawing/2014/main" id="{EE893167-C8D2-FBCE-8549-0B486F2F3A8E}"/>
              </a:ext>
            </a:extLst>
          </p:cNvPr>
          <p:cNvSpPr txBox="1">
            <a:spLocks/>
          </p:cNvSpPr>
          <p:nvPr/>
        </p:nvSpPr>
        <p:spPr>
          <a:xfrm>
            <a:off x="701040" y="853440"/>
            <a:ext cx="9966960" cy="1017122"/>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a:solidFill>
                  <a:schemeClr val="tx2">
                    <a:lumMod val="90000"/>
                    <a:lumOff val="10000"/>
                  </a:schemeClr>
                </a:solidFill>
              </a:rPr>
              <a:t>Diagnostic understanding</a:t>
            </a:r>
            <a:br>
              <a:rPr lang="en-GB" b="1">
                <a:solidFill>
                  <a:schemeClr val="tx2"/>
                </a:solidFill>
              </a:rPr>
            </a:br>
            <a:endParaRPr lang="en-GB">
              <a:solidFill>
                <a:schemeClr val="tx2"/>
              </a:solidFill>
            </a:endParaRPr>
          </a:p>
        </p:txBody>
      </p:sp>
    </p:spTree>
    <p:extLst>
      <p:ext uri="{BB962C8B-B14F-4D97-AF65-F5344CB8AC3E}">
        <p14:creationId xmlns:p14="http://schemas.microsoft.com/office/powerpoint/2010/main" val="715476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346867-68AA-584A-9AE4-944B6DCDFEED}"/>
              </a:ext>
            </a:extLst>
          </p:cNvPr>
          <p:cNvSpPr>
            <a:spLocks noGrp="1"/>
          </p:cNvSpPr>
          <p:nvPr>
            <p:ph type="title"/>
          </p:nvPr>
        </p:nvSpPr>
        <p:spPr>
          <a:xfrm>
            <a:off x="793660" y="707778"/>
            <a:ext cx="9236700" cy="1188950"/>
          </a:xfrm>
        </p:spPr>
        <p:txBody>
          <a:bodyPr anchor="b">
            <a:noAutofit/>
          </a:bodyPr>
          <a:lstStyle/>
          <a:p>
            <a:r>
              <a:rPr lang="en-GB" sz="4000" b="1">
                <a:solidFill>
                  <a:schemeClr val="accent1"/>
                </a:solidFill>
              </a:rPr>
              <a:t>Assessment and Diagnosis Change: Multidisciplinary approach and combined assessment, expanded capacity</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DD22F2-2EEC-786E-09D6-E4571BAC4A0F}"/>
              </a:ext>
            </a:extLst>
          </p:cNvPr>
          <p:cNvSpPr>
            <a:spLocks noGrp="1"/>
          </p:cNvSpPr>
          <p:nvPr>
            <p:ph idx="1"/>
          </p:nvPr>
        </p:nvSpPr>
        <p:spPr>
          <a:xfrm>
            <a:off x="793660" y="2599509"/>
            <a:ext cx="10143668" cy="3435531"/>
          </a:xfrm>
        </p:spPr>
        <p:txBody>
          <a:bodyPr anchor="ctr">
            <a:normAutofit/>
          </a:bodyPr>
          <a:lstStyle/>
          <a:p>
            <a:r>
              <a:rPr lang="en-GB" sz="2400"/>
              <a:t> If a diagnostic assessment is recommended the Neurodevelopmental Multi-disciplinary Assessment Team will explore autism and/or ADHD, and as part of those assessments will also explore the following where appropriate:</a:t>
            </a:r>
          </a:p>
          <a:p>
            <a:r>
              <a:rPr lang="en-GB" sz="2400"/>
              <a:t> learning, sensory and coordination difficulties</a:t>
            </a:r>
          </a:p>
          <a:p>
            <a:r>
              <a:rPr lang="en-GB" sz="2400"/>
              <a:t>foetal alcohol spectrum disorder</a:t>
            </a:r>
          </a:p>
          <a:p>
            <a:r>
              <a:rPr lang="en-GB" sz="2400"/>
              <a:t> other neurodevelopmental conditions </a:t>
            </a:r>
          </a:p>
          <a:p>
            <a:endParaRPr lang="en-GB" sz="2400"/>
          </a:p>
        </p:txBody>
      </p:sp>
    </p:spTree>
    <p:extLst>
      <p:ext uri="{BB962C8B-B14F-4D97-AF65-F5344CB8AC3E}">
        <p14:creationId xmlns:p14="http://schemas.microsoft.com/office/powerpoint/2010/main" val="301692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FFCB388-00CE-F67E-F093-97D2C96C2410}"/>
              </a:ext>
            </a:extLst>
          </p:cNvPr>
          <p:cNvSpPr txBox="1">
            <a:spLocks/>
          </p:cNvSpPr>
          <p:nvPr/>
        </p:nvSpPr>
        <p:spPr>
          <a:xfrm>
            <a:off x="9671313" y="2041442"/>
            <a:ext cx="2469624" cy="2846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kern="1200">
                <a:solidFill>
                  <a:schemeClr val="accent1"/>
                </a:solidFill>
                <a:latin typeface="+mj-lt"/>
                <a:ea typeface="+mj-ea"/>
                <a:cs typeface="+mj-cs"/>
              </a:rPr>
              <a:t>What Are The Waiting Times?</a:t>
            </a: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669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ub-title"/>
          <p:cNvSpPr txBox="1">
            <a:spLocks noGrp="1"/>
          </p:cNvSpPr>
          <p:nvPr>
            <p:ph type="subTitle" sz="quarter" idx="1"/>
          </p:nvPr>
        </p:nvSpPr>
        <p:spPr>
          <a:xfrm>
            <a:off x="1106604" y="2936471"/>
            <a:ext cx="7358063" cy="492529"/>
          </a:xfrm>
          <a:prstGeom prst="rect">
            <a:avLst/>
          </a:prstGeom>
        </p:spPr>
        <p:txBody>
          <a:bodyPr/>
          <a:lstStyle>
            <a:lvl1pPr algn="l">
              <a:defRPr>
                <a:solidFill>
                  <a:srgbClr val="AF2476"/>
                </a:solidFill>
              </a:defRPr>
            </a:lvl1pPr>
          </a:lstStyle>
          <a:p>
            <a:endParaRPr lang="en-GB" dirty="0"/>
          </a:p>
          <a:p>
            <a:endParaRPr dirty="0"/>
          </a:p>
        </p:txBody>
      </p:sp>
      <p:pic>
        <p:nvPicPr>
          <p:cNvPr id="121" name="pp-blue.png" descr="pp-blue.png"/>
          <p:cNvPicPr>
            <a:picLocks noChangeAspect="1"/>
          </p:cNvPicPr>
          <p:nvPr/>
        </p:nvPicPr>
        <p:blipFill>
          <a:blip r:embed="rId5"/>
          <a:stretch>
            <a:fillRect/>
          </a:stretch>
        </p:blipFill>
        <p:spPr>
          <a:xfrm>
            <a:off x="7765222" y="-2917295"/>
            <a:ext cx="4710081" cy="5577728"/>
          </a:xfrm>
          <a:prstGeom prst="rect">
            <a:avLst/>
          </a:prstGeom>
          <a:ln w="12700">
            <a:miter lim="400000"/>
          </a:ln>
        </p:spPr>
      </p:pic>
      <p:pic>
        <p:nvPicPr>
          <p:cNvPr id="122" name="pp-thin-purple.png" descr="pp-thin-purple.png"/>
          <p:cNvPicPr>
            <a:picLocks noChangeAspect="1"/>
          </p:cNvPicPr>
          <p:nvPr/>
        </p:nvPicPr>
        <p:blipFill>
          <a:blip r:embed="rId6"/>
          <a:stretch>
            <a:fillRect/>
          </a:stretch>
        </p:blipFill>
        <p:spPr>
          <a:xfrm>
            <a:off x="6659252" y="-2177616"/>
            <a:ext cx="5212347" cy="3924759"/>
          </a:xfrm>
          <a:prstGeom prst="rect">
            <a:avLst/>
          </a:prstGeom>
          <a:ln w="12700">
            <a:miter lim="400000"/>
          </a:ln>
        </p:spPr>
      </p:pic>
      <p:sp>
        <p:nvSpPr>
          <p:cNvPr id="125" name="Date / By"/>
          <p:cNvSpPr txBox="1"/>
          <p:nvPr/>
        </p:nvSpPr>
        <p:spPr>
          <a:xfrm>
            <a:off x="296236" y="5282788"/>
            <a:ext cx="8419622" cy="1108452"/>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oAutofit/>
          </a:bodyPr>
          <a:lstStyle>
            <a:lvl1pPr algn="l">
              <a:defRPr sz="2200" b="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  Cheshire and Wirral Partnership NHS Foundation Trust,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  Centre for Autism Neurodevelopmental Disorders and Intellectual Disability (CANDDID)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6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p-cwp-logo.png" descr="pp-cwp-logo.png">
            <a:extLst>
              <a:ext uri="{FF2B5EF4-FFF2-40B4-BE49-F238E27FC236}">
                <a16:creationId xmlns:a16="http://schemas.microsoft.com/office/drawing/2014/main" id="{4FB9BC00-7F28-FF4A-A6A5-E380623CBFA5}"/>
              </a:ext>
            </a:extLst>
          </p:cNvPr>
          <p:cNvPicPr>
            <a:picLocks noChangeAspect="1"/>
          </p:cNvPicPr>
          <p:nvPr/>
        </p:nvPicPr>
        <p:blipFill>
          <a:blip r:embed="rId7"/>
          <a:stretch>
            <a:fillRect/>
          </a:stretch>
        </p:blipFill>
        <p:spPr>
          <a:xfrm>
            <a:off x="8284271" y="375047"/>
            <a:ext cx="2035472" cy="961911"/>
          </a:xfrm>
          <a:prstGeom prst="rect">
            <a:avLst/>
          </a:prstGeom>
          <a:ln w="12700">
            <a:miter lim="400000"/>
          </a:ln>
        </p:spPr>
      </p:pic>
      <p:sp>
        <p:nvSpPr>
          <p:cNvPr id="5" name="TextBox 4">
            <a:extLst>
              <a:ext uri="{FF2B5EF4-FFF2-40B4-BE49-F238E27FC236}">
                <a16:creationId xmlns:a16="http://schemas.microsoft.com/office/drawing/2014/main" id="{BDCD7756-F6F8-114D-9024-C576E77DB2FF}"/>
              </a:ext>
            </a:extLst>
          </p:cNvPr>
          <p:cNvSpPr txBox="1"/>
          <p:nvPr/>
        </p:nvSpPr>
        <p:spPr>
          <a:xfrm>
            <a:off x="9883824" y="5888434"/>
            <a:ext cx="217322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www.canddid.nhs.uk</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@cwp_research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@CANDDID1</a:t>
            </a:r>
          </a:p>
        </p:txBody>
      </p:sp>
      <p:sp>
        <p:nvSpPr>
          <p:cNvPr id="6" name="TextBox 5">
            <a:extLst>
              <a:ext uri="{FF2B5EF4-FFF2-40B4-BE49-F238E27FC236}">
                <a16:creationId xmlns:a16="http://schemas.microsoft.com/office/drawing/2014/main" id="{0451F19D-0D0B-C6E9-DBE4-D02731ED094E}"/>
              </a:ext>
            </a:extLst>
          </p:cNvPr>
          <p:cNvSpPr txBox="1"/>
          <p:nvPr/>
        </p:nvSpPr>
        <p:spPr>
          <a:xfrm>
            <a:off x="296236" y="2344360"/>
            <a:ext cx="6436168"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Aptos" panose="020B0004020202020204" pitchFamily="34" charset="0"/>
                <a:ea typeface="MS Mincho" panose="02020609040205080304" pitchFamily="49" charset="-128"/>
                <a:cs typeface="Arial" panose="020B0604020202020204" pitchFamily="34" charset="0"/>
              </a:rPr>
              <a:t>Cheshire and Merseyside Neurodiversity Profiling Tool Pilot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PCF Cheshire West Neurodiversity Forum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13</a:t>
            </a:r>
            <a:r>
              <a:rPr kumimoji="0" lang="en-GB" sz="2800" b="0" i="0" u="none" strike="noStrike" kern="1200" cap="none" spc="0" normalizeH="0" baseline="30000" noProof="0" dirty="0">
                <a:ln>
                  <a:noFill/>
                </a:ln>
                <a:solidFill>
                  <a:srgbClr val="0070C0"/>
                </a:solidFill>
                <a:effectLst/>
                <a:uLnTx/>
                <a:uFillTx/>
                <a:latin typeface="Calibri" panose="020F0502020204030204"/>
                <a:ea typeface="+mn-ea"/>
                <a:cs typeface="+mn-cs"/>
              </a:rPr>
              <a:t>th</a:t>
            </a: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mn-cs"/>
              </a:rPr>
              <a:t> November 2025</a:t>
            </a:r>
          </a:p>
        </p:txBody>
      </p:sp>
      <p:pic>
        <p:nvPicPr>
          <p:cNvPr id="7" name="Picture 6">
            <a:extLst>
              <a:ext uri="{FF2B5EF4-FFF2-40B4-BE49-F238E27FC236}">
                <a16:creationId xmlns:a16="http://schemas.microsoft.com/office/drawing/2014/main" id="{CFD1E73A-5C2E-3085-B38B-DCC1BF72190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3396" y="6163906"/>
            <a:ext cx="2635479" cy="480657"/>
          </a:xfrm>
          <a:prstGeom prst="rect">
            <a:avLst/>
          </a:prstGeom>
          <a:noFill/>
          <a:ln>
            <a:noFill/>
          </a:ln>
        </p:spPr>
      </p:pic>
      <p:pic>
        <p:nvPicPr>
          <p:cNvPr id="8" name="Picture 4" descr="Starting Well :: Cheshire and Wirral Partnership NHS Foundation Trust">
            <a:extLst>
              <a:ext uri="{FF2B5EF4-FFF2-40B4-BE49-F238E27FC236}">
                <a16:creationId xmlns:a16="http://schemas.microsoft.com/office/drawing/2014/main" id="{3C96440B-202A-D762-4573-53D7C6F0509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214" t="14638" r="24172" b="15672"/>
          <a:stretch/>
        </p:blipFill>
        <p:spPr bwMode="auto">
          <a:xfrm>
            <a:off x="576072" y="283465"/>
            <a:ext cx="1362456" cy="1342284"/>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9F4087-84C4-77A9-6CDB-B3DE7B8D4294}"/>
              </a:ext>
            </a:extLst>
          </p:cNvPr>
          <p:cNvPicPr>
            <a:picLocks noChangeAspect="1"/>
          </p:cNvPicPr>
          <p:nvPr/>
        </p:nvPicPr>
        <p:blipFill>
          <a:blip r:embed="rId11"/>
          <a:stretch>
            <a:fillRect/>
          </a:stretch>
        </p:blipFill>
        <p:spPr>
          <a:xfrm>
            <a:off x="7192649" y="2859159"/>
            <a:ext cx="2035473" cy="2030950"/>
          </a:xfrm>
          <a:prstGeom prst="flowChartConnector">
            <a:avLst/>
          </a:prstGeom>
        </p:spPr>
      </p:pic>
      <p:sp>
        <p:nvSpPr>
          <p:cNvPr id="3" name="TextBox 2">
            <a:extLst>
              <a:ext uri="{FF2B5EF4-FFF2-40B4-BE49-F238E27FC236}">
                <a16:creationId xmlns:a16="http://schemas.microsoft.com/office/drawing/2014/main" id="{912969E3-CF9F-B605-19B6-9B80456BA7C8}"/>
              </a:ext>
            </a:extLst>
          </p:cNvPr>
          <p:cNvSpPr txBox="1"/>
          <p:nvPr/>
        </p:nvSpPr>
        <p:spPr>
          <a:xfrm>
            <a:off x="7544385" y="4923046"/>
            <a:ext cx="133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Professor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Chris Wee</a:t>
            </a:r>
          </a:p>
        </p:txBody>
      </p:sp>
      <p:pic>
        <p:nvPicPr>
          <p:cNvPr id="4" name="Picture 3">
            <a:extLst>
              <a:ext uri="{FF2B5EF4-FFF2-40B4-BE49-F238E27FC236}">
                <a16:creationId xmlns:a16="http://schemas.microsoft.com/office/drawing/2014/main" id="{D2AEC528-6BCB-7954-B2EF-0B8FA8FF90E5}"/>
              </a:ext>
            </a:extLst>
          </p:cNvPr>
          <p:cNvPicPr>
            <a:picLocks noChangeAspect="1"/>
          </p:cNvPicPr>
          <p:nvPr/>
        </p:nvPicPr>
        <p:blipFill rotWithShape="1">
          <a:blip r:embed="rId12">
            <a:extLst>
              <a:ext uri="{28A0092B-C50C-407E-A947-70E740481C1C}">
                <a14:useLocalDpi xmlns:a14="http://schemas.microsoft.com/office/drawing/2010/main" val="0"/>
              </a:ext>
            </a:extLst>
          </a:blip>
          <a:srcRect l="34501" t="6942" r="24535" b="45086"/>
          <a:stretch/>
        </p:blipFill>
        <p:spPr bwMode="auto">
          <a:xfrm>
            <a:off x="9401658" y="2896624"/>
            <a:ext cx="2030400" cy="2030400"/>
          </a:xfrm>
          <a:prstGeom prst="flowChartConnector">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09BE0B8-F672-BF17-A907-DA7BF393E9D4}"/>
              </a:ext>
            </a:extLst>
          </p:cNvPr>
          <p:cNvSpPr txBox="1"/>
          <p:nvPr/>
        </p:nvSpPr>
        <p:spPr>
          <a:xfrm>
            <a:off x="9750858" y="4923046"/>
            <a:ext cx="133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Isobel Tollerfield</a:t>
            </a:r>
          </a:p>
        </p:txBody>
      </p:sp>
      <p:pic>
        <p:nvPicPr>
          <p:cNvPr id="210" name="Audio 209">
            <a:hlinkClick r:id="" action="ppaction://media"/>
            <a:extLst>
              <a:ext uri="{FF2B5EF4-FFF2-40B4-BE49-F238E27FC236}">
                <a16:creationId xmlns:a16="http://schemas.microsoft.com/office/drawing/2014/main" id="{4877DA50-9441-A405-7902-3FADE45D437D}"/>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1852573"/>
      </p:ext>
    </p:extLst>
  </p:cSld>
  <p:clrMapOvr>
    <a:masterClrMapping/>
  </p:clrMapOvr>
  <mc:AlternateContent xmlns:mc="http://schemas.openxmlformats.org/markup-compatibility/2006">
    <mc:Choice xmlns:p14="http://schemas.microsoft.com/office/powerpoint/2010/main" Requires="p14">
      <p:transition spd="slow" p14:dur="2000" advTm="40521"/>
    </mc:Choice>
    <mc:Fallback>
      <p:transition spd="slow" advTm="4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ED8CBD-E655-0EDB-371C-953E7A6AD682}"/>
              </a:ext>
            </a:extLst>
          </p:cNvPr>
          <p:cNvSpPr>
            <a:spLocks noGrp="1"/>
          </p:cNvSpPr>
          <p:nvPr>
            <p:ph type="title"/>
          </p:nvPr>
        </p:nvSpPr>
        <p:spPr>
          <a:xfrm>
            <a:off x="1371599" y="294538"/>
            <a:ext cx="9895951" cy="1033669"/>
          </a:xfrm>
        </p:spPr>
        <p:txBody>
          <a:bodyPr>
            <a:normAutofit/>
          </a:bodyPr>
          <a:lstStyle/>
          <a:p>
            <a:r>
              <a:rPr lang="en-GB" sz="3700" dirty="0">
                <a:solidFill>
                  <a:srgbClr val="FFFFFF"/>
                </a:solidFill>
                <a:latin typeface="+mn-lt"/>
              </a:rPr>
              <a:t>CANDDID study team:</a:t>
            </a:r>
          </a:p>
        </p:txBody>
      </p:sp>
      <p:sp>
        <p:nvSpPr>
          <p:cNvPr id="3" name="Content Placeholder 2">
            <a:extLst>
              <a:ext uri="{FF2B5EF4-FFF2-40B4-BE49-F238E27FC236}">
                <a16:creationId xmlns:a16="http://schemas.microsoft.com/office/drawing/2014/main" id="{DBD318C7-4D2C-2415-C2EF-6FFEC02CFC81}"/>
              </a:ext>
            </a:extLst>
          </p:cNvPr>
          <p:cNvSpPr>
            <a:spLocks noGrp="1"/>
          </p:cNvSpPr>
          <p:nvPr>
            <p:ph idx="1"/>
          </p:nvPr>
        </p:nvSpPr>
        <p:spPr>
          <a:xfrm>
            <a:off x="1184238" y="2379346"/>
            <a:ext cx="10270672" cy="3683358"/>
          </a:xfrm>
        </p:spPr>
        <p:txBody>
          <a:bodyPr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0D0D"/>
                </a:solidFill>
                <a:effectLst/>
                <a:uLnTx/>
                <a:uFillTx/>
                <a:latin typeface="Calibri" panose="020F0502020204030204"/>
                <a:ea typeface="+mn-ea"/>
                <a:cs typeface="+mn-cs"/>
              </a:rPr>
              <a:t>Study team admin support 		 			Henrietta de Gale</a:t>
            </a:r>
            <a:endParaRPr kumimoji="0" lang="en-GB" b="0" i="0" u="none" strike="noStrike" kern="1200" cap="none" spc="0" normalizeH="0" baseline="0" noProof="0" dirty="0">
              <a:ln>
                <a:noFill/>
              </a:ln>
              <a:solidFill>
                <a:srgbClr val="24242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D0D0D"/>
                </a:solidFill>
                <a:effectLst/>
                <a:uLnTx/>
                <a:uFillTx/>
                <a:latin typeface="Calibri" panose="020F0502020204030204"/>
                <a:ea typeface="+mn-ea"/>
                <a:cs typeface="+mn-cs"/>
              </a:rPr>
              <a:t>Expert-by-experience							Josef de la Moitie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D0D0D"/>
                </a:solidFill>
                <a:effectLst/>
                <a:uLnTx/>
                <a:uFillTx/>
                <a:latin typeface="Calibri" panose="020F0502020204030204"/>
                <a:ea typeface="+mn-ea"/>
                <a:cs typeface="+mn-cs"/>
              </a:rPr>
              <a:t>Research assistant (3 days pw) 				Ruksana Begum-Meades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0D0D"/>
                </a:solidFill>
                <a:effectLst/>
                <a:uLnTx/>
                <a:uFillTx/>
                <a:latin typeface="Calibri" panose="020F0502020204030204"/>
                <a:ea typeface="+mn-ea"/>
                <a:cs typeface="+mn-cs"/>
              </a:rPr>
              <a:t>Senior</a:t>
            </a:r>
            <a:r>
              <a:rPr lang="en-GB" dirty="0">
                <a:solidFill>
                  <a:srgbClr val="0D0D0D"/>
                </a:solidFill>
                <a:latin typeface="Calibri" panose="020F0502020204030204"/>
              </a:rPr>
              <a:t> clinical studies officer</a:t>
            </a:r>
            <a:r>
              <a:rPr kumimoji="0" lang="en-GB" b="0" i="0" u="none" strike="noStrike" kern="1200" cap="none" spc="0" normalizeH="0" baseline="0" noProof="0" dirty="0">
                <a:ln>
                  <a:noFill/>
                </a:ln>
                <a:solidFill>
                  <a:srgbClr val="0D0D0D"/>
                </a:solidFill>
                <a:effectLst/>
                <a:uLnTx/>
                <a:uFillTx/>
                <a:latin typeface="Calibri" panose="020F0502020204030204"/>
                <a:ea typeface="+mn-ea"/>
                <a:cs typeface="+mn-cs"/>
              </a:rPr>
              <a:t> (1 day pw)	Lisa Douglas</a:t>
            </a:r>
            <a:endParaRPr kumimoji="0" lang="en-GB" b="0" i="0" u="none" strike="noStrike" kern="1200" cap="none" spc="0" normalizeH="0" baseline="0" noProof="0" dirty="0">
              <a:ln>
                <a:noFill/>
              </a:ln>
              <a:solidFill>
                <a:srgbClr val="24242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0D0D"/>
                </a:solidFill>
                <a:effectLst/>
                <a:uLnTx/>
                <a:uFillTx/>
                <a:latin typeface="Calibri" panose="020F0502020204030204"/>
                <a:ea typeface="+mn-ea"/>
                <a:cs typeface="+mn-cs"/>
              </a:rPr>
              <a:t>Clinician researcher (1 day pw)  			Isobel Tollerfield</a:t>
            </a:r>
            <a:endParaRPr kumimoji="0" lang="en-GB" b="0" i="0" u="none" strike="noStrike" kern="1200" cap="none" spc="0" normalizeH="0" baseline="0" noProof="0" dirty="0">
              <a:ln>
                <a:noFill/>
              </a:ln>
              <a:solidFill>
                <a:srgbClr val="24242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D0D0D"/>
                </a:solidFill>
                <a:effectLst/>
                <a:uLnTx/>
                <a:uFillTx/>
                <a:latin typeface="Calibri" panose="020F0502020204030204"/>
                <a:ea typeface="+mn-ea"/>
                <a:cs typeface="+mn-cs"/>
              </a:rPr>
              <a:t>Mentoring (4 hours pw) 	 					Lisa Thompson / Chris Wee</a:t>
            </a:r>
            <a:endParaRPr kumimoji="0" lang="en-GB" b="0" i="0" u="none" strike="noStrike" kern="1200" cap="none" spc="0" normalizeH="0" baseline="0" noProof="0" dirty="0">
              <a:ln>
                <a:noFill/>
              </a:ln>
              <a:solidFill>
                <a:srgbClr val="242424"/>
              </a:solidFill>
              <a:effectLst/>
              <a:uLnTx/>
              <a:uFillTx/>
              <a:latin typeface="Calibri" panose="020F0502020204030204"/>
              <a:ea typeface="+mn-ea"/>
              <a:cs typeface="+mn-cs"/>
            </a:endParaRPr>
          </a:p>
        </p:txBody>
      </p:sp>
      <p:pic>
        <p:nvPicPr>
          <p:cNvPr id="4" name="Picture 4" descr="Starting Well :: Cheshire and Wirral Partnership NHS Foundation Trust">
            <a:extLst>
              <a:ext uri="{FF2B5EF4-FFF2-40B4-BE49-F238E27FC236}">
                <a16:creationId xmlns:a16="http://schemas.microsoft.com/office/drawing/2014/main" id="{15AA8A6E-1D24-42A7-D9B3-17D5F5F87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14" t="14638" r="24172" b="15672"/>
          <a:stretch/>
        </p:blipFill>
        <p:spPr bwMode="auto">
          <a:xfrm>
            <a:off x="313822" y="359266"/>
            <a:ext cx="886825" cy="87369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Audio 46">
            <a:hlinkClick r:id="" action="ppaction://media"/>
            <a:extLst>
              <a:ext uri="{FF2B5EF4-FFF2-40B4-BE49-F238E27FC236}">
                <a16:creationId xmlns:a16="http://schemas.microsoft.com/office/drawing/2014/main" id="{35D30EC4-AE40-A2C0-EF25-FB06AACC41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706710"/>
      </p:ext>
    </p:extLst>
  </p:cSld>
  <p:clrMapOvr>
    <a:masterClrMapping/>
  </p:clrMapOvr>
  <mc:AlternateContent xmlns:mc="http://schemas.openxmlformats.org/markup-compatibility/2006">
    <mc:Choice xmlns:p14="http://schemas.microsoft.com/office/powerpoint/2010/main" Requires="p14">
      <p:transition spd="slow" p14:dur="2000" advTm="20794"/>
    </mc:Choice>
    <mc:Fallback>
      <p:transition spd="slow" advTm="2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tarting Well :: Cheshire and Wirral Partnership NHS Foundation Trust">
            <a:extLst>
              <a:ext uri="{FF2B5EF4-FFF2-40B4-BE49-F238E27FC236}">
                <a16:creationId xmlns:a16="http://schemas.microsoft.com/office/drawing/2014/main" id="{15AA8A6E-1D24-42A7-D9B3-17D5F5F872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14" t="14638" r="24172" b="15672"/>
          <a:stretch/>
        </p:blipFill>
        <p:spPr bwMode="auto">
          <a:xfrm>
            <a:off x="313822" y="359266"/>
            <a:ext cx="886825" cy="87369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322C7585-D7C1-A973-6A7C-F1A36E9E92E4}"/>
              </a:ext>
            </a:extLst>
          </p:cNvPr>
          <p:cNvSpPr txBox="1">
            <a:spLocks/>
          </p:cNvSpPr>
          <p:nvPr/>
        </p:nvSpPr>
        <p:spPr>
          <a:xfrm>
            <a:off x="1371597" y="380764"/>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a:ln>
                  <a:noFill/>
                </a:ln>
                <a:solidFill>
                  <a:srgbClr val="FFFFFF"/>
                </a:solidFill>
                <a:effectLst/>
                <a:uLnTx/>
                <a:uFillTx/>
                <a:latin typeface="Aptos Display" panose="02110004020202020204"/>
                <a:ea typeface="+mj-ea"/>
                <a:cs typeface="+mj-cs"/>
              </a:rPr>
              <a:t>CANDDID study team Feb 2025 – Feb 2026</a:t>
            </a:r>
            <a:endParaRPr kumimoji="0" lang="en-GB" sz="34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pic>
        <p:nvPicPr>
          <p:cNvPr id="79" name="Audio 78">
            <a:hlinkClick r:id="" action="ppaction://media"/>
            <a:extLst>
              <a:ext uri="{FF2B5EF4-FFF2-40B4-BE49-F238E27FC236}">
                <a16:creationId xmlns:a16="http://schemas.microsoft.com/office/drawing/2014/main" id="{45E41FBA-A3F2-8C90-2224-6BE5678DA281}"/>
              </a:ext>
            </a:extLst>
          </p:cNvPr>
          <p:cNvPicPr>
            <a:picLocks noChangeAspect="1"/>
          </p:cNvPicPr>
          <p:nvPr>
            <a:audioFile r:link="rId1"/>
            <p:extLst>
              <p:ext uri="{DAA4B4D4-6D71-4841-9C94-3DE7FCFB9230}">
                <p14:media xmlns:p14="http://schemas.microsoft.com/office/powerpoint/2010/main" r:embed="rId2">
                  <p14:trim end="4996.2857"/>
                </p14:media>
              </p:ext>
            </p:extLst>
          </p:nvPr>
        </p:nvPicPr>
        <p:blipFill>
          <a:blip r:embed="rId6"/>
          <a:srcRect l="-203125" t="-203125" r="-203125" b="-203125"/>
          <a:stretch>
            <a:fillRect/>
          </a:stretch>
        </p:blipFill>
        <p:spPr>
          <a:xfrm>
            <a:off x="10052304" y="4718304"/>
            <a:ext cx="2057400" cy="2057400"/>
          </a:xfrm>
          <a:prstGeom prst="ellipse">
            <a:avLst/>
          </a:prstGeom>
        </p:spPr>
      </p:pic>
      <p:graphicFrame>
        <p:nvGraphicFramePr>
          <p:cNvPr id="88" name="Content Placeholder 2">
            <a:extLst>
              <a:ext uri="{FF2B5EF4-FFF2-40B4-BE49-F238E27FC236}">
                <a16:creationId xmlns:a16="http://schemas.microsoft.com/office/drawing/2014/main" id="{0C4BD670-A102-51B7-AABE-C12622B23DA1}"/>
              </a:ext>
            </a:extLst>
          </p:cNvPr>
          <p:cNvGraphicFramePr>
            <a:graphicFrameLocks/>
          </p:cNvGraphicFramePr>
          <p:nvPr/>
        </p:nvGraphicFramePr>
        <p:xfrm>
          <a:off x="142429" y="1651304"/>
          <a:ext cx="11876314" cy="50727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9" name="Rectangle 88">
            <a:extLst>
              <a:ext uri="{FF2B5EF4-FFF2-40B4-BE49-F238E27FC236}">
                <a16:creationId xmlns:a16="http://schemas.microsoft.com/office/drawing/2014/main" id="{E14062BA-2989-E0C1-962D-984F59369C27}"/>
              </a:ext>
            </a:extLst>
          </p:cNvPr>
          <p:cNvSpPr/>
          <p:nvPr/>
        </p:nvSpPr>
        <p:spPr>
          <a:xfrm>
            <a:off x="5008343" y="1810235"/>
            <a:ext cx="2175310" cy="475488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042301"/>
      </p:ext>
    </p:extLst>
  </p:cSld>
  <p:clrMapOvr>
    <a:masterClrMapping/>
  </p:clrMapOvr>
  <mc:AlternateContent xmlns:mc="http://schemas.openxmlformats.org/markup-compatibility/2006">
    <mc:Choice xmlns:p14="http://schemas.microsoft.com/office/powerpoint/2010/main" Requires="p14">
      <p:transition spd="slow" p14:dur="2000" advClick="0" advTm="61200"/>
    </mc:Choice>
    <mc:Fallback>
      <p:transition spd="slow" advClick="0" advTm="6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184"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tarting Well :: Cheshire and Wirral Partnership NHS Foundation Trust">
            <a:extLst>
              <a:ext uri="{FF2B5EF4-FFF2-40B4-BE49-F238E27FC236}">
                <a16:creationId xmlns:a16="http://schemas.microsoft.com/office/drawing/2014/main" id="{15AA8A6E-1D24-42A7-D9B3-17D5F5F872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14" t="14638" r="24172" b="15672"/>
          <a:stretch/>
        </p:blipFill>
        <p:spPr bwMode="auto">
          <a:xfrm>
            <a:off x="313822" y="359266"/>
            <a:ext cx="886825" cy="87369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2">
            <a:extLst>
              <a:ext uri="{FF2B5EF4-FFF2-40B4-BE49-F238E27FC236}">
                <a16:creationId xmlns:a16="http://schemas.microsoft.com/office/drawing/2014/main" id="{16E9BBEE-2027-8F9D-D5E4-03D4904CC9E8}"/>
              </a:ext>
            </a:extLst>
          </p:cNvPr>
          <p:cNvGraphicFramePr>
            <a:graphicFrameLocks/>
          </p:cNvGraphicFramePr>
          <p:nvPr/>
        </p:nvGraphicFramePr>
        <p:xfrm>
          <a:off x="142429" y="1651304"/>
          <a:ext cx="11876314" cy="50727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itle 1">
            <a:extLst>
              <a:ext uri="{FF2B5EF4-FFF2-40B4-BE49-F238E27FC236}">
                <a16:creationId xmlns:a16="http://schemas.microsoft.com/office/drawing/2014/main" id="{322C7585-D7C1-A973-6A7C-F1A36E9E92E4}"/>
              </a:ext>
            </a:extLst>
          </p:cNvPr>
          <p:cNvSpPr txBox="1">
            <a:spLocks/>
          </p:cNvSpPr>
          <p:nvPr/>
        </p:nvSpPr>
        <p:spPr>
          <a:xfrm>
            <a:off x="1371597" y="380764"/>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a:ln>
                  <a:noFill/>
                </a:ln>
                <a:solidFill>
                  <a:srgbClr val="FFFFFF"/>
                </a:solidFill>
                <a:effectLst/>
                <a:uLnTx/>
                <a:uFillTx/>
                <a:latin typeface="Aptos Display" panose="02110004020202020204"/>
                <a:ea typeface="+mj-ea"/>
                <a:cs typeface="+mj-cs"/>
              </a:rPr>
              <a:t>CANDDID study team Feb 2025 – Feb 2026</a:t>
            </a:r>
            <a:endParaRPr kumimoji="0" lang="en-GB" sz="3400" b="0" i="0" u="none" strike="noStrike" kern="1200" cap="none" spc="0" normalizeH="0" baseline="0" noProof="0" dirty="0">
              <a:ln>
                <a:noFill/>
              </a:ln>
              <a:solidFill>
                <a:srgbClr val="FFFFFF"/>
              </a:solidFill>
              <a:effectLst/>
              <a:uLnTx/>
              <a:uFillTx/>
              <a:latin typeface="Aptos Display" panose="02110004020202020204"/>
              <a:ea typeface="+mj-ea"/>
              <a:cs typeface="+mj-cs"/>
            </a:endParaRPr>
          </a:p>
        </p:txBody>
      </p:sp>
      <p:sp>
        <p:nvSpPr>
          <p:cNvPr id="12" name="Rectangle 11">
            <a:extLst>
              <a:ext uri="{FF2B5EF4-FFF2-40B4-BE49-F238E27FC236}">
                <a16:creationId xmlns:a16="http://schemas.microsoft.com/office/drawing/2014/main" id="{933B87C3-ECA6-B18B-F84E-2ADD23349B50}"/>
              </a:ext>
            </a:extLst>
          </p:cNvPr>
          <p:cNvSpPr/>
          <p:nvPr/>
        </p:nvSpPr>
        <p:spPr>
          <a:xfrm>
            <a:off x="5008343" y="1810235"/>
            <a:ext cx="2175310" cy="475488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091D7B5D-8337-D1E4-01C9-560DC4F6628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1265248"/>
      </p:ext>
    </p:extLst>
  </p:cSld>
  <p:clrMapOvr>
    <a:masterClrMapping/>
  </p:clrMapOvr>
  <mc:AlternateContent xmlns:mc="http://schemas.openxmlformats.org/markup-compatibility/2006">
    <mc:Choice xmlns:p14="http://schemas.microsoft.com/office/powerpoint/2010/main" Requires="p14">
      <p:transition spd="slow" p14:dur="2000" advTm="122446"/>
    </mc:Choice>
    <mc:Fallback>
      <p:transition spd="slow" advTm="12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hild holding a heart shaped puzzle&#10;&#10;AI-generated content may be incorrect.">
            <a:extLst>
              <a:ext uri="{FF2B5EF4-FFF2-40B4-BE49-F238E27FC236}">
                <a16:creationId xmlns:a16="http://schemas.microsoft.com/office/drawing/2014/main" id="{B5329D11-71BB-3787-9DDE-C266F59EF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88" y="2108839"/>
            <a:ext cx="2878298" cy="3997637"/>
          </a:xfrm>
          <a:prstGeom prst="rect">
            <a:avLst/>
          </a:prstGeom>
        </p:spPr>
      </p:pic>
      <p:pic>
        <p:nvPicPr>
          <p:cNvPr id="5" name="Picture 4">
            <a:extLst>
              <a:ext uri="{FF2B5EF4-FFF2-40B4-BE49-F238E27FC236}">
                <a16:creationId xmlns:a16="http://schemas.microsoft.com/office/drawing/2014/main" id="{ED5B0011-B753-FF22-FDD2-319D1150579E}"/>
              </a:ext>
            </a:extLst>
          </p:cNvPr>
          <p:cNvPicPr>
            <a:picLocks noChangeAspect="1"/>
          </p:cNvPicPr>
          <p:nvPr/>
        </p:nvPicPr>
        <p:blipFill>
          <a:blip r:embed="rId5"/>
          <a:stretch>
            <a:fillRect/>
          </a:stretch>
        </p:blipFill>
        <p:spPr>
          <a:xfrm>
            <a:off x="8560642" y="2108645"/>
            <a:ext cx="2818470" cy="3997831"/>
          </a:xfrm>
          <a:prstGeom prst="rect">
            <a:avLst/>
          </a:prstGeom>
        </p:spPr>
      </p:pic>
      <p:pic>
        <p:nvPicPr>
          <p:cNvPr id="3" name="Picture 4" descr="Starting Well :: Cheshire and Wirral Partnership NHS Foundation Trust">
            <a:extLst>
              <a:ext uri="{FF2B5EF4-FFF2-40B4-BE49-F238E27FC236}">
                <a16:creationId xmlns:a16="http://schemas.microsoft.com/office/drawing/2014/main" id="{AC08379E-21B9-B50A-860B-5633433872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14" t="14638" r="24172" b="15672"/>
          <a:stretch/>
        </p:blipFill>
        <p:spPr bwMode="auto">
          <a:xfrm>
            <a:off x="313822" y="359266"/>
            <a:ext cx="886825" cy="87369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F1E1756-A505-7BAE-634F-3945E4A1FFEF}"/>
              </a:ext>
            </a:extLst>
          </p:cNvPr>
          <p:cNvSpPr txBox="1">
            <a:spLocks/>
          </p:cNvSpPr>
          <p:nvPr/>
        </p:nvSpPr>
        <p:spPr>
          <a:xfrm>
            <a:off x="1371599" y="281838"/>
            <a:ext cx="10656072"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dirty="0">
                <a:ln>
                  <a:noFill/>
                </a:ln>
                <a:solidFill>
                  <a:srgbClr val="FFFFFF"/>
                </a:solidFill>
                <a:effectLst/>
                <a:uLnTx/>
                <a:uFillTx/>
                <a:latin typeface="Aptos Display" panose="020B0004020202020204" pitchFamily="34" charset="0"/>
                <a:cs typeface="Angsana New" panose="020B0502040204020203" pitchFamily="18" charset="-34"/>
              </a:rPr>
              <a:t>The new C&amp;M profiling tool – a neuro-affirmative approach</a:t>
            </a:r>
          </a:p>
        </p:txBody>
      </p:sp>
      <p:sp>
        <p:nvSpPr>
          <p:cNvPr id="10" name="Arrow: Right 9">
            <a:extLst>
              <a:ext uri="{FF2B5EF4-FFF2-40B4-BE49-F238E27FC236}">
                <a16:creationId xmlns:a16="http://schemas.microsoft.com/office/drawing/2014/main" id="{8A8563C9-112F-7C4A-3425-5704977C3A58}"/>
              </a:ext>
            </a:extLst>
          </p:cNvPr>
          <p:cNvSpPr/>
          <p:nvPr/>
        </p:nvSpPr>
        <p:spPr>
          <a:xfrm>
            <a:off x="4279900" y="3060702"/>
            <a:ext cx="3581400" cy="457200"/>
          </a:xfrm>
          <a:prstGeom prst="rightArrow">
            <a:avLst/>
          </a:prstGeom>
          <a:solidFill>
            <a:schemeClr val="accent5">
              <a:lumMod val="60000"/>
              <a:lumOff val="4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27663EE-E221-4589-17A1-56C16F055FE2}"/>
              </a:ext>
            </a:extLst>
          </p:cNvPr>
          <p:cNvSpPr txBox="1"/>
          <p:nvPr/>
        </p:nvSpPr>
        <p:spPr>
          <a:xfrm>
            <a:off x="4279900" y="2169695"/>
            <a:ext cx="3581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Cheshire and Merseyside Stakeholder co-production</a:t>
            </a: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CE70155-B7F6-23E3-11B4-D01463BDAE61}"/>
              </a:ext>
            </a:extLst>
          </p:cNvPr>
          <p:cNvPicPr>
            <a:picLocks noChangeAspect="1"/>
          </p:cNvPicPr>
          <p:nvPr/>
        </p:nvPicPr>
        <p:blipFill>
          <a:blip r:embed="rId7"/>
          <a:srcRect t="3716"/>
          <a:stretch/>
        </p:blipFill>
        <p:spPr>
          <a:xfrm>
            <a:off x="4034640" y="3573469"/>
            <a:ext cx="4148920" cy="2812896"/>
          </a:xfrm>
          <a:prstGeom prst="rect">
            <a:avLst/>
          </a:prstGeom>
        </p:spPr>
      </p:pic>
      <p:sp>
        <p:nvSpPr>
          <p:cNvPr id="2" name="TextBox 1">
            <a:extLst>
              <a:ext uri="{FF2B5EF4-FFF2-40B4-BE49-F238E27FC236}">
                <a16:creationId xmlns:a16="http://schemas.microsoft.com/office/drawing/2014/main" id="{F88B696A-525F-2D31-88A6-61D1D6CED21E}"/>
              </a:ext>
            </a:extLst>
          </p:cNvPr>
          <p:cNvSpPr txBox="1"/>
          <p:nvPr/>
        </p:nvSpPr>
        <p:spPr>
          <a:xfrm>
            <a:off x="464892" y="6106476"/>
            <a:ext cx="3581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latin typeface="Calibri" panose="020F0502020204030204"/>
              </a:rPr>
              <a:t>Portsmouth-Cornwall profiling tool</a:t>
            </a:r>
            <a:endParaRPr kumimoji="0" lang="en-GB"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B3A61-EDDA-200C-FBD8-725559931683}"/>
              </a:ext>
            </a:extLst>
          </p:cNvPr>
          <p:cNvSpPr txBox="1"/>
          <p:nvPr/>
        </p:nvSpPr>
        <p:spPr>
          <a:xfrm>
            <a:off x="8145060" y="6106476"/>
            <a:ext cx="3806068"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srgbClr val="002060"/>
                </a:solidFill>
                <a:effectLst/>
                <a:uLnTx/>
                <a:uFillTx/>
                <a:latin typeface="Calibri" panose="020F0502020204030204"/>
                <a:ea typeface="+mn-ea"/>
                <a:cs typeface="+mn-cs"/>
              </a:rPr>
              <a:t>Cheshire and Merseyside </a:t>
            </a:r>
            <a:r>
              <a:rPr lang="en-GB" sz="1700" b="1" dirty="0">
                <a:solidFill>
                  <a:srgbClr val="002060"/>
                </a:solidFill>
                <a:latin typeface="Calibri" panose="020F0502020204030204"/>
              </a:rPr>
              <a:t>profiling tool</a:t>
            </a: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 name="Audio 30">
            <a:hlinkClick r:id="" action="ppaction://media"/>
            <a:extLst>
              <a:ext uri="{FF2B5EF4-FFF2-40B4-BE49-F238E27FC236}">
                <a16:creationId xmlns:a16="http://schemas.microsoft.com/office/drawing/2014/main" id="{DD521610-9D61-DFFC-763C-5FC5312B6BE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6860916"/>
      </p:ext>
    </p:extLst>
  </p:cSld>
  <p:clrMapOvr>
    <a:masterClrMapping/>
  </p:clrMapOvr>
  <mc:AlternateContent xmlns:mc="http://schemas.openxmlformats.org/markup-compatibility/2006">
    <mc:Choice xmlns:p14="http://schemas.microsoft.com/office/powerpoint/2010/main" Requires="p14">
      <p:transition spd="slow" p14:dur="2000" advTm="36205"/>
    </mc:Choice>
    <mc:Fallback>
      <p:transition spd="slow" advTm="3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hild holding a heart shaped puzzle&#10;&#10;AI-generated content may be incorrect.">
            <a:extLst>
              <a:ext uri="{FF2B5EF4-FFF2-40B4-BE49-F238E27FC236}">
                <a16:creationId xmlns:a16="http://schemas.microsoft.com/office/drawing/2014/main" id="{B5329D11-71BB-3787-9DDE-C266F59EF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21" y="1746176"/>
            <a:ext cx="777600" cy="1080000"/>
          </a:xfrm>
          <a:prstGeom prst="rect">
            <a:avLst/>
          </a:prstGeom>
          <a:ln w="9525">
            <a:solidFill>
              <a:srgbClr val="002060"/>
            </a:solidFill>
          </a:ln>
        </p:spPr>
      </p:pic>
      <p:pic>
        <p:nvPicPr>
          <p:cNvPr id="5" name="Picture 4">
            <a:extLst>
              <a:ext uri="{FF2B5EF4-FFF2-40B4-BE49-F238E27FC236}">
                <a16:creationId xmlns:a16="http://schemas.microsoft.com/office/drawing/2014/main" id="{ED5B0011-B753-FF22-FDD2-319D1150579E}"/>
              </a:ext>
            </a:extLst>
          </p:cNvPr>
          <p:cNvPicPr>
            <a:picLocks noChangeAspect="1"/>
          </p:cNvPicPr>
          <p:nvPr/>
        </p:nvPicPr>
        <p:blipFill>
          <a:blip r:embed="rId5"/>
          <a:stretch>
            <a:fillRect/>
          </a:stretch>
        </p:blipFill>
        <p:spPr>
          <a:xfrm>
            <a:off x="11252979" y="1746176"/>
            <a:ext cx="761400" cy="1080000"/>
          </a:xfrm>
          <a:prstGeom prst="rect">
            <a:avLst/>
          </a:prstGeom>
          <a:ln>
            <a:solidFill>
              <a:srgbClr val="002060"/>
            </a:solidFill>
          </a:ln>
        </p:spPr>
      </p:pic>
      <p:pic>
        <p:nvPicPr>
          <p:cNvPr id="3" name="Picture 4" descr="Starting Well :: Cheshire and Wirral Partnership NHS Foundation Trust">
            <a:extLst>
              <a:ext uri="{FF2B5EF4-FFF2-40B4-BE49-F238E27FC236}">
                <a16:creationId xmlns:a16="http://schemas.microsoft.com/office/drawing/2014/main" id="{AC08379E-21B9-B50A-860B-5633433872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14" t="14638" r="24172" b="15672"/>
          <a:stretch/>
        </p:blipFill>
        <p:spPr bwMode="auto">
          <a:xfrm>
            <a:off x="313822" y="359266"/>
            <a:ext cx="886825" cy="87369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F1E1756-A505-7BAE-634F-3945E4A1FFEF}"/>
              </a:ext>
            </a:extLst>
          </p:cNvPr>
          <p:cNvSpPr txBox="1">
            <a:spLocks/>
          </p:cNvSpPr>
          <p:nvPr/>
        </p:nvSpPr>
        <p:spPr>
          <a:xfrm>
            <a:off x="1371599" y="281838"/>
            <a:ext cx="10656072"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dirty="0">
                <a:ln>
                  <a:noFill/>
                </a:ln>
                <a:solidFill>
                  <a:srgbClr val="FFFFFF"/>
                </a:solidFill>
                <a:effectLst/>
                <a:uLnTx/>
                <a:uFillTx/>
                <a:latin typeface="Aptos Display" panose="020B0004020202020204" pitchFamily="34" charset="0"/>
              </a:rPr>
              <a:t>The new co-produced C&amp;M profiling tool</a:t>
            </a:r>
          </a:p>
        </p:txBody>
      </p:sp>
      <p:sp>
        <p:nvSpPr>
          <p:cNvPr id="10" name="Arrow: Right 9">
            <a:extLst>
              <a:ext uri="{FF2B5EF4-FFF2-40B4-BE49-F238E27FC236}">
                <a16:creationId xmlns:a16="http://schemas.microsoft.com/office/drawing/2014/main" id="{8A8563C9-112F-7C4A-3425-5704977C3A58}"/>
              </a:ext>
            </a:extLst>
          </p:cNvPr>
          <p:cNvSpPr>
            <a:spLocks noChangeAspect="1"/>
          </p:cNvSpPr>
          <p:nvPr/>
        </p:nvSpPr>
        <p:spPr>
          <a:xfrm>
            <a:off x="5300176" y="2184805"/>
            <a:ext cx="1260000" cy="160851"/>
          </a:xfrm>
          <a:prstGeom prst="rightArrow">
            <a:avLst/>
          </a:prstGeom>
          <a:solidFill>
            <a:schemeClr val="accent5">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27663EE-E221-4589-17A1-56C16F055FE2}"/>
              </a:ext>
            </a:extLst>
          </p:cNvPr>
          <p:cNvSpPr txBox="1"/>
          <p:nvPr/>
        </p:nvSpPr>
        <p:spPr>
          <a:xfrm>
            <a:off x="7586160" y="1717124"/>
            <a:ext cx="332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Cheshire and Merseyside profiling tool</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D1FC01-8B2F-BDD8-9B75-1ACB4A0047CA}"/>
              </a:ext>
            </a:extLst>
          </p:cNvPr>
          <p:cNvSpPr txBox="1"/>
          <p:nvPr/>
        </p:nvSpPr>
        <p:spPr>
          <a:xfrm>
            <a:off x="1143353" y="1717124"/>
            <a:ext cx="3324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rPr>
              <a:t>Portsmouth-Cornwall profiling tool</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8D12E9E-D75B-35D8-3FA5-3293C0672D2A}"/>
              </a:ext>
            </a:extLst>
          </p:cNvPr>
          <p:cNvPicPr>
            <a:picLocks noChangeAspect="1"/>
          </p:cNvPicPr>
          <p:nvPr/>
        </p:nvPicPr>
        <p:blipFill rotWithShape="1">
          <a:blip r:embed="rId7">
            <a:extLst>
              <a:ext uri="{28A0092B-C50C-407E-A947-70E740481C1C}">
                <a14:useLocalDpi xmlns:a14="http://schemas.microsoft.com/office/drawing/2010/main" val="0"/>
              </a:ext>
            </a:extLst>
          </a:blip>
          <a:srcRect t="1018"/>
          <a:stretch/>
        </p:blipFill>
        <p:spPr bwMode="auto">
          <a:xfrm>
            <a:off x="6683360" y="1915569"/>
            <a:ext cx="1080000" cy="741214"/>
          </a:xfrm>
          <a:prstGeom prst="rect">
            <a:avLst/>
          </a:prstGeom>
          <a:noFill/>
          <a:ln>
            <a:solidFill>
              <a:srgbClr val="002060"/>
            </a:solid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B77E4D0B-6608-3E45-0D09-84F434EB34E0}"/>
              </a:ext>
            </a:extLst>
          </p:cNvPr>
          <p:cNvSpPr txBox="1"/>
          <p:nvPr/>
        </p:nvSpPr>
        <p:spPr>
          <a:xfrm>
            <a:off x="362553" y="3128211"/>
            <a:ext cx="481444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Paper format only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medical model focuses on making judgements based on abilities and ‘behaviours’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Uses ‘red’, ‘amber’, ‘green’ indicators and different scales based on ‘high’ and ‘low’ abilities and support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Includes terms that are outdated and difficult to understand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Promoted as a tool that can reduce demand for formal assessment</a:t>
            </a:r>
          </a:p>
        </p:txBody>
      </p:sp>
      <p:pic>
        <p:nvPicPr>
          <p:cNvPr id="13" name="Picture 12">
            <a:extLst>
              <a:ext uri="{FF2B5EF4-FFF2-40B4-BE49-F238E27FC236}">
                <a16:creationId xmlns:a16="http://schemas.microsoft.com/office/drawing/2014/main" id="{4A14DD90-6C01-295C-E3D2-B6CE7D2BB7D2}"/>
              </a:ext>
            </a:extLst>
          </p:cNvPr>
          <p:cNvPicPr>
            <a:picLocks noChangeAspect="1"/>
          </p:cNvPicPr>
          <p:nvPr/>
        </p:nvPicPr>
        <p:blipFill rotWithShape="1">
          <a:blip r:embed="rId8">
            <a:extLst>
              <a:ext uri="{28A0092B-C50C-407E-A947-70E740481C1C}">
                <a14:useLocalDpi xmlns:a14="http://schemas.microsoft.com/office/drawing/2010/main" val="0"/>
              </a:ext>
            </a:extLst>
          </a:blip>
          <a:srcRect l="2712" t="1815" r="2391" b="1809"/>
          <a:stretch/>
        </p:blipFill>
        <p:spPr bwMode="auto">
          <a:xfrm>
            <a:off x="4450188" y="1754000"/>
            <a:ext cx="711812" cy="1080000"/>
          </a:xfrm>
          <a:prstGeom prst="rect">
            <a:avLst/>
          </a:prstGeom>
          <a:noFill/>
          <a:ln>
            <a:solidFill>
              <a:srgbClr val="002060"/>
            </a:solid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E0D3D1A-B55C-5005-294F-32ED1D361215}"/>
              </a:ext>
            </a:extLst>
          </p:cNvPr>
          <p:cNvSpPr txBox="1"/>
          <p:nvPr/>
        </p:nvSpPr>
        <p:spPr>
          <a:xfrm>
            <a:off x="7015008" y="3128210"/>
            <a:ext cx="481444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Digitised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(interim version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neuro-affirmative approach focuses on understanding </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strengths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what works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each young person based on their experiences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Uses a consistent neuro-affirmative system of </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solid colour and borders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show the level of support and adjustments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Uses </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easy read words with visuals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Promoted as a tool that can help young people, families, and practitioners get earlier </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access to support</a:t>
            </a:r>
          </a:p>
        </p:txBody>
      </p:sp>
      <p:pic>
        <p:nvPicPr>
          <p:cNvPr id="22" name="Audio 21">
            <a:hlinkClick r:id="" action="ppaction://media"/>
            <a:extLst>
              <a:ext uri="{FF2B5EF4-FFF2-40B4-BE49-F238E27FC236}">
                <a16:creationId xmlns:a16="http://schemas.microsoft.com/office/drawing/2014/main" id="{7D3AE9DE-590A-895D-C84C-AA52B4A699B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6293918"/>
      </p:ext>
    </p:extLst>
  </p:cSld>
  <p:clrMapOvr>
    <a:masterClrMapping/>
  </p:clrMapOvr>
  <mc:AlternateContent xmlns:mc="http://schemas.openxmlformats.org/markup-compatibility/2006">
    <mc:Choice xmlns:p14="http://schemas.microsoft.com/office/powerpoint/2010/main" Requires="p14">
      <p:transition spd="slow" p14:dur="2000" advTm="91187"/>
    </mc:Choice>
    <mc:Fallback>
      <p:transition spd="slow" advTm="9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genda - letters written in beautiful ...">
            <a:extLst>
              <a:ext uri="{FF2B5EF4-FFF2-40B4-BE49-F238E27FC236}">
                <a16:creationId xmlns:a16="http://schemas.microsoft.com/office/drawing/2014/main" id="{E772D944-2C13-0D67-0005-F46489D46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988" y="0"/>
            <a:ext cx="3762024" cy="1547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31E178-B14D-786D-BB05-51EAFC27EA54}"/>
              </a:ext>
            </a:extLst>
          </p:cNvPr>
          <p:cNvPicPr>
            <a:picLocks noChangeAspect="1"/>
          </p:cNvPicPr>
          <p:nvPr/>
        </p:nvPicPr>
        <p:blipFill>
          <a:blip r:embed="rId3"/>
          <a:stretch>
            <a:fillRect/>
          </a:stretch>
        </p:blipFill>
        <p:spPr>
          <a:xfrm>
            <a:off x="9262119" y="5297586"/>
            <a:ext cx="2383743" cy="1243692"/>
          </a:xfrm>
          <a:prstGeom prst="rect">
            <a:avLst/>
          </a:prstGeom>
        </p:spPr>
      </p:pic>
      <p:sp>
        <p:nvSpPr>
          <p:cNvPr id="4" name="TextBox 3">
            <a:extLst>
              <a:ext uri="{FF2B5EF4-FFF2-40B4-BE49-F238E27FC236}">
                <a16:creationId xmlns:a16="http://schemas.microsoft.com/office/drawing/2014/main" id="{A557F99F-B703-F18A-DF86-223DCCF60E21}"/>
              </a:ext>
            </a:extLst>
          </p:cNvPr>
          <p:cNvSpPr txBox="1"/>
          <p:nvPr/>
        </p:nvSpPr>
        <p:spPr>
          <a:xfrm>
            <a:off x="713778" y="1062166"/>
            <a:ext cx="9893262" cy="5103577"/>
          </a:xfrm>
          <a:prstGeom prst="rect">
            <a:avLst/>
          </a:prstGeom>
          <a:noFill/>
        </p:spPr>
        <p:txBody>
          <a:bodyPr wrap="square">
            <a:spAutoFit/>
          </a:bodyPr>
          <a:lstStyle/>
          <a:p>
            <a:pPr>
              <a:lnSpc>
                <a:spcPct val="107000"/>
              </a:lnSpc>
              <a:spcAft>
                <a:spcPts val="800"/>
              </a:spcAft>
              <a:buNone/>
            </a:pPr>
            <a:endParaRPr lang="en-US" sz="1200" b="1">
              <a:solidFill>
                <a:srgbClr val="4472C4"/>
              </a:solidFill>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b="1">
                <a:solidFill>
                  <a:schemeClr val="tx2"/>
                </a:solidFill>
                <a:latin typeface="Arial" panose="020B0604020202020204" pitchFamily="34" charset="0"/>
                <a:ea typeface="Calibri" panose="020F0502020204030204" pitchFamily="34" charset="0"/>
                <a:cs typeface="Times New Roman" panose="02020603050405020304" pitchFamily="18" charset="0"/>
              </a:rPr>
              <a:t>Registration/coffee/marketplace (9:30am-9:45am)</a:t>
            </a:r>
          </a:p>
          <a:p>
            <a:pPr marL="342900" indent="-342900">
              <a:lnSpc>
                <a:spcPct val="107000"/>
              </a:lnSpc>
              <a:spcAft>
                <a:spcPts val="800"/>
              </a:spcAft>
              <a:buFont typeface="Arial" panose="020B0604020202020204" pitchFamily="34" charset="0"/>
              <a:buChar char="•"/>
            </a:pPr>
            <a:r>
              <a:rPr lang="en-US"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Introduction/ housekeeping (9:45am- 10am)</a:t>
            </a:r>
          </a:p>
          <a:p>
            <a:pPr marL="342900" indent="-342900">
              <a:lnSpc>
                <a:spcPct val="107000"/>
              </a:lnSpc>
              <a:spcAft>
                <a:spcPts val="800"/>
              </a:spcAft>
              <a:buFont typeface="Arial" panose="020B0604020202020204" pitchFamily="34" charset="0"/>
              <a:buChar char="•"/>
            </a:pPr>
            <a:r>
              <a:rPr lang="en-US" sz="2000" b="1">
                <a:solidFill>
                  <a:schemeClr val="tx2"/>
                </a:solidFill>
                <a:latin typeface="Arial" panose="020B0604020202020204" pitchFamily="34" charset="0"/>
                <a:ea typeface="Calibri" panose="020F0502020204030204" pitchFamily="34" charset="0"/>
                <a:cs typeface="Times New Roman" panose="02020603050405020304" pitchFamily="18" charset="0"/>
              </a:rPr>
              <a:t>Meet the Marketplace (10am-10:15am)</a:t>
            </a:r>
          </a:p>
          <a:p>
            <a:pPr marL="342900" indent="-342900">
              <a:lnSpc>
                <a:spcPct val="107000"/>
              </a:lnSpc>
              <a:spcAft>
                <a:spcPts val="800"/>
              </a:spcAft>
              <a:buFont typeface="Arial" panose="020B0604020202020204" pitchFamily="34" charset="0"/>
              <a:buChar char="•"/>
            </a:pPr>
            <a:r>
              <a:rPr lang="en-US" sz="2000" b="1">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What is Neurodiversity and how Cheshire West &amp; Chester Supports and identifies need? (10:15am-11:15am) </a:t>
            </a:r>
            <a:endParaRPr lang="en-GB" sz="20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US" sz="2000" b="1">
                <a:solidFill>
                  <a:schemeClr val="tx2"/>
                </a:solidFill>
                <a:effectLst/>
                <a:latin typeface="Arial" panose="020B0604020202020204" pitchFamily="34" charset="0"/>
                <a:ea typeface="Calibri" panose="020F0502020204030204" pitchFamily="34" charset="0"/>
                <a:cs typeface="Times New Roman" panose="02020603050405020304" pitchFamily="18" charset="0"/>
              </a:rPr>
              <a:t>Supporting Neurodiversity in Schools</a:t>
            </a:r>
            <a:r>
              <a:rPr lang="en-US" sz="2000" b="1">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en-US" sz="2000" b="1">
                <a:solidFill>
                  <a:schemeClr val="tx2"/>
                </a:solidFill>
                <a:effectLst/>
                <a:latin typeface="Arial" panose="020B0604020202020204" pitchFamily="34" charset="0"/>
                <a:ea typeface="Calibri" panose="020F0502020204030204" pitchFamily="34" charset="0"/>
                <a:cs typeface="Times New Roman" panose="02020603050405020304" pitchFamily="18" charset="0"/>
              </a:rPr>
              <a:t>11:15am- 11:45am)</a:t>
            </a:r>
            <a:endParaRPr lang="en-GB" sz="200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b="1">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COFFEE, CAKE and MARKETPLACE  (11:45am-12:15pm)</a:t>
            </a:r>
            <a:endParaRPr lang="en-GB" sz="200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b="1">
                <a:solidFill>
                  <a:schemeClr val="tx2"/>
                </a:solidFill>
                <a:effectLst/>
                <a:latin typeface="Arial" panose="020B0604020202020204" pitchFamily="34" charset="0"/>
                <a:ea typeface="Calibri" panose="020F0502020204030204" pitchFamily="34" charset="0"/>
                <a:cs typeface="Times New Roman" panose="02020603050405020304" pitchFamily="18" charset="0"/>
              </a:rPr>
              <a:t>PCF Update</a:t>
            </a:r>
            <a:r>
              <a:rPr lang="en-US" sz="2000" b="1">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en-US" sz="2000" b="1">
                <a:solidFill>
                  <a:schemeClr val="tx2"/>
                </a:solidFill>
                <a:effectLst/>
                <a:latin typeface="Arial" panose="020B0604020202020204" pitchFamily="34" charset="0"/>
                <a:ea typeface="Calibri" panose="020F0502020204030204" pitchFamily="34" charset="0"/>
                <a:cs typeface="Times New Roman" panose="02020603050405020304" pitchFamily="18" charset="0"/>
              </a:rPr>
              <a:t>12:15pm-12:30pm)</a:t>
            </a:r>
          </a:p>
          <a:p>
            <a:pPr marL="342900" indent="-342900">
              <a:lnSpc>
                <a:spcPct val="107000"/>
              </a:lnSpc>
              <a:spcAft>
                <a:spcPts val="800"/>
              </a:spcAft>
              <a:buFont typeface="Arial" panose="020B0604020202020204" pitchFamily="34" charset="0"/>
              <a:buChar char="•"/>
            </a:pPr>
            <a:r>
              <a:rPr lang="en-US" sz="2000" b="1">
                <a:solidFill>
                  <a:srgbClr val="92D050"/>
                </a:solidFill>
                <a:latin typeface="Arial" panose="020B0604020202020204" pitchFamily="34" charset="0"/>
                <a:ea typeface="Calibri" panose="020F0502020204030204" pitchFamily="34" charset="0"/>
                <a:cs typeface="Times New Roman" panose="02020603050405020304" pitchFamily="18" charset="0"/>
              </a:rPr>
              <a:t>Parent Carer Participation (12:30pm – 12:40pm)</a:t>
            </a:r>
            <a:endParaRPr lang="en-GB" sz="2000" b="1">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b="1">
                <a:solidFill>
                  <a:schemeClr val="tx2"/>
                </a:solidFill>
                <a:effectLst/>
                <a:latin typeface="Arial" panose="020B0604020202020204" pitchFamily="34" charset="0"/>
                <a:ea typeface="Calibri" panose="020F0502020204030204" pitchFamily="34" charset="0"/>
                <a:cs typeface="Times New Roman" panose="02020603050405020304" pitchFamily="18" charset="0"/>
              </a:rPr>
              <a:t>Partnership Inclusion Neurodiversity in Schools (12:40pm- 1pm)</a:t>
            </a:r>
            <a:endParaRPr lang="en-GB" sz="20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US" sz="2000" b="1">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Marketplace (1pm -1:30pm)</a:t>
            </a:r>
            <a:endParaRPr lang="en-GB" sz="2000" b="1">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endParaRPr lang="en-GB" sz="105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4775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Starting Well :: Cheshire and Wirral Partnership NHS Foundation Trust">
            <a:extLst>
              <a:ext uri="{FF2B5EF4-FFF2-40B4-BE49-F238E27FC236}">
                <a16:creationId xmlns:a16="http://schemas.microsoft.com/office/drawing/2014/main" id="{AC08379E-21B9-B50A-860B-5633433872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14" t="14638" r="24172" b="15672"/>
          <a:stretch/>
        </p:blipFill>
        <p:spPr bwMode="auto">
          <a:xfrm>
            <a:off x="313822" y="359266"/>
            <a:ext cx="886825" cy="873695"/>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F1E1756-A505-7BAE-634F-3945E4A1FFEF}"/>
              </a:ext>
            </a:extLst>
          </p:cNvPr>
          <p:cNvSpPr txBox="1">
            <a:spLocks/>
          </p:cNvSpPr>
          <p:nvPr/>
        </p:nvSpPr>
        <p:spPr>
          <a:xfrm>
            <a:off x="1371599" y="281838"/>
            <a:ext cx="10656072"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dirty="0">
                <a:ln>
                  <a:noFill/>
                </a:ln>
                <a:solidFill>
                  <a:srgbClr val="FFFFFF"/>
                </a:solidFill>
                <a:effectLst/>
                <a:uLnTx/>
                <a:uFillTx/>
                <a:latin typeface="Aptos Display" panose="020B0004020202020204" pitchFamily="34" charset="0"/>
              </a:rPr>
              <a:t>The new co-produced C&amp;M profiling tool</a:t>
            </a:r>
          </a:p>
        </p:txBody>
      </p:sp>
      <p:pic>
        <p:nvPicPr>
          <p:cNvPr id="4" name="Content Placeholder 4" descr="A diagram of a person's life&#10;&#10;AI-generated content may be incorrect.">
            <a:extLst>
              <a:ext uri="{FF2B5EF4-FFF2-40B4-BE49-F238E27FC236}">
                <a16:creationId xmlns:a16="http://schemas.microsoft.com/office/drawing/2014/main" id="{F867BC08-79E8-D99D-711B-601F9EBDAA75}"/>
              </a:ext>
            </a:extLst>
          </p:cNvPr>
          <p:cNvPicPr>
            <a:picLocks noChangeAspect="1"/>
          </p:cNvPicPr>
          <p:nvPr/>
        </p:nvPicPr>
        <p:blipFill>
          <a:blip r:embed="rId5"/>
          <a:stretch>
            <a:fillRect/>
          </a:stretch>
        </p:blipFill>
        <p:spPr>
          <a:xfrm>
            <a:off x="1315899" y="1823627"/>
            <a:ext cx="3941836" cy="4392019"/>
          </a:xfrm>
          <a:prstGeom prst="rect">
            <a:avLst/>
          </a:prstGeom>
        </p:spPr>
      </p:pic>
      <p:pic>
        <p:nvPicPr>
          <p:cNvPr id="9" name="Picture 8" descr="A group of people holding a color chart&#10;&#10;AI-generated content may be incorrect.">
            <a:extLst>
              <a:ext uri="{FF2B5EF4-FFF2-40B4-BE49-F238E27FC236}">
                <a16:creationId xmlns:a16="http://schemas.microsoft.com/office/drawing/2014/main" id="{D7AAEB0E-139C-FA89-E2E9-814651B5659B}"/>
              </a:ext>
            </a:extLst>
          </p:cNvPr>
          <p:cNvPicPr>
            <a:picLocks noChangeAspect="1"/>
          </p:cNvPicPr>
          <p:nvPr/>
        </p:nvPicPr>
        <p:blipFill>
          <a:blip r:embed="rId6"/>
          <a:stretch>
            <a:fillRect/>
          </a:stretch>
        </p:blipFill>
        <p:spPr>
          <a:xfrm>
            <a:off x="7021286" y="1905733"/>
            <a:ext cx="3008513" cy="4313280"/>
          </a:xfrm>
          <a:prstGeom prst="rect">
            <a:avLst/>
          </a:prstGeom>
        </p:spPr>
      </p:pic>
      <p:pic>
        <p:nvPicPr>
          <p:cNvPr id="17" name="Audio 16">
            <a:hlinkClick r:id="" action="ppaction://media"/>
            <a:extLst>
              <a:ext uri="{FF2B5EF4-FFF2-40B4-BE49-F238E27FC236}">
                <a16:creationId xmlns:a16="http://schemas.microsoft.com/office/drawing/2014/main" id="{8B0123C9-34A5-FDE3-05C8-7689A869CC2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9049431"/>
      </p:ext>
    </p:extLst>
  </p:cSld>
  <p:clrMapOvr>
    <a:masterClrMapping/>
  </p:clrMapOvr>
  <mc:AlternateContent xmlns:mc="http://schemas.openxmlformats.org/markup-compatibility/2006">
    <mc:Choice xmlns:p14="http://schemas.microsoft.com/office/powerpoint/2010/main" Requires="p14">
      <p:transition spd="slow" p14:dur="2000" advTm="76356"/>
    </mc:Choice>
    <mc:Fallback>
      <p:transition spd="slow" advTm="7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F1E1756-A505-7BAE-634F-3945E4A1FFEF}"/>
              </a:ext>
            </a:extLst>
          </p:cNvPr>
          <p:cNvSpPr txBox="1">
            <a:spLocks/>
          </p:cNvSpPr>
          <p:nvPr/>
        </p:nvSpPr>
        <p:spPr>
          <a:xfrm>
            <a:off x="1342724" y="281838"/>
            <a:ext cx="9858214"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400" b="0" i="0" u="none" strike="noStrike" kern="1200" cap="none" spc="0" normalizeH="0" baseline="0" noProof="0" dirty="0">
                <a:ln>
                  <a:noFill/>
                </a:ln>
                <a:solidFill>
                  <a:srgbClr val="FFFFFF"/>
                </a:solidFill>
                <a:effectLst/>
                <a:uLnTx/>
                <a:uFillTx/>
                <a:latin typeface="Aptos Display" panose="020F0302020204030204"/>
                <a:ea typeface="+mj-ea"/>
                <a:cs typeface="+mj-cs"/>
              </a:rPr>
              <a:t>Further work on the neurodiversity pathway in C and M</a:t>
            </a:r>
            <a:endParaRPr kumimoji="0" lang="en-GB" sz="3400" b="0" i="0" u="none" strike="noStrike" kern="1200" cap="none" spc="0" normalizeH="0" baseline="0" noProof="0" dirty="0">
              <a:ln>
                <a:noFill/>
              </a:ln>
              <a:solidFill>
                <a:srgbClr val="FFFFFF"/>
              </a:solidFill>
              <a:effectLst/>
              <a:uLnTx/>
              <a:uFillTx/>
              <a:latin typeface="Aptos Display" panose="020B0004020202020204" pitchFamily="34" charset="0"/>
            </a:endParaRPr>
          </a:p>
        </p:txBody>
      </p:sp>
      <p:graphicFrame>
        <p:nvGraphicFramePr>
          <p:cNvPr id="2" name="Content Placeholder 2">
            <a:extLst>
              <a:ext uri="{FF2B5EF4-FFF2-40B4-BE49-F238E27FC236}">
                <a16:creationId xmlns:a16="http://schemas.microsoft.com/office/drawing/2014/main" id="{6ED40458-E32C-8BC4-0ACD-6F4A6D6DD8CE}"/>
              </a:ext>
            </a:extLst>
          </p:cNvPr>
          <p:cNvGraphicFramePr>
            <a:graphicFrameLocks/>
          </p:cNvGraphicFramePr>
          <p:nvPr/>
        </p:nvGraphicFramePr>
        <p:xfrm>
          <a:off x="644056" y="1746820"/>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B0F386C-68F9-3283-5D66-F07A200C2956}"/>
              </a:ext>
            </a:extLst>
          </p:cNvPr>
          <p:cNvSpPr txBox="1"/>
          <p:nvPr/>
        </p:nvSpPr>
        <p:spPr>
          <a:xfrm>
            <a:off x="1015001" y="5955220"/>
            <a:ext cx="10185937" cy="677108"/>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GB" sz="3800" b="0" i="0" u="none" strike="noStrike" kern="0" cap="none" spc="0" normalizeH="0" baseline="0" noProof="0" dirty="0">
                <a:ln>
                  <a:noFill/>
                </a:ln>
                <a:solidFill>
                  <a:prstClr val="black"/>
                </a:solidFill>
                <a:effectLst/>
                <a:uLnTx/>
                <a:uFillTx/>
              </a:rPr>
              <a:t>Study team email: </a:t>
            </a:r>
            <a:r>
              <a:rPr kumimoji="0" lang="en-GB" sz="3800" b="0" i="0" u="none" strike="noStrike" kern="0" cap="none" spc="0" normalizeH="0" baseline="0" noProof="0" dirty="0">
                <a:ln>
                  <a:noFill/>
                </a:ln>
                <a:solidFill>
                  <a:srgbClr val="002060"/>
                </a:solidFill>
                <a:effectLst/>
                <a:uLnTx/>
                <a:uFillTx/>
                <a:hlinkClick r:id="rId9">
                  <a:extLst>
                    <a:ext uri="{A12FA001-AC4F-418D-AE19-62706E023703}">
                      <ahyp:hlinkClr xmlns:ahyp="http://schemas.microsoft.com/office/drawing/2018/hyperlinkcolor" val="tx"/>
                    </a:ext>
                  </a:extLst>
                </a:hlinkClick>
              </a:rPr>
              <a:t>CWP.NDProfileStudy@nhs.net</a:t>
            </a:r>
            <a:r>
              <a:rPr kumimoji="0" lang="en-GB" sz="3800" b="0" i="0" u="none" strike="noStrike" kern="0" cap="none" spc="0" normalizeH="0" baseline="0" noProof="0" dirty="0">
                <a:ln>
                  <a:noFill/>
                </a:ln>
                <a:solidFill>
                  <a:srgbClr val="002060"/>
                </a:solidFill>
                <a:effectLst/>
                <a:uLnTx/>
                <a:uFillTx/>
              </a:rPr>
              <a:t>  </a:t>
            </a:r>
          </a:p>
        </p:txBody>
      </p:sp>
      <p:pic>
        <p:nvPicPr>
          <p:cNvPr id="11" name="Audio 10">
            <a:hlinkClick r:id="" action="ppaction://media"/>
            <a:extLst>
              <a:ext uri="{FF2B5EF4-FFF2-40B4-BE49-F238E27FC236}">
                <a16:creationId xmlns:a16="http://schemas.microsoft.com/office/drawing/2014/main" id="{7BA2C5A4-209C-C7C6-26E3-014ECC75BA1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3789210"/>
      </p:ext>
    </p:extLst>
  </p:cSld>
  <p:clrMapOvr>
    <a:masterClrMapping/>
  </p:clrMapOvr>
  <mc:AlternateContent xmlns:mc="http://schemas.openxmlformats.org/markup-compatibility/2006">
    <mc:Choice xmlns:p14="http://schemas.microsoft.com/office/powerpoint/2010/main" Requires="p14">
      <p:transition spd="slow" p14:dur="2000" advTm="39766"/>
    </mc:Choice>
    <mc:Fallback>
      <p:transition spd="slow" advTm="3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C580F7D-BD60-45B6-96FE-CD28CF9CDA28}"/>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
        <p:nvSpPr>
          <p:cNvPr id="7" name="Freeform 5">
            <a:extLst>
              <a:ext uri="{FF2B5EF4-FFF2-40B4-BE49-F238E27FC236}">
                <a16:creationId xmlns:a16="http://schemas.microsoft.com/office/drawing/2014/main" id="{87DF96DC-D5A2-494A-A7C1-0B8ED2808B03}"/>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pic>
        <p:nvPicPr>
          <p:cNvPr id="9" name="Picture 8">
            <a:extLst>
              <a:ext uri="{FF2B5EF4-FFF2-40B4-BE49-F238E27FC236}">
                <a16:creationId xmlns:a16="http://schemas.microsoft.com/office/drawing/2014/main" id="{EC127E47-5613-4FF9-9F23-2CF2061684DA}"/>
              </a:ext>
            </a:extLst>
          </p:cNvPr>
          <p:cNvPicPr>
            <a:picLocks noChangeAspect="1"/>
          </p:cNvPicPr>
          <p:nvPr/>
        </p:nvPicPr>
        <p:blipFill>
          <a:blip r:embed="rId5"/>
          <a:stretch>
            <a:fillRect/>
          </a:stretch>
        </p:blipFill>
        <p:spPr>
          <a:xfrm>
            <a:off x="-34031" y="6723251"/>
            <a:ext cx="12260062" cy="169166"/>
          </a:xfrm>
          <a:prstGeom prst="rect">
            <a:avLst/>
          </a:prstGeom>
        </p:spPr>
      </p:pic>
      <p:sp>
        <p:nvSpPr>
          <p:cNvPr id="8" name="TextBox 7">
            <a:extLst>
              <a:ext uri="{FF2B5EF4-FFF2-40B4-BE49-F238E27FC236}">
                <a16:creationId xmlns:a16="http://schemas.microsoft.com/office/drawing/2014/main" id="{83D5E3FA-447C-424E-A713-57DFECD4E2FD}"/>
              </a:ext>
            </a:extLst>
          </p:cNvPr>
          <p:cNvSpPr txBox="1"/>
          <p:nvPr/>
        </p:nvSpPr>
        <p:spPr>
          <a:xfrm>
            <a:off x="675564" y="713697"/>
            <a:ext cx="8263484" cy="584775"/>
          </a:xfrm>
          <a:prstGeom prst="rect">
            <a:avLst/>
          </a:prstGeom>
          <a:noFill/>
        </p:spPr>
        <p:txBody>
          <a:bodyPr wrap="square" rtlCol="0">
            <a:spAutoFit/>
          </a:bodyPr>
          <a:lstStyle/>
          <a:p>
            <a:pPr lvl="0"/>
            <a:r>
              <a:rPr lang="en-GB" sz="3200" b="1">
                <a:solidFill>
                  <a:srgbClr val="002060"/>
                </a:solidFill>
                <a:latin typeface="Arial" panose="020B0604020202020204" pitchFamily="34" charset="0"/>
                <a:cs typeface="Arial" panose="020B0604020202020204" pitchFamily="34" charset="0"/>
              </a:rPr>
              <a:t>Introduction and Koala North West's Role​</a:t>
            </a:r>
            <a:endParaRPr kumimoji="0" lang="en-GB"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DFD77CCB-B8C8-4FE3-9027-FC480726882D}"/>
              </a:ext>
            </a:extLst>
          </p:cNvPr>
          <p:cNvSpPr/>
          <p:nvPr/>
        </p:nvSpPr>
        <p:spPr>
          <a:xfrm>
            <a:off x="340132" y="1353348"/>
            <a:ext cx="7326923" cy="5035546"/>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Koala NW supports both professionals and parents/carers.</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Our role is to deliver and facilitate training that ensures professionals and practitioners understand and use the profiling tool effectively. </a:t>
            </a:r>
          </a:p>
          <a:p>
            <a:pPr marL="285750" indent="-285750">
              <a:lnSpc>
                <a:spcPct val="107000"/>
              </a:lnSpc>
              <a:spcAft>
                <a:spcPts val="800"/>
              </a:spcAft>
              <a:buFont typeface="Wingdings" panose="05000000000000000000" pitchFamily="2" charset="2"/>
              <a:buChar char="§"/>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We will also be offering training to parents to support their understanding of the tool.</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Our training promotes inclusive, neuro-affirming approaches across education, health, and care settings.</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Today’s session is about creating a shared understanding of the tool to enable the best support for children and young people.</a:t>
            </a:r>
          </a:p>
        </p:txBody>
      </p:sp>
      <p:sp>
        <p:nvSpPr>
          <p:cNvPr id="11" name="Freeform 2">
            <a:extLst>
              <a:ext uri="{FF2B5EF4-FFF2-40B4-BE49-F238E27FC236}">
                <a16:creationId xmlns:a16="http://schemas.microsoft.com/office/drawing/2014/main" id="{7FA26EF8-D0A3-4FD8-BAB9-2849B4063813}"/>
              </a:ext>
            </a:extLst>
          </p:cNvPr>
          <p:cNvSpPr>
            <a:spLocks noChangeAspect="1"/>
          </p:cNvSpPr>
          <p:nvPr/>
        </p:nvSpPr>
        <p:spPr>
          <a:xfrm>
            <a:off x="7186167" y="820893"/>
            <a:ext cx="5216214" cy="5216214"/>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endParaRPr lang="en-GB"/>
          </a:p>
        </p:txBody>
      </p:sp>
    </p:spTree>
    <p:extLst>
      <p:ext uri="{BB962C8B-B14F-4D97-AF65-F5344CB8AC3E}">
        <p14:creationId xmlns:p14="http://schemas.microsoft.com/office/powerpoint/2010/main" val="299027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C580F7D-BD60-45B6-96FE-CD28CF9CDA28}"/>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
        <p:nvSpPr>
          <p:cNvPr id="7" name="Freeform 5">
            <a:extLst>
              <a:ext uri="{FF2B5EF4-FFF2-40B4-BE49-F238E27FC236}">
                <a16:creationId xmlns:a16="http://schemas.microsoft.com/office/drawing/2014/main" id="{87DF96DC-D5A2-494A-A7C1-0B8ED2808B03}"/>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pic>
        <p:nvPicPr>
          <p:cNvPr id="9" name="Picture 8">
            <a:extLst>
              <a:ext uri="{FF2B5EF4-FFF2-40B4-BE49-F238E27FC236}">
                <a16:creationId xmlns:a16="http://schemas.microsoft.com/office/drawing/2014/main" id="{EC127E47-5613-4FF9-9F23-2CF2061684DA}"/>
              </a:ext>
            </a:extLst>
          </p:cNvPr>
          <p:cNvPicPr>
            <a:picLocks noChangeAspect="1"/>
          </p:cNvPicPr>
          <p:nvPr/>
        </p:nvPicPr>
        <p:blipFill>
          <a:blip r:embed="rId5"/>
          <a:stretch>
            <a:fillRect/>
          </a:stretch>
        </p:blipFill>
        <p:spPr>
          <a:xfrm>
            <a:off x="-34031" y="6723251"/>
            <a:ext cx="12260062" cy="169166"/>
          </a:xfrm>
          <a:prstGeom prst="rect">
            <a:avLst/>
          </a:prstGeom>
        </p:spPr>
      </p:pic>
      <p:sp>
        <p:nvSpPr>
          <p:cNvPr id="2" name="Rectangle 1">
            <a:extLst>
              <a:ext uri="{FF2B5EF4-FFF2-40B4-BE49-F238E27FC236}">
                <a16:creationId xmlns:a16="http://schemas.microsoft.com/office/drawing/2014/main" id="{CA4172DD-746C-4A84-B88A-7BB6033AC545}"/>
              </a:ext>
            </a:extLst>
          </p:cNvPr>
          <p:cNvSpPr/>
          <p:nvPr/>
        </p:nvSpPr>
        <p:spPr>
          <a:xfrm>
            <a:off x="417104" y="1413779"/>
            <a:ext cx="8428330" cy="4247317"/>
          </a:xfrm>
          <a:prstGeom prst="rect">
            <a:avLst/>
          </a:prstGeom>
        </p:spPr>
        <p:txBody>
          <a:bodyPr wrap="square">
            <a:spAutoFit/>
          </a:bodyPr>
          <a:lstStyle/>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Created with neurodivergent young people, their families and professionals to meet real needs.</a:t>
            </a:r>
          </a:p>
          <a:p>
            <a:pPr lvl="0" fontAlgn="base"/>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Focuses on strengths, not just challenges.</a:t>
            </a:r>
          </a:p>
          <a:p>
            <a:pPr lvl="0" fontAlgn="base"/>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Covers 10 key areas like emotions, energy, attention, and communication.</a:t>
            </a:r>
          </a:p>
          <a:p>
            <a:pPr lvl="0" fontAlgn="base"/>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Can be used with or without a diagnosis – it’s a guided conversation, not an assessment.</a:t>
            </a:r>
          </a:p>
          <a:p>
            <a:pPr lvl="0" fontAlgn="base"/>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Supports home, school, and community settings  with practical strategies.</a:t>
            </a:r>
          </a:p>
          <a:p>
            <a:pPr lvl="0" fontAlgn="base"/>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Complements formal assessments, helping early support.</a:t>
            </a:r>
          </a:p>
          <a:p>
            <a:pPr lvl="0" fontAlgn="base"/>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lvl="0" indent="-285750" fontAlgn="base">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Over 300 professionals trained to ensure consistency and collaboration.</a:t>
            </a:r>
            <a:endParaRPr kumimoji="0" lang="en-GB" sz="180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83D5E3FA-447C-424E-A713-57DFECD4E2FD}"/>
              </a:ext>
            </a:extLst>
          </p:cNvPr>
          <p:cNvSpPr txBox="1"/>
          <p:nvPr/>
        </p:nvSpPr>
        <p:spPr>
          <a:xfrm>
            <a:off x="675564" y="675344"/>
            <a:ext cx="7995470" cy="646331"/>
          </a:xfrm>
          <a:prstGeom prst="rect">
            <a:avLst/>
          </a:prstGeom>
          <a:noFill/>
        </p:spPr>
        <p:txBody>
          <a:bodyPr wrap="square" rtlCol="0">
            <a:spAutoFit/>
          </a:bodyPr>
          <a:lstStyle/>
          <a:p>
            <a:pPr lvl="0"/>
            <a:r>
              <a:rPr lang="en-GB" sz="3600" b="1">
                <a:solidFill>
                  <a:srgbClr val="002060"/>
                </a:solidFill>
                <a:latin typeface="Arial" panose="020B0604020202020204" pitchFamily="34" charset="0"/>
                <a:cs typeface="Arial" panose="020B0604020202020204" pitchFamily="34" charset="0"/>
              </a:rPr>
              <a:t>Understanding the Profiling Tool​</a:t>
            </a:r>
            <a:endParaRPr kumimoji="0" lang="en-GB" sz="3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C106A881-1C22-420C-9468-28BA605E3D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5434" y="1872174"/>
            <a:ext cx="2880000" cy="288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4293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C580F7D-BD60-45B6-96FE-CD28CF9CDA28}"/>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
        <p:nvSpPr>
          <p:cNvPr id="7" name="Freeform 5">
            <a:extLst>
              <a:ext uri="{FF2B5EF4-FFF2-40B4-BE49-F238E27FC236}">
                <a16:creationId xmlns:a16="http://schemas.microsoft.com/office/drawing/2014/main" id="{87DF96DC-D5A2-494A-A7C1-0B8ED2808B03}"/>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pic>
        <p:nvPicPr>
          <p:cNvPr id="9" name="Picture 8">
            <a:extLst>
              <a:ext uri="{FF2B5EF4-FFF2-40B4-BE49-F238E27FC236}">
                <a16:creationId xmlns:a16="http://schemas.microsoft.com/office/drawing/2014/main" id="{EC127E47-5613-4FF9-9F23-2CF2061684DA}"/>
              </a:ext>
            </a:extLst>
          </p:cNvPr>
          <p:cNvPicPr>
            <a:picLocks noChangeAspect="1"/>
          </p:cNvPicPr>
          <p:nvPr/>
        </p:nvPicPr>
        <p:blipFill>
          <a:blip r:embed="rId5"/>
          <a:stretch>
            <a:fillRect/>
          </a:stretch>
        </p:blipFill>
        <p:spPr>
          <a:xfrm>
            <a:off x="-34031" y="6723251"/>
            <a:ext cx="12260062" cy="169166"/>
          </a:xfrm>
          <a:prstGeom prst="rect">
            <a:avLst/>
          </a:prstGeom>
        </p:spPr>
      </p:pic>
      <p:sp>
        <p:nvSpPr>
          <p:cNvPr id="8" name="TextBox 7">
            <a:extLst>
              <a:ext uri="{FF2B5EF4-FFF2-40B4-BE49-F238E27FC236}">
                <a16:creationId xmlns:a16="http://schemas.microsoft.com/office/drawing/2014/main" id="{83D5E3FA-447C-424E-A713-57DFECD4E2FD}"/>
              </a:ext>
            </a:extLst>
          </p:cNvPr>
          <p:cNvSpPr txBox="1"/>
          <p:nvPr/>
        </p:nvSpPr>
        <p:spPr>
          <a:xfrm>
            <a:off x="675563" y="666382"/>
            <a:ext cx="7585567" cy="584775"/>
          </a:xfrm>
          <a:prstGeom prst="rect">
            <a:avLst/>
          </a:prstGeom>
          <a:noFill/>
        </p:spPr>
        <p:txBody>
          <a:bodyPr wrap="square" rtlCol="0">
            <a:spAutoFit/>
          </a:bodyPr>
          <a:lstStyle/>
          <a:p>
            <a:pPr lvl="0"/>
            <a:r>
              <a:rPr lang="en-GB" sz="3200" b="1">
                <a:solidFill>
                  <a:srgbClr val="002060"/>
                </a:solidFill>
                <a:latin typeface="Arial" panose="020B0604020202020204" pitchFamily="34" charset="0"/>
                <a:cs typeface="Arial" panose="020B0604020202020204" pitchFamily="34" charset="0"/>
              </a:rPr>
              <a:t>How the Profiling Process</a:t>
            </a:r>
            <a:r>
              <a:rPr lang="en-GB" sz="2400" b="1">
                <a:solidFill>
                  <a:srgbClr val="002060"/>
                </a:solidFill>
                <a:latin typeface="Arial" panose="020B0604020202020204" pitchFamily="34" charset="0"/>
                <a:cs typeface="Arial" panose="020B0604020202020204" pitchFamily="34" charset="0"/>
              </a:rPr>
              <a:t> </a:t>
            </a:r>
            <a:r>
              <a:rPr lang="en-GB" sz="3200" b="1">
                <a:solidFill>
                  <a:srgbClr val="002060"/>
                </a:solidFill>
                <a:latin typeface="Arial" panose="020B0604020202020204" pitchFamily="34" charset="0"/>
                <a:cs typeface="Arial" panose="020B0604020202020204" pitchFamily="34" charset="0"/>
              </a:rPr>
              <a:t>Works</a:t>
            </a:r>
            <a:endParaRPr kumimoji="0" lang="en-GB"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28B02FD4-44FD-412A-BDD9-AF9F933CAD6A}"/>
              </a:ext>
            </a:extLst>
          </p:cNvPr>
          <p:cNvSpPr/>
          <p:nvPr/>
        </p:nvSpPr>
        <p:spPr>
          <a:xfrm>
            <a:off x="417104" y="1359077"/>
            <a:ext cx="8996527" cy="4648004"/>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Child, family, and professionals work together to create the profile through meaningful dialogue and discussion.</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This discussion will focus on the 10 key areas of development.</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Can be done on paper or digitally.</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Results in a colourful wheel showing strengths and support needs.</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Child’s voice is central – through talking, drawing, or their preferred style.</a:t>
            </a:r>
          </a:p>
          <a:p>
            <a:pPr>
              <a:lnSpc>
                <a:spcPct val="107000"/>
              </a:lnSpc>
              <a:spcAft>
                <a:spcPts val="800"/>
              </a:spcAf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Reviewed regularly (every 12 weeks or sooner) to keep support relevant.</a:t>
            </a:r>
          </a:p>
        </p:txBody>
      </p:sp>
      <p:pic>
        <p:nvPicPr>
          <p:cNvPr id="12" name="Picture 2" descr="Checklist ">
            <a:extLst>
              <a:ext uri="{FF2B5EF4-FFF2-40B4-BE49-F238E27FC236}">
                <a16:creationId xmlns:a16="http://schemas.microsoft.com/office/drawing/2014/main" id="{19588884-8456-4200-947C-9EBC03830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454" y="2012971"/>
            <a:ext cx="2832058" cy="28320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361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F19665-4112-4558-92AD-E08A39E45BB2}"/>
              </a:ext>
            </a:extLst>
          </p:cNvPr>
          <p:cNvSpPr txBox="1"/>
          <p:nvPr/>
        </p:nvSpPr>
        <p:spPr>
          <a:xfrm>
            <a:off x="675564" y="721420"/>
            <a:ext cx="6065206" cy="461665"/>
          </a:xfrm>
          <a:prstGeom prst="rect">
            <a:avLst/>
          </a:prstGeom>
          <a:noFill/>
        </p:spPr>
        <p:txBody>
          <a:bodyPr wrap="square" rtlCol="0">
            <a:spAutoFit/>
          </a:bodyPr>
          <a:lstStyle/>
          <a:p>
            <a:pPr lvl="0"/>
            <a:r>
              <a:rPr lang="en-GB" sz="2400" b="1">
                <a:solidFill>
                  <a:srgbClr val="002060"/>
                </a:solidFill>
                <a:latin typeface="Arial" panose="020B0604020202020204" pitchFamily="34" charset="0"/>
                <a:cs typeface="Arial" panose="020B0604020202020204" pitchFamily="34" charset="0"/>
              </a:rPr>
              <a:t>The 10 Key Areas</a:t>
            </a:r>
            <a:endParaRPr kumimoji="0" lang="en-GB"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Freeform 2">
            <a:extLst>
              <a:ext uri="{FF2B5EF4-FFF2-40B4-BE49-F238E27FC236}">
                <a16:creationId xmlns:a16="http://schemas.microsoft.com/office/drawing/2014/main" id="{AFA6FD9A-7520-4665-B8F2-3973278E1C00}"/>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black"/>
              </a:solidFill>
              <a:effectLst/>
              <a:uLnTx/>
              <a:uFillTx/>
              <a:latin typeface="Corbel"/>
              <a:ea typeface="+mn-ea"/>
              <a:cs typeface="+mn-cs"/>
            </a:endParaRPr>
          </a:p>
        </p:txBody>
      </p:sp>
      <p:sp>
        <p:nvSpPr>
          <p:cNvPr id="5" name="Freeform 5">
            <a:extLst>
              <a:ext uri="{FF2B5EF4-FFF2-40B4-BE49-F238E27FC236}">
                <a16:creationId xmlns:a16="http://schemas.microsoft.com/office/drawing/2014/main" id="{3E76C337-83C9-42EF-84CD-FFC18E5DA365}"/>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black"/>
              </a:solidFill>
              <a:effectLst/>
              <a:uLnTx/>
              <a:uFillTx/>
              <a:latin typeface="Corbel"/>
              <a:ea typeface="+mn-ea"/>
              <a:cs typeface="+mn-cs"/>
            </a:endParaRPr>
          </a:p>
        </p:txBody>
      </p:sp>
      <p:pic>
        <p:nvPicPr>
          <p:cNvPr id="6" name="Picture 5">
            <a:extLst>
              <a:ext uri="{FF2B5EF4-FFF2-40B4-BE49-F238E27FC236}">
                <a16:creationId xmlns:a16="http://schemas.microsoft.com/office/drawing/2014/main" id="{255DADEF-6E3A-45A1-8A88-846059494887}"/>
              </a:ext>
            </a:extLst>
          </p:cNvPr>
          <p:cNvPicPr>
            <a:picLocks noChangeAspect="1"/>
          </p:cNvPicPr>
          <p:nvPr/>
        </p:nvPicPr>
        <p:blipFill>
          <a:blip r:embed="rId5"/>
          <a:stretch>
            <a:fillRect/>
          </a:stretch>
        </p:blipFill>
        <p:spPr>
          <a:xfrm>
            <a:off x="-34031" y="6723251"/>
            <a:ext cx="12260062" cy="169166"/>
          </a:xfrm>
          <a:prstGeom prst="rect">
            <a:avLst/>
          </a:prstGeom>
        </p:spPr>
      </p:pic>
      <p:sp>
        <p:nvSpPr>
          <p:cNvPr id="13" name="Rectangle 12">
            <a:extLst>
              <a:ext uri="{FF2B5EF4-FFF2-40B4-BE49-F238E27FC236}">
                <a16:creationId xmlns:a16="http://schemas.microsoft.com/office/drawing/2014/main" id="{953368B2-1860-4072-84C3-E1732C6A8585}"/>
              </a:ext>
            </a:extLst>
          </p:cNvPr>
          <p:cNvSpPr/>
          <p:nvPr/>
        </p:nvSpPr>
        <p:spPr>
          <a:xfrm>
            <a:off x="7164740" y="2535118"/>
            <a:ext cx="5890621" cy="753980"/>
          </a:xfrm>
          <a:prstGeom prst="rect">
            <a:avLst/>
          </a:prstGeom>
        </p:spPr>
        <p:txBody>
          <a:bodyPr>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Communication</a:t>
            </a:r>
            <a:r>
              <a:rPr lang="en-GB">
                <a:latin typeface="Calibri" panose="020F0502020204030204" pitchFamily="34" charset="0"/>
                <a:ea typeface="Calibri" panose="020F0502020204030204" pitchFamily="34" charset="0"/>
                <a:cs typeface="Times New Roman" panose="02020603050405020304" pitchFamily="18" charset="0"/>
              </a:rPr>
              <a:t> – Sharing and understanding </a:t>
            </a:r>
          </a:p>
          <a:p>
            <a:pPr>
              <a:lnSpc>
                <a:spcPct val="107000"/>
              </a:lnSpc>
              <a:spcAft>
                <a:spcPts val="800"/>
              </a:spcAft>
            </a:pPr>
            <a:r>
              <a:rPr lang="en-GB">
                <a:latin typeface="Calibri" panose="020F0502020204030204" pitchFamily="34" charset="0"/>
                <a:ea typeface="Calibri" panose="020F0502020204030204" pitchFamily="34" charset="0"/>
                <a:cs typeface="Times New Roman" panose="02020603050405020304" pitchFamily="18" charset="0"/>
              </a:rPr>
              <a:t>ideas and feelings.</a:t>
            </a:r>
          </a:p>
        </p:txBody>
      </p:sp>
      <p:sp>
        <p:nvSpPr>
          <p:cNvPr id="7" name="Rectangle 6">
            <a:extLst>
              <a:ext uri="{FF2B5EF4-FFF2-40B4-BE49-F238E27FC236}">
                <a16:creationId xmlns:a16="http://schemas.microsoft.com/office/drawing/2014/main" id="{7E3BEC4F-8D10-4FAC-B441-BA32FC40B9A9}"/>
              </a:ext>
            </a:extLst>
          </p:cNvPr>
          <p:cNvSpPr/>
          <p:nvPr/>
        </p:nvSpPr>
        <p:spPr>
          <a:xfrm>
            <a:off x="965936" y="1645693"/>
            <a:ext cx="5890621" cy="365599"/>
          </a:xfrm>
          <a:prstGeom prst="rect">
            <a:avLst/>
          </a:prstGeom>
        </p:spPr>
        <p:txBody>
          <a:bodyPr>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Self</a:t>
            </a:r>
            <a:r>
              <a:rPr lang="en-GB">
                <a:latin typeface="Calibri" panose="020F0502020204030204" pitchFamily="34" charset="0"/>
                <a:ea typeface="Calibri" panose="020F0502020204030204" pitchFamily="34" charset="0"/>
                <a:cs typeface="Times New Roman" panose="02020603050405020304" pitchFamily="18" charset="0"/>
              </a:rPr>
              <a:t> – Understanding body, mind, and basic needs</a:t>
            </a:r>
          </a:p>
        </p:txBody>
      </p:sp>
      <p:sp>
        <p:nvSpPr>
          <p:cNvPr id="8" name="Rectangle 7">
            <a:extLst>
              <a:ext uri="{FF2B5EF4-FFF2-40B4-BE49-F238E27FC236}">
                <a16:creationId xmlns:a16="http://schemas.microsoft.com/office/drawing/2014/main" id="{9133B8C2-082C-48DE-8E7A-98146CF54122}"/>
              </a:ext>
            </a:extLst>
          </p:cNvPr>
          <p:cNvSpPr/>
          <p:nvPr/>
        </p:nvSpPr>
        <p:spPr>
          <a:xfrm>
            <a:off x="943361" y="2683006"/>
            <a:ext cx="4263706" cy="365599"/>
          </a:xfrm>
          <a:prstGeom prst="rect">
            <a:avLst/>
          </a:prstGeom>
        </p:spPr>
        <p:txBody>
          <a:bodyPr wrap="none">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Emotion</a:t>
            </a:r>
            <a:r>
              <a:rPr lang="en-GB">
                <a:latin typeface="Calibri" panose="020F0502020204030204" pitchFamily="34" charset="0"/>
                <a:ea typeface="Calibri" panose="020F0502020204030204" pitchFamily="34" charset="0"/>
                <a:cs typeface="Times New Roman" panose="02020603050405020304" pitchFamily="18" charset="0"/>
              </a:rPr>
              <a:t> – Managing and expressing feelings.</a:t>
            </a:r>
          </a:p>
        </p:txBody>
      </p:sp>
      <p:sp>
        <p:nvSpPr>
          <p:cNvPr id="9" name="Rectangle 8">
            <a:extLst>
              <a:ext uri="{FF2B5EF4-FFF2-40B4-BE49-F238E27FC236}">
                <a16:creationId xmlns:a16="http://schemas.microsoft.com/office/drawing/2014/main" id="{8EFF5D69-569E-4388-9307-9354C8F43895}"/>
              </a:ext>
            </a:extLst>
          </p:cNvPr>
          <p:cNvSpPr/>
          <p:nvPr/>
        </p:nvSpPr>
        <p:spPr>
          <a:xfrm>
            <a:off x="965936" y="3658626"/>
            <a:ext cx="4968684" cy="365599"/>
          </a:xfrm>
          <a:prstGeom prst="rect">
            <a:avLst/>
          </a:prstGeom>
        </p:spPr>
        <p:txBody>
          <a:bodyPr wrap="none">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Energy </a:t>
            </a:r>
            <a:r>
              <a:rPr lang="en-GB">
                <a:latin typeface="Calibri" panose="020F0502020204030204" pitchFamily="34" charset="0"/>
                <a:ea typeface="Calibri" panose="020F0502020204030204" pitchFamily="34" charset="0"/>
                <a:cs typeface="Times New Roman" panose="02020603050405020304" pitchFamily="18" charset="0"/>
              </a:rPr>
              <a:t>– Balancing energy levels throughout the day.</a:t>
            </a:r>
          </a:p>
        </p:txBody>
      </p:sp>
      <p:sp>
        <p:nvSpPr>
          <p:cNvPr id="10" name="Rectangle 9">
            <a:extLst>
              <a:ext uri="{FF2B5EF4-FFF2-40B4-BE49-F238E27FC236}">
                <a16:creationId xmlns:a16="http://schemas.microsoft.com/office/drawing/2014/main" id="{EE7704AE-681F-4B17-B9CF-01978E179F69}"/>
              </a:ext>
            </a:extLst>
          </p:cNvPr>
          <p:cNvSpPr/>
          <p:nvPr/>
        </p:nvSpPr>
        <p:spPr>
          <a:xfrm>
            <a:off x="947096" y="4664966"/>
            <a:ext cx="4112834" cy="365599"/>
          </a:xfrm>
          <a:prstGeom prst="rect">
            <a:avLst/>
          </a:prstGeom>
        </p:spPr>
        <p:txBody>
          <a:bodyPr wrap="none">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Coordination</a:t>
            </a:r>
            <a:r>
              <a:rPr lang="en-GB">
                <a:latin typeface="Calibri" panose="020F0502020204030204" pitchFamily="34" charset="0"/>
                <a:ea typeface="Calibri" panose="020F0502020204030204" pitchFamily="34" charset="0"/>
                <a:cs typeface="Times New Roman" panose="02020603050405020304" pitchFamily="18" charset="0"/>
              </a:rPr>
              <a:t> – Movement and motor skills.</a:t>
            </a:r>
          </a:p>
        </p:txBody>
      </p:sp>
      <p:sp>
        <p:nvSpPr>
          <p:cNvPr id="11" name="Rectangle 10">
            <a:extLst>
              <a:ext uri="{FF2B5EF4-FFF2-40B4-BE49-F238E27FC236}">
                <a16:creationId xmlns:a16="http://schemas.microsoft.com/office/drawing/2014/main" id="{A44B0573-8635-4E9E-AFB2-30E5F0CE6EC7}"/>
              </a:ext>
            </a:extLst>
          </p:cNvPr>
          <p:cNvSpPr/>
          <p:nvPr/>
        </p:nvSpPr>
        <p:spPr>
          <a:xfrm>
            <a:off x="947096" y="5534906"/>
            <a:ext cx="5890621" cy="671915"/>
          </a:xfrm>
          <a:prstGeom prst="rect">
            <a:avLst/>
          </a:prstGeom>
        </p:spPr>
        <p:txBody>
          <a:bodyPr>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Sensory </a:t>
            </a:r>
            <a:r>
              <a:rPr lang="en-GB">
                <a:latin typeface="Calibri" panose="020F0502020204030204" pitchFamily="34" charset="0"/>
                <a:ea typeface="Calibri" panose="020F0502020204030204" pitchFamily="34" charset="0"/>
                <a:cs typeface="Times New Roman" panose="02020603050405020304" pitchFamily="18" charset="0"/>
              </a:rPr>
              <a:t>– Comfort with sounds, sights, textures, body signals.</a:t>
            </a:r>
          </a:p>
        </p:txBody>
      </p:sp>
      <p:sp>
        <p:nvSpPr>
          <p:cNvPr id="12" name="Rectangle 11">
            <a:extLst>
              <a:ext uri="{FF2B5EF4-FFF2-40B4-BE49-F238E27FC236}">
                <a16:creationId xmlns:a16="http://schemas.microsoft.com/office/drawing/2014/main" id="{DBF6DF84-3A7F-47BD-9516-A312F2FFC867}"/>
              </a:ext>
            </a:extLst>
          </p:cNvPr>
          <p:cNvSpPr/>
          <p:nvPr/>
        </p:nvSpPr>
        <p:spPr>
          <a:xfrm>
            <a:off x="7132410" y="1697083"/>
            <a:ext cx="4744701" cy="365599"/>
          </a:xfrm>
          <a:prstGeom prst="rect">
            <a:avLst/>
          </a:prstGeom>
        </p:spPr>
        <p:txBody>
          <a:bodyPr wrap="none">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Attention</a:t>
            </a:r>
            <a:r>
              <a:rPr lang="en-GB">
                <a:latin typeface="Calibri" panose="020F0502020204030204" pitchFamily="34" charset="0"/>
                <a:ea typeface="Calibri" panose="020F0502020204030204" pitchFamily="34" charset="0"/>
                <a:cs typeface="Times New Roman" panose="02020603050405020304" pitchFamily="18" charset="0"/>
              </a:rPr>
              <a:t> – Focusing and switching between tasks.</a:t>
            </a:r>
          </a:p>
        </p:txBody>
      </p:sp>
      <p:sp>
        <p:nvSpPr>
          <p:cNvPr id="14" name="Rectangle 13">
            <a:extLst>
              <a:ext uri="{FF2B5EF4-FFF2-40B4-BE49-F238E27FC236}">
                <a16:creationId xmlns:a16="http://schemas.microsoft.com/office/drawing/2014/main" id="{6F0F7C1A-4740-4CB3-93EB-84B36EFB131F}"/>
              </a:ext>
            </a:extLst>
          </p:cNvPr>
          <p:cNvSpPr/>
          <p:nvPr/>
        </p:nvSpPr>
        <p:spPr>
          <a:xfrm>
            <a:off x="7164740" y="3651504"/>
            <a:ext cx="4490355" cy="365599"/>
          </a:xfrm>
          <a:prstGeom prst="rect">
            <a:avLst/>
          </a:prstGeom>
        </p:spPr>
        <p:txBody>
          <a:bodyPr wrap="none">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Flexibility</a:t>
            </a:r>
            <a:r>
              <a:rPr lang="en-GB">
                <a:latin typeface="Calibri" panose="020F0502020204030204" pitchFamily="34" charset="0"/>
                <a:ea typeface="Calibri" panose="020F0502020204030204" pitchFamily="34" charset="0"/>
                <a:cs typeface="Times New Roman" panose="02020603050405020304" pitchFamily="18" charset="0"/>
              </a:rPr>
              <a:t> – Coping with change and transitions.</a:t>
            </a:r>
          </a:p>
        </p:txBody>
      </p:sp>
      <p:sp>
        <p:nvSpPr>
          <p:cNvPr id="15" name="Rectangle 14">
            <a:extLst>
              <a:ext uri="{FF2B5EF4-FFF2-40B4-BE49-F238E27FC236}">
                <a16:creationId xmlns:a16="http://schemas.microsoft.com/office/drawing/2014/main" id="{D7569A4A-9B94-4F89-86F0-A004424A022A}"/>
              </a:ext>
            </a:extLst>
          </p:cNvPr>
          <p:cNvSpPr/>
          <p:nvPr/>
        </p:nvSpPr>
        <p:spPr>
          <a:xfrm>
            <a:off x="7151554" y="4640354"/>
            <a:ext cx="4126774" cy="365599"/>
          </a:xfrm>
          <a:prstGeom prst="rect">
            <a:avLst/>
          </a:prstGeom>
        </p:spPr>
        <p:txBody>
          <a:bodyPr wrap="none">
            <a:spAutoFit/>
          </a:bodyPr>
          <a:lstStyle/>
          <a:p>
            <a:pPr>
              <a:lnSpc>
                <a:spcPct val="107000"/>
              </a:lnSpc>
              <a:spcAft>
                <a:spcPts val="800"/>
              </a:spcAft>
            </a:pPr>
            <a:r>
              <a:rPr lang="en-GB" b="1">
                <a:latin typeface="Calibri" panose="020F0502020204030204" pitchFamily="34" charset="0"/>
                <a:ea typeface="Calibri" panose="020F0502020204030204" pitchFamily="34" charset="0"/>
                <a:cs typeface="Times New Roman" panose="02020603050405020304" pitchFamily="18" charset="0"/>
              </a:rPr>
              <a:t>Impulsivity</a:t>
            </a:r>
            <a:r>
              <a:rPr lang="en-GB">
                <a:latin typeface="Calibri" panose="020F0502020204030204" pitchFamily="34" charset="0"/>
                <a:ea typeface="Calibri" panose="020F0502020204030204" pitchFamily="34" charset="0"/>
                <a:cs typeface="Times New Roman" panose="02020603050405020304" pitchFamily="18" charset="0"/>
              </a:rPr>
              <a:t> – Acting quickly or overthinking.</a:t>
            </a:r>
          </a:p>
        </p:txBody>
      </p:sp>
      <p:sp>
        <p:nvSpPr>
          <p:cNvPr id="16" name="Rectangle 15">
            <a:extLst>
              <a:ext uri="{FF2B5EF4-FFF2-40B4-BE49-F238E27FC236}">
                <a16:creationId xmlns:a16="http://schemas.microsoft.com/office/drawing/2014/main" id="{6E0F3A5A-3EC2-4BC9-97B4-1A688C879F92}"/>
              </a:ext>
            </a:extLst>
          </p:cNvPr>
          <p:cNvSpPr/>
          <p:nvPr/>
        </p:nvSpPr>
        <p:spPr>
          <a:xfrm>
            <a:off x="7151554" y="5623944"/>
            <a:ext cx="4452436" cy="359544"/>
          </a:xfrm>
          <a:prstGeom prst="rect">
            <a:avLst/>
          </a:prstGeom>
        </p:spPr>
        <p:txBody>
          <a:bodyPr wrap="none">
            <a:spAutoFit/>
          </a:bodyPr>
          <a:lstStyle/>
          <a:p>
            <a:r>
              <a:rPr lang="en-GB" b="1">
                <a:latin typeface="Calibri" panose="020F0502020204030204" pitchFamily="34" charset="0"/>
                <a:ea typeface="Calibri" panose="020F0502020204030204" pitchFamily="34" charset="0"/>
                <a:cs typeface="Times New Roman" panose="02020603050405020304" pitchFamily="18" charset="0"/>
              </a:rPr>
              <a:t>Future</a:t>
            </a:r>
            <a:r>
              <a:rPr lang="en-GB">
                <a:latin typeface="Calibri" panose="020F0502020204030204" pitchFamily="34" charset="0"/>
                <a:ea typeface="Calibri" panose="020F0502020204030204" pitchFamily="34" charset="0"/>
                <a:cs typeface="Times New Roman" panose="02020603050405020304" pitchFamily="18" charset="0"/>
              </a:rPr>
              <a:t> – Planning and preparing for adulthood.</a:t>
            </a:r>
            <a:endParaRPr lang="en-GB"/>
          </a:p>
        </p:txBody>
      </p:sp>
      <p:grpSp>
        <p:nvGrpSpPr>
          <p:cNvPr id="17" name="Group 16">
            <a:extLst>
              <a:ext uri="{FF2B5EF4-FFF2-40B4-BE49-F238E27FC236}">
                <a16:creationId xmlns:a16="http://schemas.microsoft.com/office/drawing/2014/main" id="{C61B8F12-8D0C-450B-92B5-3E5168B37566}"/>
              </a:ext>
            </a:extLst>
          </p:cNvPr>
          <p:cNvGrpSpPr>
            <a:grpSpLocks noChangeAspect="1"/>
          </p:cNvGrpSpPr>
          <p:nvPr/>
        </p:nvGrpSpPr>
        <p:grpSpPr>
          <a:xfrm>
            <a:off x="222128" y="2504242"/>
            <a:ext cx="695743" cy="700918"/>
            <a:chOff x="3218616" y="1696406"/>
            <a:chExt cx="1119893" cy="1119893"/>
          </a:xfrm>
          <a:effectLst>
            <a:outerShdw blurRad="63500" sx="102000" sy="102000" algn="ctr" rotWithShape="0">
              <a:prstClr val="black">
                <a:alpha val="40000"/>
              </a:prstClr>
            </a:outerShdw>
          </a:effectLst>
        </p:grpSpPr>
        <p:grpSp>
          <p:nvGrpSpPr>
            <p:cNvPr id="18" name="Group 29">
              <a:extLst>
                <a:ext uri="{FF2B5EF4-FFF2-40B4-BE49-F238E27FC236}">
                  <a16:creationId xmlns:a16="http://schemas.microsoft.com/office/drawing/2014/main" id="{6568B9BE-3AEE-4E4C-B85D-1FF5F93F3697}"/>
                </a:ext>
              </a:extLst>
            </p:cNvPr>
            <p:cNvGrpSpPr>
              <a:grpSpLocks noChangeAspect="1"/>
            </p:cNvGrpSpPr>
            <p:nvPr/>
          </p:nvGrpSpPr>
          <p:grpSpPr>
            <a:xfrm>
              <a:off x="3218616" y="1696406"/>
              <a:ext cx="1119893" cy="1119893"/>
              <a:chOff x="0" y="0"/>
              <a:chExt cx="495300" cy="495300"/>
            </a:xfrm>
          </p:grpSpPr>
          <p:sp>
            <p:nvSpPr>
              <p:cNvPr id="20" name="Freeform 30">
                <a:extLst>
                  <a:ext uri="{FF2B5EF4-FFF2-40B4-BE49-F238E27FC236}">
                    <a16:creationId xmlns:a16="http://schemas.microsoft.com/office/drawing/2014/main" id="{EBE41616-C71B-47EA-A06A-811DE7A15A48}"/>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5757"/>
              </a:solidFill>
              <a:ln w="28575">
                <a:solidFill>
                  <a:schemeClr val="tx1"/>
                </a:solidFill>
              </a:ln>
            </p:spPr>
            <p:txBody>
              <a:bodyPr/>
              <a:lstStyle/>
              <a:p>
                <a:endParaRPr lang="en-GB"/>
              </a:p>
            </p:txBody>
          </p:sp>
          <p:sp>
            <p:nvSpPr>
              <p:cNvPr id="21" name="Freeform 31">
                <a:extLst>
                  <a:ext uri="{FF2B5EF4-FFF2-40B4-BE49-F238E27FC236}">
                    <a16:creationId xmlns:a16="http://schemas.microsoft.com/office/drawing/2014/main" id="{CD989B15-5F63-4CE3-AA5D-16EFC6EE8170}"/>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19" name="Picture 2" descr="Emotions ">
              <a:extLst>
                <a:ext uri="{FF2B5EF4-FFF2-40B4-BE49-F238E27FC236}">
                  <a16:creationId xmlns:a16="http://schemas.microsoft.com/office/drawing/2014/main" id="{80ACD502-BBF7-4068-8D3A-385E16C7A8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3992" y="1936819"/>
              <a:ext cx="684256" cy="64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7CF64032-D027-4199-AF3C-63A54C07D53C}"/>
              </a:ext>
            </a:extLst>
          </p:cNvPr>
          <p:cNvGrpSpPr>
            <a:grpSpLocks noChangeAspect="1"/>
          </p:cNvGrpSpPr>
          <p:nvPr/>
        </p:nvGrpSpPr>
        <p:grpSpPr>
          <a:xfrm>
            <a:off x="222128" y="1513227"/>
            <a:ext cx="695743" cy="700918"/>
            <a:chOff x="942612" y="1696406"/>
            <a:chExt cx="1119893" cy="1119893"/>
          </a:xfrm>
          <a:effectLst>
            <a:outerShdw blurRad="63500" sx="102000" sy="102000" algn="ctr" rotWithShape="0">
              <a:prstClr val="black">
                <a:alpha val="40000"/>
              </a:prstClr>
            </a:outerShdw>
          </a:effectLst>
        </p:grpSpPr>
        <p:grpSp>
          <p:nvGrpSpPr>
            <p:cNvPr id="23" name="Group 29">
              <a:extLst>
                <a:ext uri="{FF2B5EF4-FFF2-40B4-BE49-F238E27FC236}">
                  <a16:creationId xmlns:a16="http://schemas.microsoft.com/office/drawing/2014/main" id="{3353C9F0-150E-4F67-888B-CA163B362DB2}"/>
                </a:ext>
              </a:extLst>
            </p:cNvPr>
            <p:cNvGrpSpPr>
              <a:grpSpLocks noChangeAspect="1"/>
            </p:cNvGrpSpPr>
            <p:nvPr/>
          </p:nvGrpSpPr>
          <p:grpSpPr>
            <a:xfrm>
              <a:off x="942612" y="1696406"/>
              <a:ext cx="1119893" cy="1119893"/>
              <a:chOff x="0" y="0"/>
              <a:chExt cx="495300" cy="495300"/>
            </a:xfrm>
          </p:grpSpPr>
          <p:sp>
            <p:nvSpPr>
              <p:cNvPr id="25" name="Freeform 30">
                <a:extLst>
                  <a:ext uri="{FF2B5EF4-FFF2-40B4-BE49-F238E27FC236}">
                    <a16:creationId xmlns:a16="http://schemas.microsoft.com/office/drawing/2014/main" id="{4A6AEAB9-E983-4B66-860A-33D72E45CF51}"/>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FF6F"/>
              </a:solidFill>
              <a:ln w="28575">
                <a:solidFill>
                  <a:schemeClr val="tx1"/>
                </a:solidFill>
              </a:ln>
            </p:spPr>
            <p:txBody>
              <a:bodyPr/>
              <a:lstStyle/>
              <a:p>
                <a:endParaRPr lang="en-GB"/>
              </a:p>
            </p:txBody>
          </p:sp>
          <p:sp>
            <p:nvSpPr>
              <p:cNvPr id="26" name="Freeform 31">
                <a:extLst>
                  <a:ext uri="{FF2B5EF4-FFF2-40B4-BE49-F238E27FC236}">
                    <a16:creationId xmlns:a16="http://schemas.microsoft.com/office/drawing/2014/main" id="{71C25BFC-9B89-4E39-9CF2-91D3DA89362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24" name="Picture 4" descr="Self reflection ">
              <a:extLst>
                <a:ext uri="{FF2B5EF4-FFF2-40B4-BE49-F238E27FC236}">
                  <a16:creationId xmlns:a16="http://schemas.microsoft.com/office/drawing/2014/main" id="{612D5EE7-EA19-44EF-8E2D-2F3AD4BC66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977" y="1891776"/>
              <a:ext cx="684256" cy="64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1260C852-5EC6-4607-B3CB-A7AF2FB589E4}"/>
              </a:ext>
            </a:extLst>
          </p:cNvPr>
          <p:cNvGrpSpPr>
            <a:grpSpLocks noChangeAspect="1"/>
          </p:cNvGrpSpPr>
          <p:nvPr/>
        </p:nvGrpSpPr>
        <p:grpSpPr>
          <a:xfrm>
            <a:off x="227067" y="4432812"/>
            <a:ext cx="695743" cy="700918"/>
            <a:chOff x="7817993" y="1696406"/>
            <a:chExt cx="1119893" cy="1119893"/>
          </a:xfrm>
          <a:effectLst>
            <a:outerShdw blurRad="63500" sx="102000" sy="102000" algn="ctr" rotWithShape="0">
              <a:prstClr val="black">
                <a:alpha val="40000"/>
              </a:prstClr>
            </a:outerShdw>
          </a:effectLst>
        </p:grpSpPr>
        <p:grpSp>
          <p:nvGrpSpPr>
            <p:cNvPr id="29" name="Group 29">
              <a:extLst>
                <a:ext uri="{FF2B5EF4-FFF2-40B4-BE49-F238E27FC236}">
                  <a16:creationId xmlns:a16="http://schemas.microsoft.com/office/drawing/2014/main" id="{66BAE29F-4F6D-4BB0-83B3-2D6FCF771A48}"/>
                </a:ext>
              </a:extLst>
            </p:cNvPr>
            <p:cNvGrpSpPr>
              <a:grpSpLocks noChangeAspect="1"/>
            </p:cNvGrpSpPr>
            <p:nvPr/>
          </p:nvGrpSpPr>
          <p:grpSpPr>
            <a:xfrm>
              <a:off x="7817993" y="1696406"/>
              <a:ext cx="1119893" cy="1119893"/>
              <a:chOff x="0" y="0"/>
              <a:chExt cx="495300" cy="495300"/>
            </a:xfrm>
          </p:grpSpPr>
          <p:sp>
            <p:nvSpPr>
              <p:cNvPr id="31" name="Freeform 30">
                <a:extLst>
                  <a:ext uri="{FF2B5EF4-FFF2-40B4-BE49-F238E27FC236}">
                    <a16:creationId xmlns:a16="http://schemas.microsoft.com/office/drawing/2014/main" id="{B12BFA92-471D-465A-9853-FD1AC560FA62}"/>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53AFF"/>
              </a:solidFill>
              <a:ln w="28575">
                <a:solidFill>
                  <a:schemeClr val="tx1"/>
                </a:solidFill>
              </a:ln>
            </p:spPr>
            <p:txBody>
              <a:bodyPr/>
              <a:lstStyle/>
              <a:p>
                <a:endParaRPr lang="en-GB"/>
              </a:p>
            </p:txBody>
          </p:sp>
          <p:sp>
            <p:nvSpPr>
              <p:cNvPr id="32" name="Freeform 31">
                <a:extLst>
                  <a:ext uri="{FF2B5EF4-FFF2-40B4-BE49-F238E27FC236}">
                    <a16:creationId xmlns:a16="http://schemas.microsoft.com/office/drawing/2014/main" id="{D47B0948-449D-4FE6-9E87-F59FEFA3499C}"/>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30" name="Graphic 29" descr="Dance steps outline">
              <a:extLst>
                <a:ext uri="{FF2B5EF4-FFF2-40B4-BE49-F238E27FC236}">
                  <a16:creationId xmlns:a16="http://schemas.microsoft.com/office/drawing/2014/main" id="{B2990AB0-6F10-4112-9856-C8FB365DD2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35809" y="1937021"/>
              <a:ext cx="684256" cy="648000"/>
            </a:xfrm>
            <a:prstGeom prst="rect">
              <a:avLst/>
            </a:prstGeom>
          </p:spPr>
        </p:pic>
      </p:grpSp>
      <p:grpSp>
        <p:nvGrpSpPr>
          <p:cNvPr id="33" name="Group 32">
            <a:extLst>
              <a:ext uri="{FF2B5EF4-FFF2-40B4-BE49-F238E27FC236}">
                <a16:creationId xmlns:a16="http://schemas.microsoft.com/office/drawing/2014/main" id="{33787F4D-6D07-4A15-B9FD-7C7466CD4B84}"/>
              </a:ext>
            </a:extLst>
          </p:cNvPr>
          <p:cNvGrpSpPr>
            <a:grpSpLocks noChangeAspect="1"/>
          </p:cNvGrpSpPr>
          <p:nvPr/>
        </p:nvGrpSpPr>
        <p:grpSpPr>
          <a:xfrm>
            <a:off x="222127" y="3494188"/>
            <a:ext cx="695743" cy="700918"/>
            <a:chOff x="5518299" y="1696406"/>
            <a:chExt cx="1119893" cy="1119893"/>
          </a:xfrm>
          <a:effectLst>
            <a:outerShdw blurRad="63500" sx="102000" sy="102000" algn="ctr" rotWithShape="0">
              <a:prstClr val="black">
                <a:alpha val="40000"/>
              </a:prstClr>
            </a:outerShdw>
          </a:effectLst>
        </p:grpSpPr>
        <p:grpSp>
          <p:nvGrpSpPr>
            <p:cNvPr id="34" name="Group 29">
              <a:extLst>
                <a:ext uri="{FF2B5EF4-FFF2-40B4-BE49-F238E27FC236}">
                  <a16:creationId xmlns:a16="http://schemas.microsoft.com/office/drawing/2014/main" id="{E6EECC0A-1884-4930-A4C4-DF3175EB0F88}"/>
                </a:ext>
              </a:extLst>
            </p:cNvPr>
            <p:cNvGrpSpPr>
              <a:grpSpLocks noChangeAspect="1"/>
            </p:cNvGrpSpPr>
            <p:nvPr/>
          </p:nvGrpSpPr>
          <p:grpSpPr>
            <a:xfrm>
              <a:off x="5518299" y="1696406"/>
              <a:ext cx="1119893" cy="1119893"/>
              <a:chOff x="0" y="0"/>
              <a:chExt cx="495300" cy="495300"/>
            </a:xfrm>
          </p:grpSpPr>
          <p:sp>
            <p:nvSpPr>
              <p:cNvPr id="36" name="Freeform 30">
                <a:extLst>
                  <a:ext uri="{FF2B5EF4-FFF2-40B4-BE49-F238E27FC236}">
                    <a16:creationId xmlns:a16="http://schemas.microsoft.com/office/drawing/2014/main" id="{422136C5-2038-46CF-9F67-9B55BA69460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6FD8"/>
              </a:solidFill>
              <a:ln w="28575">
                <a:solidFill>
                  <a:schemeClr val="tx1"/>
                </a:solidFill>
              </a:ln>
            </p:spPr>
            <p:txBody>
              <a:bodyPr/>
              <a:lstStyle/>
              <a:p>
                <a:endParaRPr lang="en-GB"/>
              </a:p>
            </p:txBody>
          </p:sp>
          <p:sp>
            <p:nvSpPr>
              <p:cNvPr id="37" name="Freeform 31">
                <a:extLst>
                  <a:ext uri="{FF2B5EF4-FFF2-40B4-BE49-F238E27FC236}">
                    <a16:creationId xmlns:a16="http://schemas.microsoft.com/office/drawing/2014/main" id="{29D693A6-5D0A-4406-BDC1-567B14ED2D49}"/>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35" name="Graphic 34" descr="Battery charging with solid fill">
              <a:extLst>
                <a:ext uri="{FF2B5EF4-FFF2-40B4-BE49-F238E27FC236}">
                  <a16:creationId xmlns:a16="http://schemas.microsoft.com/office/drawing/2014/main" id="{ACFCE7AE-DB5E-409B-8A14-0F9078155C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8148" y="1943733"/>
              <a:ext cx="684256" cy="648000"/>
            </a:xfrm>
            <a:prstGeom prst="rect">
              <a:avLst/>
            </a:prstGeom>
          </p:spPr>
        </p:pic>
      </p:grpSp>
      <p:grpSp>
        <p:nvGrpSpPr>
          <p:cNvPr id="41" name="Group 40">
            <a:extLst>
              <a:ext uri="{FF2B5EF4-FFF2-40B4-BE49-F238E27FC236}">
                <a16:creationId xmlns:a16="http://schemas.microsoft.com/office/drawing/2014/main" id="{C0AB41A7-3387-4C49-A0EB-F8A9951DF295}"/>
              </a:ext>
            </a:extLst>
          </p:cNvPr>
          <p:cNvGrpSpPr>
            <a:grpSpLocks noChangeAspect="1"/>
          </p:cNvGrpSpPr>
          <p:nvPr/>
        </p:nvGrpSpPr>
        <p:grpSpPr>
          <a:xfrm>
            <a:off x="218324" y="5448171"/>
            <a:ext cx="695743" cy="700918"/>
            <a:chOff x="10115909" y="1696406"/>
            <a:chExt cx="1119893" cy="1119893"/>
          </a:xfrm>
        </p:grpSpPr>
        <p:sp>
          <p:nvSpPr>
            <p:cNvPr id="27" name="Freeform 30">
              <a:extLst>
                <a:ext uri="{FF2B5EF4-FFF2-40B4-BE49-F238E27FC236}">
                  <a16:creationId xmlns:a16="http://schemas.microsoft.com/office/drawing/2014/main" id="{964E1741-98CD-4BC6-B340-8CE900903FF7}"/>
                </a:ext>
              </a:extLst>
            </p:cNvPr>
            <p:cNvSpPr/>
            <p:nvPr/>
          </p:nvSpPr>
          <p:spPr>
            <a:xfrm>
              <a:off x="10115909" y="1696406"/>
              <a:ext cx="1119893" cy="1119893"/>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4D8FF"/>
            </a:solidFill>
            <a:ln w="38100">
              <a:solidFill>
                <a:schemeClr val="tx1"/>
              </a:solidFill>
            </a:ln>
            <a:effectLst>
              <a:outerShdw blurRad="63500" sx="102000" sy="102000" algn="ctr" rotWithShape="0">
                <a:prstClr val="black">
                  <a:alpha val="40000"/>
                </a:prstClr>
              </a:outerShdw>
            </a:effectLst>
          </p:spPr>
          <p:txBody>
            <a:bodyPr/>
            <a:lstStyle/>
            <a:p>
              <a:endParaRPr lang="en-GB"/>
            </a:p>
          </p:txBody>
        </p:sp>
        <p:grpSp>
          <p:nvGrpSpPr>
            <p:cNvPr id="38" name="Group 37">
              <a:extLst>
                <a:ext uri="{FF2B5EF4-FFF2-40B4-BE49-F238E27FC236}">
                  <a16:creationId xmlns:a16="http://schemas.microsoft.com/office/drawing/2014/main" id="{F1946306-80D7-4539-9110-2EC6CDEBEBE8}"/>
                </a:ext>
              </a:extLst>
            </p:cNvPr>
            <p:cNvGrpSpPr/>
            <p:nvPr/>
          </p:nvGrpSpPr>
          <p:grpSpPr>
            <a:xfrm>
              <a:off x="10202055" y="1782552"/>
              <a:ext cx="947602" cy="947602"/>
              <a:chOff x="10202055" y="1782552"/>
              <a:chExt cx="947602" cy="947602"/>
            </a:xfrm>
          </p:grpSpPr>
          <p:sp>
            <p:nvSpPr>
              <p:cNvPr id="39" name="Freeform 31">
                <a:extLst>
                  <a:ext uri="{FF2B5EF4-FFF2-40B4-BE49-F238E27FC236}">
                    <a16:creationId xmlns:a16="http://schemas.microsoft.com/office/drawing/2014/main" id="{FA301A26-16D8-42B7-B5C9-1EFFF1D22529}"/>
                  </a:ext>
                </a:extLst>
              </p:cNvPr>
              <p:cNvSpPr/>
              <p:nvPr/>
            </p:nvSpPr>
            <p:spPr>
              <a:xfrm>
                <a:off x="10202055" y="1782552"/>
                <a:ext cx="947602" cy="947602"/>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pic>
            <p:nvPicPr>
              <p:cNvPr id="40" name="Picture 2" descr="Sensory ">
                <a:extLst>
                  <a:ext uri="{FF2B5EF4-FFF2-40B4-BE49-F238E27FC236}">
                    <a16:creationId xmlns:a16="http://schemas.microsoft.com/office/drawing/2014/main" id="{A700C42A-86BD-4F0E-B8AD-4BE2ACEBE5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51285" y="1932352"/>
                <a:ext cx="684256" cy="648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2" name="Group 41">
            <a:extLst>
              <a:ext uri="{FF2B5EF4-FFF2-40B4-BE49-F238E27FC236}">
                <a16:creationId xmlns:a16="http://schemas.microsoft.com/office/drawing/2014/main" id="{0D70EBDB-FAA1-48C0-B07D-52367F51117B}"/>
              </a:ext>
            </a:extLst>
          </p:cNvPr>
          <p:cNvGrpSpPr>
            <a:grpSpLocks noChangeAspect="1"/>
          </p:cNvGrpSpPr>
          <p:nvPr/>
        </p:nvGrpSpPr>
        <p:grpSpPr>
          <a:xfrm>
            <a:off x="6404284" y="1517840"/>
            <a:ext cx="695743" cy="700918"/>
            <a:chOff x="856467" y="3523612"/>
            <a:chExt cx="1119893" cy="1119893"/>
          </a:xfrm>
          <a:effectLst>
            <a:outerShdw blurRad="63500" sx="102000" sy="102000" algn="ctr" rotWithShape="0">
              <a:prstClr val="black">
                <a:alpha val="40000"/>
              </a:prstClr>
            </a:outerShdw>
          </a:effectLst>
        </p:grpSpPr>
        <p:grpSp>
          <p:nvGrpSpPr>
            <p:cNvPr id="43" name="Group 29">
              <a:extLst>
                <a:ext uri="{FF2B5EF4-FFF2-40B4-BE49-F238E27FC236}">
                  <a16:creationId xmlns:a16="http://schemas.microsoft.com/office/drawing/2014/main" id="{FFBC64B0-D710-4988-82DC-DEA1050D60F0}"/>
                </a:ext>
              </a:extLst>
            </p:cNvPr>
            <p:cNvGrpSpPr>
              <a:grpSpLocks noChangeAspect="1"/>
            </p:cNvGrpSpPr>
            <p:nvPr/>
          </p:nvGrpSpPr>
          <p:grpSpPr>
            <a:xfrm>
              <a:off x="856467" y="3523612"/>
              <a:ext cx="1119893" cy="1119893"/>
              <a:chOff x="0" y="0"/>
              <a:chExt cx="495300" cy="495300"/>
            </a:xfrm>
          </p:grpSpPr>
          <p:sp>
            <p:nvSpPr>
              <p:cNvPr id="45" name="Freeform 30">
                <a:extLst>
                  <a:ext uri="{FF2B5EF4-FFF2-40B4-BE49-F238E27FC236}">
                    <a16:creationId xmlns:a16="http://schemas.microsoft.com/office/drawing/2014/main" id="{5246B410-33E3-4AD1-9B37-604481E8E4F5}"/>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5A405"/>
              </a:solidFill>
              <a:ln w="28575">
                <a:solidFill>
                  <a:schemeClr val="tx1"/>
                </a:solidFill>
              </a:ln>
            </p:spPr>
            <p:txBody>
              <a:bodyPr/>
              <a:lstStyle/>
              <a:p>
                <a:endParaRPr lang="en-GB"/>
              </a:p>
            </p:txBody>
          </p:sp>
          <p:sp>
            <p:nvSpPr>
              <p:cNvPr id="46" name="Freeform 31">
                <a:extLst>
                  <a:ext uri="{FF2B5EF4-FFF2-40B4-BE49-F238E27FC236}">
                    <a16:creationId xmlns:a16="http://schemas.microsoft.com/office/drawing/2014/main" id="{F65F5962-41A0-4342-AA38-7A729E174EE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44" name="Picture 4" descr="Concentration ">
              <a:extLst>
                <a:ext uri="{FF2B5EF4-FFF2-40B4-BE49-F238E27FC236}">
                  <a16:creationId xmlns:a16="http://schemas.microsoft.com/office/drawing/2014/main" id="{6DDAF0F2-749F-438F-A783-BA68075454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885" y="3740899"/>
              <a:ext cx="684000" cy="68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F3B5524D-27C1-4F0E-9819-58773F68D6A1}"/>
              </a:ext>
            </a:extLst>
          </p:cNvPr>
          <p:cNvGrpSpPr>
            <a:grpSpLocks noChangeAspect="1"/>
          </p:cNvGrpSpPr>
          <p:nvPr/>
        </p:nvGrpSpPr>
        <p:grpSpPr>
          <a:xfrm>
            <a:off x="6404284" y="2499569"/>
            <a:ext cx="695743" cy="700918"/>
            <a:chOff x="3132471" y="3523612"/>
            <a:chExt cx="1119893" cy="1119893"/>
          </a:xfrm>
          <a:effectLst>
            <a:outerShdw blurRad="63500" sx="102000" sy="102000" algn="ctr" rotWithShape="0">
              <a:prstClr val="black">
                <a:alpha val="40000"/>
              </a:prstClr>
            </a:outerShdw>
          </a:effectLst>
        </p:grpSpPr>
        <p:grpSp>
          <p:nvGrpSpPr>
            <p:cNvPr id="48" name="Group 29">
              <a:extLst>
                <a:ext uri="{FF2B5EF4-FFF2-40B4-BE49-F238E27FC236}">
                  <a16:creationId xmlns:a16="http://schemas.microsoft.com/office/drawing/2014/main" id="{F23B085D-FDBA-4F23-A83D-17CAB98D1EC8}"/>
                </a:ext>
              </a:extLst>
            </p:cNvPr>
            <p:cNvGrpSpPr>
              <a:grpSpLocks noChangeAspect="1"/>
            </p:cNvGrpSpPr>
            <p:nvPr/>
          </p:nvGrpSpPr>
          <p:grpSpPr>
            <a:xfrm>
              <a:off x="3132471" y="3523612"/>
              <a:ext cx="1119893" cy="1119893"/>
              <a:chOff x="0" y="0"/>
              <a:chExt cx="495300" cy="495300"/>
            </a:xfrm>
          </p:grpSpPr>
          <p:sp>
            <p:nvSpPr>
              <p:cNvPr id="50" name="Freeform 30">
                <a:extLst>
                  <a:ext uri="{FF2B5EF4-FFF2-40B4-BE49-F238E27FC236}">
                    <a16:creationId xmlns:a16="http://schemas.microsoft.com/office/drawing/2014/main" id="{6ED6B4E0-AC0C-4E2F-A7BA-B6E80849F16F}"/>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A4FF6F"/>
              </a:solidFill>
              <a:ln w="28575">
                <a:solidFill>
                  <a:schemeClr val="tx1"/>
                </a:solidFill>
              </a:ln>
            </p:spPr>
            <p:txBody>
              <a:bodyPr/>
              <a:lstStyle/>
              <a:p>
                <a:endParaRPr lang="en-GB"/>
              </a:p>
            </p:txBody>
          </p:sp>
          <p:sp>
            <p:nvSpPr>
              <p:cNvPr id="51" name="Freeform 31">
                <a:extLst>
                  <a:ext uri="{FF2B5EF4-FFF2-40B4-BE49-F238E27FC236}">
                    <a16:creationId xmlns:a16="http://schemas.microsoft.com/office/drawing/2014/main" id="{5830DDBB-4D97-4D8B-B007-A9498AB5994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49" name="Picture 2" descr="Message ">
              <a:extLst>
                <a:ext uri="{FF2B5EF4-FFF2-40B4-BE49-F238E27FC236}">
                  <a16:creationId xmlns:a16="http://schemas.microsoft.com/office/drawing/2014/main" id="{6FB16A92-5B73-46F5-A536-5ADDB76AFE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8414" y="3761288"/>
              <a:ext cx="648000" cy="64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DA6395F8-1A36-4D45-BC2F-01E8C68CDCEF}"/>
              </a:ext>
            </a:extLst>
          </p:cNvPr>
          <p:cNvGrpSpPr>
            <a:grpSpLocks noChangeAspect="1"/>
          </p:cNvGrpSpPr>
          <p:nvPr/>
        </p:nvGrpSpPr>
        <p:grpSpPr>
          <a:xfrm>
            <a:off x="6455811" y="3468588"/>
            <a:ext cx="695743" cy="700918"/>
            <a:chOff x="5487506" y="3552162"/>
            <a:chExt cx="1250417" cy="1250417"/>
          </a:xfrm>
          <a:effectLst>
            <a:outerShdw blurRad="63500" sx="102000" sy="102000" algn="ctr" rotWithShape="0">
              <a:prstClr val="black">
                <a:alpha val="40000"/>
              </a:prstClr>
            </a:outerShdw>
          </a:effectLst>
        </p:grpSpPr>
        <p:sp>
          <p:nvSpPr>
            <p:cNvPr id="53" name="Freeform 21">
              <a:extLst>
                <a:ext uri="{FF2B5EF4-FFF2-40B4-BE49-F238E27FC236}">
                  <a16:creationId xmlns:a16="http://schemas.microsoft.com/office/drawing/2014/main" id="{00A07A89-0D91-4572-99FE-798CBAED6833}"/>
                </a:ext>
              </a:extLst>
            </p:cNvPr>
            <p:cNvSpPr/>
            <p:nvPr/>
          </p:nvSpPr>
          <p:spPr>
            <a:xfrm>
              <a:off x="5487506" y="3552162"/>
              <a:ext cx="1250417" cy="125041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15">
                <a:alphaModFix amt="50000"/>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grpSp>
          <p:nvGrpSpPr>
            <p:cNvPr id="54" name="Group 29">
              <a:extLst>
                <a:ext uri="{FF2B5EF4-FFF2-40B4-BE49-F238E27FC236}">
                  <a16:creationId xmlns:a16="http://schemas.microsoft.com/office/drawing/2014/main" id="{5E26202F-BAAD-47E9-8051-FBD9DE5A904A}"/>
                </a:ext>
              </a:extLst>
            </p:cNvPr>
            <p:cNvGrpSpPr>
              <a:grpSpLocks noChangeAspect="1"/>
            </p:cNvGrpSpPr>
            <p:nvPr/>
          </p:nvGrpSpPr>
          <p:grpSpPr>
            <a:xfrm>
              <a:off x="5487506" y="3552162"/>
              <a:ext cx="1119893" cy="1119893"/>
              <a:chOff x="0" y="0"/>
              <a:chExt cx="495300" cy="495300"/>
            </a:xfrm>
          </p:grpSpPr>
          <p:sp>
            <p:nvSpPr>
              <p:cNvPr id="56" name="Freeform 30">
                <a:extLst>
                  <a:ext uri="{FF2B5EF4-FFF2-40B4-BE49-F238E27FC236}">
                    <a16:creationId xmlns:a16="http://schemas.microsoft.com/office/drawing/2014/main" id="{BBC0B3EE-D6EA-4932-AA79-820AEDCF700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D805"/>
              </a:solidFill>
              <a:ln w="28575">
                <a:solidFill>
                  <a:schemeClr val="tx1"/>
                </a:solidFill>
              </a:ln>
            </p:spPr>
            <p:txBody>
              <a:bodyPr/>
              <a:lstStyle/>
              <a:p>
                <a:endParaRPr lang="en-GB"/>
              </a:p>
            </p:txBody>
          </p:sp>
          <p:sp>
            <p:nvSpPr>
              <p:cNvPr id="57" name="Freeform 31">
                <a:extLst>
                  <a:ext uri="{FF2B5EF4-FFF2-40B4-BE49-F238E27FC236}">
                    <a16:creationId xmlns:a16="http://schemas.microsoft.com/office/drawing/2014/main" id="{B1645239-FF57-41EB-8012-5560FEC55916}"/>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55" name="Picture 2" descr="Adaptation ">
              <a:extLst>
                <a:ext uri="{FF2B5EF4-FFF2-40B4-BE49-F238E27FC236}">
                  <a16:creationId xmlns:a16="http://schemas.microsoft.com/office/drawing/2014/main" id="{D475D934-0969-4067-A90D-AF08EC0DD7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23207" y="3776702"/>
              <a:ext cx="684000" cy="68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1164EA55-E5E7-40EA-B133-66282DA623AA}"/>
              </a:ext>
            </a:extLst>
          </p:cNvPr>
          <p:cNvGrpSpPr>
            <a:grpSpLocks noChangeAspect="1"/>
          </p:cNvGrpSpPr>
          <p:nvPr/>
        </p:nvGrpSpPr>
        <p:grpSpPr>
          <a:xfrm>
            <a:off x="6455811" y="4488682"/>
            <a:ext cx="695743" cy="700918"/>
            <a:chOff x="7787200" y="3552162"/>
            <a:chExt cx="1250417" cy="1250417"/>
          </a:xfrm>
          <a:effectLst>
            <a:outerShdw blurRad="63500" sx="102000" sy="102000" algn="ctr" rotWithShape="0">
              <a:prstClr val="black">
                <a:alpha val="40000"/>
              </a:prstClr>
            </a:outerShdw>
          </a:effectLst>
        </p:grpSpPr>
        <p:sp>
          <p:nvSpPr>
            <p:cNvPr id="59" name="Freeform 21">
              <a:extLst>
                <a:ext uri="{FF2B5EF4-FFF2-40B4-BE49-F238E27FC236}">
                  <a16:creationId xmlns:a16="http://schemas.microsoft.com/office/drawing/2014/main" id="{B4D984C9-4C2F-49B0-96AD-49A4D35398C3}"/>
                </a:ext>
              </a:extLst>
            </p:cNvPr>
            <p:cNvSpPr/>
            <p:nvPr/>
          </p:nvSpPr>
          <p:spPr>
            <a:xfrm>
              <a:off x="7787200" y="3552162"/>
              <a:ext cx="1250417" cy="125041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15">
                <a:alphaModFix amt="50000"/>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grpSp>
          <p:nvGrpSpPr>
            <p:cNvPr id="60" name="Group 29">
              <a:extLst>
                <a:ext uri="{FF2B5EF4-FFF2-40B4-BE49-F238E27FC236}">
                  <a16:creationId xmlns:a16="http://schemas.microsoft.com/office/drawing/2014/main" id="{30B84A11-C408-4A93-B18D-8C89DAC561B2}"/>
                </a:ext>
              </a:extLst>
            </p:cNvPr>
            <p:cNvGrpSpPr>
              <a:grpSpLocks noChangeAspect="1"/>
            </p:cNvGrpSpPr>
            <p:nvPr/>
          </p:nvGrpSpPr>
          <p:grpSpPr>
            <a:xfrm>
              <a:off x="7787200" y="3552162"/>
              <a:ext cx="1119893" cy="1119893"/>
              <a:chOff x="0" y="0"/>
              <a:chExt cx="495300" cy="495300"/>
            </a:xfrm>
          </p:grpSpPr>
          <p:sp>
            <p:nvSpPr>
              <p:cNvPr id="62" name="Freeform 30">
                <a:extLst>
                  <a:ext uri="{FF2B5EF4-FFF2-40B4-BE49-F238E27FC236}">
                    <a16:creationId xmlns:a16="http://schemas.microsoft.com/office/drawing/2014/main" id="{E9990D5E-0F82-4ECA-9268-1B61DA00B664}"/>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A439"/>
              </a:solidFill>
              <a:ln w="28575">
                <a:solidFill>
                  <a:schemeClr val="tx1"/>
                </a:solidFill>
              </a:ln>
            </p:spPr>
            <p:txBody>
              <a:bodyPr/>
              <a:lstStyle/>
              <a:p>
                <a:endParaRPr lang="en-GB"/>
              </a:p>
            </p:txBody>
          </p:sp>
          <p:sp>
            <p:nvSpPr>
              <p:cNvPr id="63" name="Freeform 31">
                <a:extLst>
                  <a:ext uri="{FF2B5EF4-FFF2-40B4-BE49-F238E27FC236}">
                    <a16:creationId xmlns:a16="http://schemas.microsoft.com/office/drawing/2014/main" id="{05BAE028-9674-423E-A10E-3C3EC6F8AC62}"/>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grpSp>
        <p:pic>
          <p:nvPicPr>
            <p:cNvPr id="61" name="Picture 6" descr="Medicine ">
              <a:extLst>
                <a:ext uri="{FF2B5EF4-FFF2-40B4-BE49-F238E27FC236}">
                  <a16:creationId xmlns:a16="http://schemas.microsoft.com/office/drawing/2014/main" id="{7283CB58-248C-4667-8D07-B1A3501ECE0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05142" y="3769449"/>
              <a:ext cx="684000" cy="68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a:extLst>
              <a:ext uri="{FF2B5EF4-FFF2-40B4-BE49-F238E27FC236}">
                <a16:creationId xmlns:a16="http://schemas.microsoft.com/office/drawing/2014/main" id="{2F4971D4-2A36-4FB4-A9CC-3D7F1850C54B}"/>
              </a:ext>
            </a:extLst>
          </p:cNvPr>
          <p:cNvGrpSpPr>
            <a:grpSpLocks noChangeAspect="1"/>
          </p:cNvGrpSpPr>
          <p:nvPr/>
        </p:nvGrpSpPr>
        <p:grpSpPr>
          <a:xfrm>
            <a:off x="6455811" y="5425987"/>
            <a:ext cx="695743" cy="700918"/>
            <a:chOff x="10085116" y="3552162"/>
            <a:chExt cx="1250417" cy="1250417"/>
          </a:xfrm>
          <a:effectLst>
            <a:outerShdw blurRad="63500" sx="102000" sy="102000" algn="ctr" rotWithShape="0">
              <a:prstClr val="black">
                <a:alpha val="40000"/>
              </a:prstClr>
            </a:outerShdw>
          </a:effectLst>
        </p:grpSpPr>
        <p:sp>
          <p:nvSpPr>
            <p:cNvPr id="65" name="Freeform 21">
              <a:extLst>
                <a:ext uri="{FF2B5EF4-FFF2-40B4-BE49-F238E27FC236}">
                  <a16:creationId xmlns:a16="http://schemas.microsoft.com/office/drawing/2014/main" id="{FE826E9A-0C47-4F83-ABC6-E0D7544EC3AA}"/>
                </a:ext>
              </a:extLst>
            </p:cNvPr>
            <p:cNvSpPr/>
            <p:nvPr/>
          </p:nvSpPr>
          <p:spPr>
            <a:xfrm>
              <a:off x="10085116" y="3552162"/>
              <a:ext cx="1250417" cy="1250417"/>
            </a:xfrm>
            <a:custGeom>
              <a:avLst/>
              <a:gdLst/>
              <a:ahLst/>
              <a:cxnLst/>
              <a:rect l="l" t="t" r="r" b="b"/>
              <a:pathLst>
                <a:path w="1812051" h="1812051">
                  <a:moveTo>
                    <a:pt x="0" y="0"/>
                  </a:moveTo>
                  <a:lnTo>
                    <a:pt x="1812051" y="0"/>
                  </a:lnTo>
                  <a:lnTo>
                    <a:pt x="1812051" y="1812051"/>
                  </a:lnTo>
                  <a:lnTo>
                    <a:pt x="0" y="1812051"/>
                  </a:lnTo>
                  <a:lnTo>
                    <a:pt x="0" y="0"/>
                  </a:lnTo>
                  <a:close/>
                </a:path>
              </a:pathLst>
            </a:custGeom>
            <a:blipFill>
              <a:blip r:embed="rId15">
                <a:alphaModFix amt="50000"/>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GB"/>
            </a:p>
          </p:txBody>
        </p:sp>
        <p:sp>
          <p:nvSpPr>
            <p:cNvPr id="66" name="Freeform 30">
              <a:extLst>
                <a:ext uri="{FF2B5EF4-FFF2-40B4-BE49-F238E27FC236}">
                  <a16:creationId xmlns:a16="http://schemas.microsoft.com/office/drawing/2014/main" id="{0B05C8D4-D0E7-4EEB-9ADC-8A44819142C2}"/>
                </a:ext>
              </a:extLst>
            </p:cNvPr>
            <p:cNvSpPr/>
            <p:nvPr/>
          </p:nvSpPr>
          <p:spPr>
            <a:xfrm>
              <a:off x="10085116" y="3552162"/>
              <a:ext cx="1119893" cy="1119893"/>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70C0"/>
            </a:solidFill>
            <a:ln w="28575">
              <a:solidFill>
                <a:schemeClr val="tx1"/>
              </a:solidFill>
            </a:ln>
          </p:spPr>
          <p:txBody>
            <a:bodyPr/>
            <a:lstStyle/>
            <a:p>
              <a:endParaRPr lang="en-GB"/>
            </a:p>
          </p:txBody>
        </p:sp>
        <p:sp>
          <p:nvSpPr>
            <p:cNvPr id="67" name="Freeform 31">
              <a:extLst>
                <a:ext uri="{FF2B5EF4-FFF2-40B4-BE49-F238E27FC236}">
                  <a16:creationId xmlns:a16="http://schemas.microsoft.com/office/drawing/2014/main" id="{65314331-CBED-41D7-93C9-A8A9D3EA6207}"/>
                </a:ext>
              </a:extLst>
            </p:cNvPr>
            <p:cNvSpPr/>
            <p:nvPr/>
          </p:nvSpPr>
          <p:spPr>
            <a:xfrm>
              <a:off x="10171262" y="3638308"/>
              <a:ext cx="947602" cy="947602"/>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FFFF"/>
            </a:solidFill>
            <a:ln w="28575">
              <a:solidFill>
                <a:schemeClr val="tx1"/>
              </a:solidFill>
            </a:ln>
          </p:spPr>
          <p:txBody>
            <a:bodyPr/>
            <a:lstStyle/>
            <a:p>
              <a:endParaRPr lang="en-GB"/>
            </a:p>
          </p:txBody>
        </p:sp>
        <p:pic>
          <p:nvPicPr>
            <p:cNvPr id="68" name="Picture 8" descr="Future ">
              <a:extLst>
                <a:ext uri="{FF2B5EF4-FFF2-40B4-BE49-F238E27FC236}">
                  <a16:creationId xmlns:a16="http://schemas.microsoft.com/office/drawing/2014/main" id="{16BF046F-43B2-4891-986F-28607DCFE33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84381" y="3748398"/>
              <a:ext cx="684000" cy="684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1293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C580F7D-BD60-45B6-96FE-CD28CF9CDA28}"/>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
        <p:nvSpPr>
          <p:cNvPr id="7" name="Freeform 5">
            <a:extLst>
              <a:ext uri="{FF2B5EF4-FFF2-40B4-BE49-F238E27FC236}">
                <a16:creationId xmlns:a16="http://schemas.microsoft.com/office/drawing/2014/main" id="{87DF96DC-D5A2-494A-A7C1-0B8ED2808B03}"/>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pic>
        <p:nvPicPr>
          <p:cNvPr id="9" name="Picture 8">
            <a:extLst>
              <a:ext uri="{FF2B5EF4-FFF2-40B4-BE49-F238E27FC236}">
                <a16:creationId xmlns:a16="http://schemas.microsoft.com/office/drawing/2014/main" id="{EC127E47-5613-4FF9-9F23-2CF2061684DA}"/>
              </a:ext>
            </a:extLst>
          </p:cNvPr>
          <p:cNvPicPr>
            <a:picLocks noChangeAspect="1"/>
          </p:cNvPicPr>
          <p:nvPr/>
        </p:nvPicPr>
        <p:blipFill>
          <a:blip r:embed="rId5"/>
          <a:stretch>
            <a:fillRect/>
          </a:stretch>
        </p:blipFill>
        <p:spPr>
          <a:xfrm>
            <a:off x="-34031" y="6723251"/>
            <a:ext cx="12260062" cy="169166"/>
          </a:xfrm>
          <a:prstGeom prst="rect">
            <a:avLst/>
          </a:prstGeom>
        </p:spPr>
      </p:pic>
      <p:sp>
        <p:nvSpPr>
          <p:cNvPr id="8" name="TextBox 7">
            <a:extLst>
              <a:ext uri="{FF2B5EF4-FFF2-40B4-BE49-F238E27FC236}">
                <a16:creationId xmlns:a16="http://schemas.microsoft.com/office/drawing/2014/main" id="{83D5E3FA-447C-424E-A713-57DFECD4E2FD}"/>
              </a:ext>
            </a:extLst>
          </p:cNvPr>
          <p:cNvSpPr txBox="1"/>
          <p:nvPr/>
        </p:nvSpPr>
        <p:spPr>
          <a:xfrm>
            <a:off x="675564" y="642907"/>
            <a:ext cx="4777280" cy="461665"/>
          </a:xfrm>
          <a:prstGeom prst="rect">
            <a:avLst/>
          </a:prstGeom>
          <a:noFill/>
        </p:spPr>
        <p:txBody>
          <a:bodyPr wrap="square" rtlCol="0">
            <a:spAutoFit/>
          </a:bodyPr>
          <a:lstStyle/>
          <a:p>
            <a:pPr lvl="0"/>
            <a:r>
              <a:rPr lang="en-GB" sz="2400" b="1">
                <a:solidFill>
                  <a:srgbClr val="002060"/>
                </a:solidFill>
                <a:latin typeface="Arial" panose="020B0604020202020204" pitchFamily="34" charset="0"/>
                <a:cs typeface="Arial" panose="020B0604020202020204" pitchFamily="34" charset="0"/>
              </a:rPr>
              <a:t>Outcomes and Benefits​</a:t>
            </a:r>
            <a:endParaRPr kumimoji="0" lang="en-GB"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9AFFDB78-59A1-459E-89D3-D1C940FD9029}"/>
              </a:ext>
            </a:extLst>
          </p:cNvPr>
          <p:cNvSpPr/>
          <p:nvPr/>
        </p:nvSpPr>
        <p:spPr>
          <a:xfrm>
            <a:off x="383536" y="1361998"/>
            <a:ext cx="4881174" cy="4442819"/>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A clear visual profile (wheel or table) showing strengths and support needs.</a:t>
            </a:r>
          </a:p>
          <a:p>
            <a:pPr marL="285750" indent="-285750">
              <a:lnSpc>
                <a:spcPct val="107000"/>
              </a:lnSpc>
              <a:spcAft>
                <a:spcPts val="800"/>
              </a:spcAft>
              <a:buFont typeface="Wingdings" panose="05000000000000000000" pitchFamily="2" charset="2"/>
              <a:buChar char="§"/>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A personalised support plan for your child.</a:t>
            </a:r>
          </a:p>
          <a:p>
            <a:pPr marL="285750" indent="-285750">
              <a:lnSpc>
                <a:spcPct val="107000"/>
              </a:lnSpc>
              <a:spcAft>
                <a:spcPts val="800"/>
              </a:spcAft>
              <a:buFont typeface="Wingdings" panose="05000000000000000000" pitchFamily="2" charset="2"/>
              <a:buChar char="§"/>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Practical strategies and adjustments for home and school.</a:t>
            </a:r>
          </a:p>
          <a:p>
            <a:pPr marL="285750" indent="-285750">
              <a:lnSpc>
                <a:spcPct val="107000"/>
              </a:lnSpc>
              <a:spcAft>
                <a:spcPts val="800"/>
              </a:spcAft>
              <a:buFont typeface="Wingdings" panose="05000000000000000000" pitchFamily="2" charset="2"/>
              <a:buChar char="§"/>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Helps access services and support sooner.</a:t>
            </a:r>
          </a:p>
          <a:p>
            <a:pPr marL="285750" indent="-285750">
              <a:lnSpc>
                <a:spcPct val="107000"/>
              </a:lnSpc>
              <a:spcAft>
                <a:spcPts val="800"/>
              </a:spcAft>
              <a:buFont typeface="Wingdings" panose="05000000000000000000" pitchFamily="2" charset="2"/>
              <a:buChar char="§"/>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Wingdings" panose="05000000000000000000" pitchFamily="2" charset="2"/>
              <a:buChar char="§"/>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Encourages teamwork between families and professionals, reducing duplication.</a:t>
            </a:r>
          </a:p>
        </p:txBody>
      </p:sp>
      <p:pic>
        <p:nvPicPr>
          <p:cNvPr id="11" name="Picture 10">
            <a:extLst>
              <a:ext uri="{FF2B5EF4-FFF2-40B4-BE49-F238E27FC236}">
                <a16:creationId xmlns:a16="http://schemas.microsoft.com/office/drawing/2014/main" id="{5AD7CA18-58C1-49A8-967A-3654193542E0}"/>
              </a:ext>
            </a:extLst>
          </p:cNvPr>
          <p:cNvPicPr>
            <a:picLocks noChangeAspect="1"/>
          </p:cNvPicPr>
          <p:nvPr/>
        </p:nvPicPr>
        <p:blipFill>
          <a:blip r:embed="rId6"/>
          <a:stretch>
            <a:fillRect/>
          </a:stretch>
        </p:blipFill>
        <p:spPr>
          <a:xfrm>
            <a:off x="5568464" y="1361998"/>
            <a:ext cx="6240000" cy="432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119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C580F7D-BD60-45B6-96FE-CD28CF9CDA28}"/>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
        <p:nvSpPr>
          <p:cNvPr id="7" name="Freeform 5">
            <a:extLst>
              <a:ext uri="{FF2B5EF4-FFF2-40B4-BE49-F238E27FC236}">
                <a16:creationId xmlns:a16="http://schemas.microsoft.com/office/drawing/2014/main" id="{87DF96DC-D5A2-494A-A7C1-0B8ED2808B03}"/>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pic>
        <p:nvPicPr>
          <p:cNvPr id="9" name="Picture 8">
            <a:extLst>
              <a:ext uri="{FF2B5EF4-FFF2-40B4-BE49-F238E27FC236}">
                <a16:creationId xmlns:a16="http://schemas.microsoft.com/office/drawing/2014/main" id="{EC127E47-5613-4FF9-9F23-2CF2061684DA}"/>
              </a:ext>
            </a:extLst>
          </p:cNvPr>
          <p:cNvPicPr>
            <a:picLocks noChangeAspect="1"/>
          </p:cNvPicPr>
          <p:nvPr/>
        </p:nvPicPr>
        <p:blipFill>
          <a:blip r:embed="rId5"/>
          <a:stretch>
            <a:fillRect/>
          </a:stretch>
        </p:blipFill>
        <p:spPr>
          <a:xfrm>
            <a:off x="-34031" y="6723251"/>
            <a:ext cx="12260062" cy="169166"/>
          </a:xfrm>
          <a:prstGeom prst="rect">
            <a:avLst/>
          </a:prstGeom>
        </p:spPr>
      </p:pic>
      <p:sp>
        <p:nvSpPr>
          <p:cNvPr id="8" name="TextBox 7">
            <a:extLst>
              <a:ext uri="{FF2B5EF4-FFF2-40B4-BE49-F238E27FC236}">
                <a16:creationId xmlns:a16="http://schemas.microsoft.com/office/drawing/2014/main" id="{83D5E3FA-447C-424E-A713-57DFECD4E2FD}"/>
              </a:ext>
            </a:extLst>
          </p:cNvPr>
          <p:cNvSpPr txBox="1"/>
          <p:nvPr/>
        </p:nvSpPr>
        <p:spPr>
          <a:xfrm>
            <a:off x="675564" y="761775"/>
            <a:ext cx="5020561" cy="461665"/>
          </a:xfrm>
          <a:prstGeom prst="rect">
            <a:avLst/>
          </a:prstGeom>
          <a:noFill/>
        </p:spPr>
        <p:txBody>
          <a:bodyPr wrap="square" rtlCol="0">
            <a:spAutoFit/>
          </a:bodyPr>
          <a:lstStyle/>
          <a:p>
            <a:pPr lvl="0"/>
            <a:r>
              <a:rPr lang="en-GB" sz="2400" b="1">
                <a:solidFill>
                  <a:srgbClr val="002060"/>
                </a:solidFill>
                <a:latin typeface="Arial" panose="020B0604020202020204" pitchFamily="34" charset="0"/>
                <a:cs typeface="Arial" panose="020B0604020202020204" pitchFamily="34" charset="0"/>
              </a:rPr>
              <a:t>Key Messages ​</a:t>
            </a:r>
            <a:endParaRPr kumimoji="0" lang="en-GB"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8436ACF-EE60-46DB-9B27-779012C5736B}"/>
              </a:ext>
            </a:extLst>
          </p:cNvPr>
          <p:cNvSpPr/>
          <p:nvPr/>
        </p:nvSpPr>
        <p:spPr>
          <a:xfrm>
            <a:off x="551824" y="1803975"/>
            <a:ext cx="5917802" cy="3622082"/>
          </a:xfrm>
          <a:prstGeom prst="rect">
            <a:avLst/>
          </a:prstGeom>
        </p:spPr>
        <p:txBody>
          <a:bodyPr wrap="square">
            <a:spAutoFit/>
          </a:bodyPr>
          <a:lstStyle/>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Profiling does not delay or replace diagnosis - it works alongside it.</a:t>
            </a:r>
          </a:p>
          <a:p>
            <a:pPr marL="285750" indent="-285750">
              <a:lnSpc>
                <a:spcPct val="107000"/>
              </a:lnSpc>
              <a:spcAft>
                <a:spcPts val="0"/>
              </a:spcAft>
              <a:buFont typeface="Wingdings" panose="05000000000000000000" pitchFamily="2" charset="2"/>
              <a:buChar char="§"/>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It’s about understanding, not labelling.</a:t>
            </a:r>
          </a:p>
          <a:p>
            <a:pPr marL="285750" indent="-285750">
              <a:lnSpc>
                <a:spcPct val="107000"/>
              </a:lnSpc>
              <a:spcAft>
                <a:spcPts val="0"/>
              </a:spcAft>
              <a:buFont typeface="Wingdings" panose="05000000000000000000" pitchFamily="2" charset="2"/>
              <a:buChar char="§"/>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Your input matters – parents know their children best.</a:t>
            </a:r>
          </a:p>
          <a:p>
            <a:pPr marL="285750" indent="-285750">
              <a:lnSpc>
                <a:spcPct val="107000"/>
              </a:lnSpc>
              <a:spcAft>
                <a:spcPts val="0"/>
              </a:spcAft>
              <a:buFont typeface="Wingdings" panose="05000000000000000000" pitchFamily="2" charset="2"/>
              <a:buChar char="§"/>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Celebrates differences and supports inclusion.</a:t>
            </a:r>
          </a:p>
          <a:p>
            <a:pPr marL="285750" indent="-285750">
              <a:lnSpc>
                <a:spcPct val="107000"/>
              </a:lnSpc>
              <a:spcAft>
                <a:spcPts val="0"/>
              </a:spcAft>
              <a:buFont typeface="Wingdings" panose="05000000000000000000" pitchFamily="2" charset="2"/>
              <a:buChar char="§"/>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Helps home and school work together for consistent support.</a:t>
            </a:r>
          </a:p>
        </p:txBody>
      </p:sp>
      <p:sp>
        <p:nvSpPr>
          <p:cNvPr id="10" name="Freeform 2">
            <a:extLst>
              <a:ext uri="{FF2B5EF4-FFF2-40B4-BE49-F238E27FC236}">
                <a16:creationId xmlns:a16="http://schemas.microsoft.com/office/drawing/2014/main" id="{A2EED8A9-5E39-40DA-9F65-00236601B5C2}"/>
              </a:ext>
            </a:extLst>
          </p:cNvPr>
          <p:cNvSpPr>
            <a:spLocks noChangeAspect="1"/>
          </p:cNvSpPr>
          <p:nvPr/>
        </p:nvSpPr>
        <p:spPr>
          <a:xfrm>
            <a:off x="7647523" y="1529694"/>
            <a:ext cx="3600000" cy="3600000"/>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614400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6C580F7D-BD60-45B6-96FE-CD28CF9CDA28}"/>
              </a:ext>
            </a:extLst>
          </p:cNvPr>
          <p:cNvSpPr>
            <a:spLocks noChangeAspect="1"/>
          </p:cNvSpPr>
          <p:nvPr/>
        </p:nvSpPr>
        <p:spPr>
          <a:xfrm>
            <a:off x="10657327" y="102907"/>
            <a:ext cx="1376028" cy="54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dpi="0" rotWithShape="1">
            <a:blip r:embed="rId3">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sp>
        <p:nvSpPr>
          <p:cNvPr id="7" name="Freeform 5">
            <a:extLst>
              <a:ext uri="{FF2B5EF4-FFF2-40B4-BE49-F238E27FC236}">
                <a16:creationId xmlns:a16="http://schemas.microsoft.com/office/drawing/2014/main" id="{87DF96DC-D5A2-494A-A7C1-0B8ED2808B03}"/>
              </a:ext>
            </a:extLst>
          </p:cNvPr>
          <p:cNvSpPr>
            <a:spLocks noChangeAspect="1"/>
          </p:cNvSpPr>
          <p:nvPr/>
        </p:nvSpPr>
        <p:spPr>
          <a:xfrm>
            <a:off x="158645" y="102907"/>
            <a:ext cx="516919" cy="54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dpi="0" rotWithShape="1">
            <a:blip r:embed="rId4">
              <a:alphaModFix amt="37000"/>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orbel"/>
              <a:ea typeface="+mn-ea"/>
              <a:cs typeface="+mn-cs"/>
            </a:endParaRPr>
          </a:p>
        </p:txBody>
      </p:sp>
      <p:pic>
        <p:nvPicPr>
          <p:cNvPr id="9" name="Picture 8">
            <a:extLst>
              <a:ext uri="{FF2B5EF4-FFF2-40B4-BE49-F238E27FC236}">
                <a16:creationId xmlns:a16="http://schemas.microsoft.com/office/drawing/2014/main" id="{EC127E47-5613-4FF9-9F23-2CF2061684DA}"/>
              </a:ext>
            </a:extLst>
          </p:cNvPr>
          <p:cNvPicPr>
            <a:picLocks noChangeAspect="1"/>
          </p:cNvPicPr>
          <p:nvPr/>
        </p:nvPicPr>
        <p:blipFill>
          <a:blip r:embed="rId5"/>
          <a:stretch>
            <a:fillRect/>
          </a:stretch>
        </p:blipFill>
        <p:spPr>
          <a:xfrm>
            <a:off x="-34031" y="6723251"/>
            <a:ext cx="12260062" cy="169166"/>
          </a:xfrm>
          <a:prstGeom prst="rect">
            <a:avLst/>
          </a:prstGeom>
        </p:spPr>
      </p:pic>
      <p:sp>
        <p:nvSpPr>
          <p:cNvPr id="8" name="TextBox 7">
            <a:extLst>
              <a:ext uri="{FF2B5EF4-FFF2-40B4-BE49-F238E27FC236}">
                <a16:creationId xmlns:a16="http://schemas.microsoft.com/office/drawing/2014/main" id="{83D5E3FA-447C-424E-A713-57DFECD4E2FD}"/>
              </a:ext>
            </a:extLst>
          </p:cNvPr>
          <p:cNvSpPr txBox="1"/>
          <p:nvPr/>
        </p:nvSpPr>
        <p:spPr>
          <a:xfrm>
            <a:off x="675564" y="804330"/>
            <a:ext cx="5020561" cy="461665"/>
          </a:xfrm>
          <a:prstGeom prst="rect">
            <a:avLst/>
          </a:prstGeom>
          <a:noFill/>
        </p:spPr>
        <p:txBody>
          <a:bodyPr wrap="square" rtlCol="0">
            <a:spAutoFit/>
          </a:bodyPr>
          <a:lstStyle/>
          <a:p>
            <a:pPr lvl="0"/>
            <a:r>
              <a:rPr lang="en-GB" sz="2400" b="1">
                <a:solidFill>
                  <a:srgbClr val="002060"/>
                </a:solidFill>
                <a:latin typeface="Arial" panose="020B0604020202020204" pitchFamily="34" charset="0"/>
                <a:cs typeface="Arial" panose="020B0604020202020204" pitchFamily="34" charset="0"/>
              </a:rPr>
              <a:t>Moving Forward​</a:t>
            </a:r>
            <a:endParaRPr kumimoji="0" lang="en-GB"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C38DA6E-D617-4A27-AE33-E9939EAAB267}"/>
              </a:ext>
            </a:extLst>
          </p:cNvPr>
          <p:cNvSpPr/>
          <p:nvPr/>
        </p:nvSpPr>
        <p:spPr>
          <a:xfrm>
            <a:off x="258747" y="1327550"/>
            <a:ext cx="7017124" cy="4807535"/>
          </a:xfrm>
          <a:prstGeom prst="rect">
            <a:avLst/>
          </a:prstGeom>
        </p:spPr>
        <p:txBody>
          <a:bodyPr wrap="square">
            <a:spAutoFit/>
          </a:bodyPr>
          <a:lstStyle/>
          <a:p>
            <a:pPr>
              <a:lnSpc>
                <a:spcPct val="107000"/>
              </a:lnSpc>
              <a:spcAft>
                <a:spcPts val="0"/>
              </a:spcAft>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Profiling is a starting point, not the end.</a:t>
            </a:r>
          </a:p>
          <a:p>
            <a:pPr>
              <a:lnSpc>
                <a:spcPct val="107000"/>
              </a:lnSpc>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After the profile is complete, it is reviewed regularly (every 12 weeks or sooner). Regular reviews keep support relevant.</a:t>
            </a:r>
          </a:p>
          <a:p>
            <a:pPr>
              <a:lnSpc>
                <a:spcPct val="107000"/>
              </a:lnSpc>
              <a:spcAft>
                <a:spcPts val="0"/>
              </a:spcAft>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This helps track progress and adjust support as your child grows and their needs change over time.</a:t>
            </a:r>
          </a:p>
          <a:p>
            <a:pPr marL="285750" indent="-285750">
              <a:lnSpc>
                <a:spcPct val="107000"/>
              </a:lnSpc>
              <a:spcAft>
                <a:spcPts val="0"/>
              </a:spcAft>
              <a:buFont typeface="Wingdings" panose="05000000000000000000" pitchFamily="2" charset="2"/>
              <a:buChar char="§"/>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You will be involved in conversations about what’s working and what needs to change.</a:t>
            </a:r>
          </a:p>
          <a:p>
            <a:pPr>
              <a:lnSpc>
                <a:spcPct val="107000"/>
              </a:lnSpc>
              <a:spcAft>
                <a:spcPts val="0"/>
              </a:spcAft>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0"/>
              </a:spcAft>
              <a:buFont typeface="Wingdings" panose="05000000000000000000" pitchFamily="2" charset="2"/>
              <a:buChar char="§"/>
              <a:tabLst>
                <a:tab pos="457200" algn="l"/>
              </a:tabLst>
            </a:pPr>
            <a:r>
              <a:rPr lang="en-GB">
                <a:solidFill>
                  <a:srgbClr val="002060"/>
                </a:solidFill>
                <a:latin typeface="Tahoma" panose="020B0604030504040204" pitchFamily="34" charset="0"/>
                <a:ea typeface="Tahoma" panose="020B0604030504040204" pitchFamily="34" charset="0"/>
                <a:cs typeface="Tahoma" panose="020B0604030504040204" pitchFamily="34" charset="0"/>
              </a:rPr>
              <a:t>Ask questions and share your views during the profiling process – your voice matters.</a:t>
            </a:r>
          </a:p>
          <a:p>
            <a:pPr marL="285750" indent="-285750">
              <a:lnSpc>
                <a:spcPct val="107000"/>
              </a:lnSpc>
              <a:spcAft>
                <a:spcPts val="0"/>
              </a:spcAft>
              <a:buFont typeface="Wingdings" panose="05000000000000000000" pitchFamily="2" charset="2"/>
              <a:buChar char="§"/>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tabLst>
                <a:tab pos="457200" algn="l"/>
              </a:tabLst>
            </a:pPr>
            <a:endParaRPr lang="en-GB">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942C8D7-50DF-70A0-5BF8-9088C50706C3}"/>
              </a:ext>
            </a:extLst>
          </p:cNvPr>
          <p:cNvPicPr>
            <a:picLocks noChangeAspect="1"/>
          </p:cNvPicPr>
          <p:nvPr/>
        </p:nvPicPr>
        <p:blipFill>
          <a:blip r:embed="rId6"/>
          <a:stretch>
            <a:fillRect/>
          </a:stretch>
        </p:blipFill>
        <p:spPr>
          <a:xfrm>
            <a:off x="8077602" y="1792082"/>
            <a:ext cx="3267739" cy="3273836"/>
          </a:xfrm>
          <a:prstGeom prst="rect">
            <a:avLst/>
          </a:prstGeom>
        </p:spPr>
      </p:pic>
    </p:spTree>
    <p:extLst>
      <p:ext uri="{BB962C8B-B14F-4D97-AF65-F5344CB8AC3E}">
        <p14:creationId xmlns:p14="http://schemas.microsoft.com/office/powerpoint/2010/main" val="3455988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990E7-C977-4C29-AE9B-F1D6AD3C1CB2}"/>
              </a:ext>
            </a:extLst>
          </p:cNvPr>
          <p:cNvPicPr>
            <a:picLocks noChangeAspect="1"/>
          </p:cNvPicPr>
          <p:nvPr/>
        </p:nvPicPr>
        <p:blipFill>
          <a:blip r:embed="rId3"/>
          <a:stretch>
            <a:fillRect/>
          </a:stretch>
        </p:blipFill>
        <p:spPr>
          <a:xfrm>
            <a:off x="-34031" y="6723251"/>
            <a:ext cx="12260062" cy="169166"/>
          </a:xfrm>
          <a:prstGeom prst="rect">
            <a:avLst/>
          </a:prstGeom>
        </p:spPr>
      </p:pic>
      <p:grpSp>
        <p:nvGrpSpPr>
          <p:cNvPr id="2" name="Group 1">
            <a:extLst>
              <a:ext uri="{FF2B5EF4-FFF2-40B4-BE49-F238E27FC236}">
                <a16:creationId xmlns:a16="http://schemas.microsoft.com/office/drawing/2014/main" id="{51774C48-AB0D-411D-96C5-2ADC7881C6DE}"/>
              </a:ext>
            </a:extLst>
          </p:cNvPr>
          <p:cNvGrpSpPr>
            <a:grpSpLocks noChangeAspect="1"/>
          </p:cNvGrpSpPr>
          <p:nvPr/>
        </p:nvGrpSpPr>
        <p:grpSpPr>
          <a:xfrm>
            <a:off x="3863193" y="5793507"/>
            <a:ext cx="4465614" cy="720000"/>
            <a:chOff x="1881276" y="2116354"/>
            <a:chExt cx="10093416" cy="1627382"/>
          </a:xfrm>
        </p:grpSpPr>
        <p:sp>
          <p:nvSpPr>
            <p:cNvPr id="9" name="Freeform 2">
              <a:extLst>
                <a:ext uri="{FF2B5EF4-FFF2-40B4-BE49-F238E27FC236}">
                  <a16:creationId xmlns:a16="http://schemas.microsoft.com/office/drawing/2014/main" id="{DBAA7EEB-31E9-4162-BA8D-47B9B25B0F09}"/>
                </a:ext>
              </a:extLst>
            </p:cNvPr>
            <p:cNvSpPr>
              <a:spLocks noChangeAspect="1"/>
            </p:cNvSpPr>
            <p:nvPr/>
          </p:nvSpPr>
          <p:spPr>
            <a:xfrm>
              <a:off x="4031958" y="2123736"/>
              <a:ext cx="4128084" cy="1620000"/>
            </a:xfrm>
            <a:custGeom>
              <a:avLst/>
              <a:gdLst/>
              <a:ahLst/>
              <a:cxnLst/>
              <a:rect l="l" t="t" r="r" b="b"/>
              <a:pathLst>
                <a:path w="4816098" h="1878970">
                  <a:moveTo>
                    <a:pt x="0" y="0"/>
                  </a:moveTo>
                  <a:lnTo>
                    <a:pt x="4816098" y="0"/>
                  </a:lnTo>
                  <a:lnTo>
                    <a:pt x="4816098" y="1878971"/>
                  </a:lnTo>
                  <a:lnTo>
                    <a:pt x="0" y="1878971"/>
                  </a:lnTo>
                  <a:lnTo>
                    <a:pt x="0" y="0"/>
                  </a:lnTo>
                  <a:close/>
                </a:path>
              </a:pathLst>
            </a:custGeom>
            <a:blipFill>
              <a:blip r:embed="rId4"/>
              <a:stretch>
                <a:fillRect/>
              </a:stretch>
            </a:blipFill>
          </p:spPr>
          <p:txBody>
            <a:bodyPr/>
            <a:lstStyle/>
            <a:p>
              <a:endParaRPr lang="en-GB"/>
            </a:p>
          </p:txBody>
        </p:sp>
        <p:sp>
          <p:nvSpPr>
            <p:cNvPr id="10" name="Freeform 5">
              <a:extLst>
                <a:ext uri="{FF2B5EF4-FFF2-40B4-BE49-F238E27FC236}">
                  <a16:creationId xmlns:a16="http://schemas.microsoft.com/office/drawing/2014/main" id="{44F43F59-4402-485A-8EB4-E7EEC935B14E}"/>
                </a:ext>
              </a:extLst>
            </p:cNvPr>
            <p:cNvSpPr>
              <a:spLocks noChangeAspect="1"/>
            </p:cNvSpPr>
            <p:nvPr/>
          </p:nvSpPr>
          <p:spPr>
            <a:xfrm>
              <a:off x="1881276" y="2116354"/>
              <a:ext cx="1550756" cy="1620000"/>
            </a:xfrm>
            <a:custGeom>
              <a:avLst/>
              <a:gdLst/>
              <a:ahLst/>
              <a:cxnLst/>
              <a:rect l="l" t="t" r="r" b="b"/>
              <a:pathLst>
                <a:path w="1907569" h="1992746">
                  <a:moveTo>
                    <a:pt x="0" y="0"/>
                  </a:moveTo>
                  <a:lnTo>
                    <a:pt x="1907569" y="0"/>
                  </a:lnTo>
                  <a:lnTo>
                    <a:pt x="1907569" y="1992746"/>
                  </a:lnTo>
                  <a:lnTo>
                    <a:pt x="0" y="1992746"/>
                  </a:lnTo>
                  <a:lnTo>
                    <a:pt x="0" y="0"/>
                  </a:lnTo>
                  <a:close/>
                </a:path>
              </a:pathLst>
            </a:custGeom>
            <a:blipFill>
              <a:blip r:embed="rId5"/>
              <a:stretch>
                <a:fillRect/>
              </a:stretch>
            </a:blipFill>
          </p:spPr>
          <p:txBody>
            <a:bodyPr/>
            <a:lstStyle/>
            <a:p>
              <a:endParaRPr lang="en-GB"/>
            </a:p>
          </p:txBody>
        </p:sp>
        <p:pic>
          <p:nvPicPr>
            <p:cNvPr id="12" name="Picture 11">
              <a:extLst>
                <a:ext uri="{FF2B5EF4-FFF2-40B4-BE49-F238E27FC236}">
                  <a16:creationId xmlns:a16="http://schemas.microsoft.com/office/drawing/2014/main" id="{B265B6A5-FE00-419B-9111-C6C6E97DEF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779" y="2123736"/>
              <a:ext cx="3506913" cy="1620000"/>
            </a:xfrm>
            <a:prstGeom prst="rect">
              <a:avLst/>
            </a:prstGeom>
          </p:spPr>
        </p:pic>
      </p:grpSp>
      <p:sp>
        <p:nvSpPr>
          <p:cNvPr id="3" name="Rectangle 2">
            <a:extLst>
              <a:ext uri="{FF2B5EF4-FFF2-40B4-BE49-F238E27FC236}">
                <a16:creationId xmlns:a16="http://schemas.microsoft.com/office/drawing/2014/main" id="{D88CFEBC-CE0F-434E-BCF2-532CF71B703A}"/>
              </a:ext>
            </a:extLst>
          </p:cNvPr>
          <p:cNvSpPr/>
          <p:nvPr/>
        </p:nvSpPr>
        <p:spPr>
          <a:xfrm>
            <a:off x="358874" y="5110497"/>
            <a:ext cx="11474247" cy="470000"/>
          </a:xfrm>
          <a:prstGeom prst="rect">
            <a:avLst/>
          </a:prstGeom>
        </p:spPr>
        <p:txBody>
          <a:bodyPr wrap="square">
            <a:spAutoFit/>
          </a:bodyPr>
          <a:lstStyle/>
          <a:p>
            <a:pPr algn="ctr">
              <a:lnSpc>
                <a:spcPct val="107000"/>
              </a:lnSpc>
              <a:spcAft>
                <a:spcPts val="800"/>
              </a:spcAft>
            </a:pPr>
            <a:r>
              <a:rPr lang="en-GB" sz="2400">
                <a:solidFill>
                  <a:srgbClr val="002060"/>
                </a:solidFill>
                <a:latin typeface="Calibri" panose="020F0502020204030204" pitchFamily="34" charset="0"/>
                <a:ea typeface="Calibri" panose="020F0502020204030204" pitchFamily="34" charset="0"/>
                <a:cs typeface="Times New Roman" panose="02020603050405020304" pitchFamily="18" charset="0"/>
              </a:rPr>
              <a:t>It helps professionals </a:t>
            </a:r>
            <a:r>
              <a:rPr lang="en-GB" sz="2400" b="1">
                <a:solidFill>
                  <a:srgbClr val="002060"/>
                </a:solidFill>
                <a:latin typeface="Calibri" panose="020F0502020204030204" pitchFamily="34" charset="0"/>
                <a:ea typeface="Calibri" panose="020F0502020204030204" pitchFamily="34" charset="0"/>
                <a:cs typeface="Times New Roman" panose="02020603050405020304" pitchFamily="18" charset="0"/>
              </a:rPr>
              <a:t>understand your child better</a:t>
            </a:r>
            <a:r>
              <a:rPr lang="en-GB" sz="2400">
                <a:solidFill>
                  <a:srgbClr val="002060"/>
                </a:solidFill>
                <a:latin typeface="Calibri" panose="020F0502020204030204" pitchFamily="34" charset="0"/>
                <a:ea typeface="Calibri" panose="020F0502020204030204" pitchFamily="34" charset="0"/>
                <a:cs typeface="Times New Roman" panose="02020603050405020304" pitchFamily="18" charset="0"/>
              </a:rPr>
              <a:t> and work with you to support them.</a:t>
            </a:r>
          </a:p>
        </p:txBody>
      </p:sp>
      <p:sp>
        <p:nvSpPr>
          <p:cNvPr id="4" name="Rectangle 3">
            <a:extLst>
              <a:ext uri="{FF2B5EF4-FFF2-40B4-BE49-F238E27FC236}">
                <a16:creationId xmlns:a16="http://schemas.microsoft.com/office/drawing/2014/main" id="{B3E80A98-AA6B-4B8E-A112-0E1A235EA649}"/>
              </a:ext>
            </a:extLst>
          </p:cNvPr>
          <p:cNvSpPr/>
          <p:nvPr/>
        </p:nvSpPr>
        <p:spPr>
          <a:xfrm>
            <a:off x="1867046" y="495672"/>
            <a:ext cx="8457904" cy="470000"/>
          </a:xfrm>
          <a:prstGeom prst="rect">
            <a:avLst/>
          </a:prstGeom>
        </p:spPr>
        <p:txBody>
          <a:bodyPr wrap="square">
            <a:spAutoFit/>
          </a:bodyPr>
          <a:lstStyle/>
          <a:p>
            <a:pPr algn="ctr">
              <a:lnSpc>
                <a:spcPct val="107000"/>
              </a:lnSpc>
              <a:spcAft>
                <a:spcPts val="800"/>
              </a:spcAft>
            </a:pPr>
            <a:r>
              <a:rPr lang="en-GB" sz="2400">
                <a:solidFill>
                  <a:srgbClr val="002060"/>
                </a:solidFill>
                <a:latin typeface="Calibri" panose="020F0502020204030204" pitchFamily="34" charset="0"/>
                <a:ea typeface="Calibri" panose="020F0502020204030204" pitchFamily="34" charset="0"/>
                <a:cs typeface="Times New Roman" panose="02020603050405020304" pitchFamily="18" charset="0"/>
              </a:rPr>
              <a:t>This tool is about </a:t>
            </a:r>
            <a:r>
              <a:rPr lang="en-GB" sz="2400" b="1">
                <a:solidFill>
                  <a:srgbClr val="002060"/>
                </a:solidFill>
                <a:latin typeface="Calibri" panose="020F0502020204030204" pitchFamily="34" charset="0"/>
                <a:ea typeface="Calibri" panose="020F0502020204030204" pitchFamily="34" charset="0"/>
                <a:cs typeface="Times New Roman" panose="02020603050405020304" pitchFamily="18" charset="0"/>
              </a:rPr>
              <a:t>celebrating neurodiversity</a:t>
            </a:r>
            <a:r>
              <a:rPr lang="en-GB" sz="2400">
                <a:solidFill>
                  <a:srgbClr val="002060"/>
                </a:solidFill>
                <a:latin typeface="Calibri" panose="020F0502020204030204" pitchFamily="34" charset="0"/>
                <a:ea typeface="Calibri" panose="020F0502020204030204" pitchFamily="34" charset="0"/>
                <a:cs typeface="Times New Roman" panose="02020603050405020304" pitchFamily="18" charset="0"/>
              </a:rPr>
              <a:t>, not ‘fixing children’.</a:t>
            </a:r>
          </a:p>
        </p:txBody>
      </p:sp>
      <p:pic>
        <p:nvPicPr>
          <p:cNvPr id="11" name="Picture 10">
            <a:extLst>
              <a:ext uri="{FF2B5EF4-FFF2-40B4-BE49-F238E27FC236}">
                <a16:creationId xmlns:a16="http://schemas.microsoft.com/office/drawing/2014/main" id="{9830964B-7DC8-432D-87D4-618DFE4FE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5997" y="1598084"/>
            <a:ext cx="2880000" cy="288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9266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537CF4-266B-7D01-245B-9B5925D1CB8F}"/>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5230130-1643-0BC3-8C2C-8284D91C37C5}"/>
              </a:ext>
            </a:extLst>
          </p:cNvPr>
          <p:cNvSpPr>
            <a:spLocks noGrp="1"/>
          </p:cNvSpPr>
          <p:nvPr>
            <p:ph type="subTitle" idx="1"/>
          </p:nvPr>
        </p:nvSpPr>
        <p:spPr>
          <a:xfrm>
            <a:off x="1102876" y="757095"/>
            <a:ext cx="4036333" cy="1709849"/>
          </a:xfrm>
        </p:spPr>
        <p:txBody>
          <a:bodyPr anchor="b">
            <a:normAutofit/>
          </a:bodyPr>
          <a:lstStyle/>
          <a:p>
            <a:r>
              <a:rPr lang="en-US" sz="4800" b="1">
                <a:solidFill>
                  <a:schemeClr val="tx2"/>
                </a:solidFill>
              </a:rPr>
              <a:t>Meet the Marketplace</a:t>
            </a:r>
            <a:endParaRPr lang="en-GB" sz="4800" b="1">
              <a:solidFill>
                <a:schemeClr val="tx2"/>
              </a:solidFill>
            </a:endParaRPr>
          </a:p>
        </p:txBody>
      </p:sp>
      <p:grpSp>
        <p:nvGrpSpPr>
          <p:cNvPr id="45" name="Group 4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6" name="Rectangle 4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4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5A8BEF0-7AE5-EC7E-BF27-2AE6681FF8A7}"/>
              </a:ext>
            </a:extLst>
          </p:cNvPr>
          <p:cNvPicPr>
            <a:picLocks noChangeAspect="1"/>
          </p:cNvPicPr>
          <p:nvPr/>
        </p:nvPicPr>
        <p:blipFill>
          <a:blip r:embed="rId2"/>
          <a:stretch>
            <a:fillRect/>
          </a:stretch>
        </p:blipFill>
        <p:spPr>
          <a:xfrm>
            <a:off x="5922492" y="1953344"/>
            <a:ext cx="5536001" cy="2892559"/>
          </a:xfrm>
          <a:prstGeom prst="rect">
            <a:avLst/>
          </a:prstGeom>
        </p:spPr>
      </p:pic>
      <p:pic>
        <p:nvPicPr>
          <p:cNvPr id="4" name="Picture 3">
            <a:extLst>
              <a:ext uri="{FF2B5EF4-FFF2-40B4-BE49-F238E27FC236}">
                <a16:creationId xmlns:a16="http://schemas.microsoft.com/office/drawing/2014/main" id="{A19D8533-EC6B-37FD-00AA-773A2EFB1634}"/>
              </a:ext>
            </a:extLst>
          </p:cNvPr>
          <p:cNvPicPr>
            <a:picLocks noChangeAspect="1"/>
          </p:cNvPicPr>
          <p:nvPr/>
        </p:nvPicPr>
        <p:blipFill>
          <a:blip r:embed="rId3"/>
          <a:stretch>
            <a:fillRect/>
          </a:stretch>
        </p:blipFill>
        <p:spPr>
          <a:xfrm>
            <a:off x="1810685" y="2904151"/>
            <a:ext cx="2584556" cy="2584556"/>
          </a:xfrm>
          <a:prstGeom prst="rect">
            <a:avLst/>
          </a:prstGeom>
        </p:spPr>
      </p:pic>
    </p:spTree>
    <p:extLst>
      <p:ext uri="{BB962C8B-B14F-4D97-AF65-F5344CB8AC3E}">
        <p14:creationId xmlns:p14="http://schemas.microsoft.com/office/powerpoint/2010/main" val="604321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847F6F-91E5-1A6D-C1ED-ED2837371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FB853-3667-1A51-6C6C-935BBE3FCBF8}"/>
              </a:ext>
            </a:extLst>
          </p:cNvPr>
          <p:cNvSpPr>
            <a:spLocks noGrp="1"/>
          </p:cNvSpPr>
          <p:nvPr>
            <p:ph type="ctrTitle"/>
          </p:nvPr>
        </p:nvSpPr>
        <p:spPr>
          <a:xfrm>
            <a:off x="1113810" y="2960716"/>
            <a:ext cx="4036334" cy="2387600"/>
          </a:xfrm>
        </p:spPr>
        <p:txBody>
          <a:bodyPr vert="horz" lIns="91440" tIns="45720" rIns="91440" bIns="45720" rtlCol="0" anchor="t">
            <a:normAutofit/>
          </a:bodyPr>
          <a:lstStyle/>
          <a:p>
            <a:pPr algn="l"/>
            <a:r>
              <a:rPr lang="en-US" sz="3800" b="1" kern="1200">
                <a:solidFill>
                  <a:schemeClr val="tx2"/>
                </a:solidFill>
                <a:latin typeface="+mj-lt"/>
                <a:ea typeface="+mj-ea"/>
                <a:cs typeface="+mj-cs"/>
              </a:rPr>
              <a:t>Special Educational Needs Co-Ordinator – Emily Arnaud </a:t>
            </a:r>
          </a:p>
        </p:txBody>
      </p:sp>
      <p:sp>
        <p:nvSpPr>
          <p:cNvPr id="3" name="TextBox 2">
            <a:extLst>
              <a:ext uri="{FF2B5EF4-FFF2-40B4-BE49-F238E27FC236}">
                <a16:creationId xmlns:a16="http://schemas.microsoft.com/office/drawing/2014/main" id="{CC01D3C3-4B36-DCFD-8DD7-BC8579CAE1E1}"/>
              </a:ext>
            </a:extLst>
          </p:cNvPr>
          <p:cNvSpPr txBox="1"/>
          <p:nvPr/>
        </p:nvSpPr>
        <p:spPr>
          <a:xfrm>
            <a:off x="1113809" y="953037"/>
            <a:ext cx="4036333" cy="1709849"/>
          </a:xfrm>
          <a:prstGeom prst="rect">
            <a:avLst/>
          </a:prstGeom>
        </p:spPr>
        <p:txBody>
          <a:bodyPr vert="horz" lIns="91440" tIns="45720" rIns="91440" bIns="45720" rtlCol="0" anchor="b">
            <a:noAutofit/>
          </a:bodyPr>
          <a:lstStyle/>
          <a:p>
            <a:pPr>
              <a:lnSpc>
                <a:spcPct val="90000"/>
              </a:lnSpc>
              <a:spcBef>
                <a:spcPts val="1000"/>
              </a:spcBef>
            </a:pPr>
            <a:r>
              <a:rPr lang="en-US" sz="4400" kern="1200">
                <a:solidFill>
                  <a:schemeClr val="tx2"/>
                </a:solidFill>
                <a:latin typeface="+mn-lt"/>
                <a:ea typeface="+mn-ea"/>
                <a:cs typeface="+mn-cs"/>
              </a:rPr>
              <a:t>Supporting neurodiversity in schools </a:t>
            </a:r>
          </a:p>
        </p:txBody>
      </p:sp>
      <p:pic>
        <p:nvPicPr>
          <p:cNvPr id="5" name="Picture 4" descr="A blue and white logo&#10;&#10;Description automatically generated">
            <a:extLst>
              <a:ext uri="{FF2B5EF4-FFF2-40B4-BE49-F238E27FC236}">
                <a16:creationId xmlns:a16="http://schemas.microsoft.com/office/drawing/2014/main" id="{3AD40908-0827-0D47-49A1-FFBC00D82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492" y="1953343"/>
            <a:ext cx="5536001" cy="2892560"/>
          </a:xfrm>
          <a:prstGeom prst="rect">
            <a:avLst/>
          </a:prstGeom>
        </p:spPr>
      </p:pic>
    </p:spTree>
    <p:extLst>
      <p:ext uri="{BB962C8B-B14F-4D97-AF65-F5344CB8AC3E}">
        <p14:creationId xmlns:p14="http://schemas.microsoft.com/office/powerpoint/2010/main" val="599493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solidFill>
                  <a:schemeClr val="tx2"/>
                </a:solidFill>
                <a:latin typeface="Comic Sans MS" panose="030F0702030302020204" pitchFamily="66" charset="0"/>
              </a:rPr>
              <a:t>The role of the </a:t>
            </a:r>
            <a:r>
              <a:rPr lang="en-GB" err="1">
                <a:solidFill>
                  <a:schemeClr val="tx2"/>
                </a:solidFill>
                <a:latin typeface="Comic Sans MS" panose="030F0702030302020204" pitchFamily="66" charset="0"/>
              </a:rPr>
              <a:t>SENCo</a:t>
            </a:r>
            <a:endParaRPr lang="en-GB">
              <a:solidFill>
                <a:schemeClr val="tx2"/>
              </a:solidFill>
              <a:latin typeface="Comic Sans MS" panose="030F0702030302020204" pitchFamily="66" charset="0"/>
            </a:endParaRPr>
          </a:p>
        </p:txBody>
      </p:sp>
      <p:pic>
        <p:nvPicPr>
          <p:cNvPr id="1026"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4157" y="145310"/>
            <a:ext cx="1953164" cy="2027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52052" y="5098136"/>
            <a:ext cx="6934548" cy="1562427"/>
          </a:xfrm>
          <a:prstGeom prst="rect">
            <a:avLst/>
          </a:prstGeom>
        </p:spPr>
      </p:pic>
    </p:spTree>
    <p:extLst>
      <p:ext uri="{BB962C8B-B14F-4D97-AF65-F5344CB8AC3E}">
        <p14:creationId xmlns:p14="http://schemas.microsoft.com/office/powerpoint/2010/main" val="2979976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tx2"/>
                </a:solidFill>
              </a:rPr>
              <a:t>The SEND Code of Practice (2015)</a:t>
            </a:r>
          </a:p>
        </p:txBody>
      </p:sp>
      <p:sp>
        <p:nvSpPr>
          <p:cNvPr id="3" name="Content Placeholder 2"/>
          <p:cNvSpPr>
            <a:spLocks noGrp="1"/>
          </p:cNvSpPr>
          <p:nvPr>
            <p:ph idx="1"/>
          </p:nvPr>
        </p:nvSpPr>
        <p:spPr/>
        <p:txBody>
          <a:bodyPr>
            <a:normAutofit fontScale="85000" lnSpcReduction="10000"/>
          </a:bodyPr>
          <a:lstStyle/>
          <a:p>
            <a:pPr>
              <a:lnSpc>
                <a:spcPct val="150000"/>
              </a:lnSpc>
            </a:pPr>
            <a:r>
              <a:rPr lang="en-GB">
                <a:solidFill>
                  <a:schemeClr val="tx2"/>
                </a:solidFill>
                <a:latin typeface="Comic Sans MS" panose="030F0702030302020204" pitchFamily="66" charset="0"/>
              </a:rPr>
              <a:t>The SEND code of practice is a statutory guidance for organizations that work with children and young people (aged 0-25) with special educational needs and disabilities (SEND) in England. It sets out the legal duties for local authorities, schools, and health and social care services, outlining the processes and procedures they must follow to identify, assess, and support these children and young people. </a:t>
            </a:r>
            <a:r>
              <a:rPr lang="en-GB" b="1">
                <a:solidFill>
                  <a:schemeClr val="tx2"/>
                </a:solidFill>
                <a:latin typeface="Comic Sans MS" panose="030F0702030302020204" pitchFamily="66" charset="0"/>
              </a:rPr>
              <a:t>A key principle is involving parents and the young person in all decision-making processes. </a:t>
            </a:r>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2423" y="189504"/>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839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a:solidFill>
                  <a:schemeClr val="tx2"/>
                </a:solidFill>
                <a:latin typeface="Comic Sans MS" panose="030F0702030302020204" pitchFamily="66" charset="0"/>
              </a:rPr>
              <a:t>SEND Code of Practice (2015) states that…</a:t>
            </a:r>
          </a:p>
        </p:txBody>
      </p:sp>
      <p:sp>
        <p:nvSpPr>
          <p:cNvPr id="3" name="Content Placeholder 2"/>
          <p:cNvSpPr>
            <a:spLocks noGrp="1"/>
          </p:cNvSpPr>
          <p:nvPr>
            <p:ph idx="1"/>
          </p:nvPr>
        </p:nvSpPr>
        <p:spPr>
          <a:xfrm>
            <a:off x="1222744" y="2238152"/>
            <a:ext cx="10131056" cy="4284921"/>
          </a:xfrm>
        </p:spPr>
        <p:txBody>
          <a:bodyPr>
            <a:normAutofit/>
          </a:bodyPr>
          <a:lstStyle/>
          <a:p>
            <a:pPr marL="0" indent="0">
              <a:buNone/>
            </a:pP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All schools must have a </a:t>
            </a:r>
            <a:r>
              <a:rPr lang="en-GB" u="sng">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qualified teacher </a:t>
            </a: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designated as</a:t>
            </a:r>
          </a:p>
          <a:p>
            <a:pPr marL="0" indent="0">
              <a:buNone/>
            </a:pP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 SENCO and newly appointed SENCOs in </a:t>
            </a:r>
          </a:p>
          <a:p>
            <a:pPr marL="0" indent="0">
              <a:buNone/>
            </a:pP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maintained schools must achieve the </a:t>
            </a:r>
            <a:r>
              <a:rPr lang="en-GB" b="1">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National Award for </a:t>
            </a:r>
          </a:p>
          <a:p>
            <a:pPr marL="0" indent="0">
              <a:buNone/>
            </a:pPr>
            <a:r>
              <a:rPr lang="en-GB" b="1">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SEN Coordination</a:t>
            </a: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 within three years of appointment</a:t>
            </a:r>
            <a:endParaRPr lang="en-GB">
              <a:latin typeface="Sans Serif Collection" panose="020B0502040504020204" pitchFamily="34" charset="0"/>
              <a:ea typeface="Sans Serif Collection" panose="020B0502040504020204" pitchFamily="34" charset="0"/>
              <a:cs typeface="Sans Serif Collection" panose="020B0502040504020204" pitchFamily="34" charset="0"/>
            </a:endParaRPr>
          </a:p>
        </p:txBody>
      </p:sp>
      <p:pic>
        <p:nvPicPr>
          <p:cNvPr id="2050"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2046" y="226719"/>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244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The SENCO is responsible for:</a:t>
            </a:r>
            <a:br>
              <a:rPr lang="en-GB">
                <a:latin typeface="Comic Sans MS" panose="030F0702030302020204" pitchFamily="66" charset="0"/>
                <a:ea typeface="Sans Serif Collection" panose="020B0502040504020204" pitchFamily="34" charset="0"/>
                <a:cs typeface="Sans Serif Collection" panose="020B0502040504020204" pitchFamily="34" charset="0"/>
              </a:rPr>
            </a:br>
            <a:endParaRPr lang="en-GB">
              <a:latin typeface="Comic Sans MS" panose="030F0702030302020204" pitchFamily="66" charset="0"/>
            </a:endParaRPr>
          </a:p>
        </p:txBody>
      </p:sp>
      <p:sp>
        <p:nvSpPr>
          <p:cNvPr id="3" name="Content Placeholder 2"/>
          <p:cNvSpPr>
            <a:spLocks noGrp="1"/>
          </p:cNvSpPr>
          <p:nvPr>
            <p:ph idx="1"/>
          </p:nvPr>
        </p:nvSpPr>
        <p:spPr>
          <a:xfrm>
            <a:off x="838200" y="1111102"/>
            <a:ext cx="10515600" cy="5677785"/>
          </a:xfrm>
        </p:spPr>
        <p:txBody>
          <a:bodyPr>
            <a:normAutofit/>
          </a:bodyPr>
          <a:lstStyle/>
          <a:p>
            <a:pPr marL="0" indent="0">
              <a:buNone/>
            </a:pPr>
            <a:endPar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endParaRPr>
          </a:p>
          <a:p>
            <a:r>
              <a:rPr lang="en-GB" b="1">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Overseeing the day-to-day operation of the school’s SEND policy </a:t>
            </a: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 this should be available on the school’s website.</a:t>
            </a:r>
          </a:p>
          <a:p>
            <a:endPar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endParaRPr>
          </a:p>
          <a:p>
            <a:r>
              <a:rPr lang="en-GB" b="1">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Coordinating provision</a:t>
            </a: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 for pupils with SEND.</a:t>
            </a:r>
          </a:p>
          <a:p>
            <a:endPar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endParaRPr>
          </a:p>
          <a:p>
            <a:r>
              <a:rPr lang="en-GB" b="1">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Advising teachers</a:t>
            </a: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 on how to identify, assess, and meet the needs of pupils with SEND.</a:t>
            </a:r>
          </a:p>
          <a:p>
            <a:endPar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endParaRPr>
          </a:p>
          <a:p>
            <a:r>
              <a:rPr lang="en-GB" b="1">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Liaising with parents and carers</a:t>
            </a:r>
            <a:r>
              <a:rPr lang="en-GB">
                <a:solidFill>
                  <a:schemeClr val="tx2"/>
                </a:solidFill>
                <a:latin typeface="Comic Sans MS" panose="030F0702030302020204" pitchFamily="66" charset="0"/>
                <a:ea typeface="Sans Serif Collection" panose="020B0502040504020204" pitchFamily="34" charset="0"/>
                <a:cs typeface="Sans Serif Collection" panose="020B0502040504020204" pitchFamily="34" charset="0"/>
              </a:rPr>
              <a:t> of pupils with SEND.</a:t>
            </a:r>
          </a:p>
          <a:p>
            <a:endParaRPr lang="en-GB"/>
          </a:p>
          <a:p>
            <a:endParaRPr lang="en-GB"/>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9139" y="230188"/>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0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772" y="656043"/>
            <a:ext cx="10515600" cy="5803235"/>
          </a:xfrm>
        </p:spPr>
        <p:txBody>
          <a:bodyPr>
            <a:normAutofit/>
          </a:bodyPr>
          <a:lstStyle/>
          <a:p>
            <a:r>
              <a:rPr lang="en-GB" b="1">
                <a:solidFill>
                  <a:schemeClr val="tx2"/>
                </a:solidFill>
                <a:latin typeface="Comic Sans MS" panose="030F0702030302020204" pitchFamily="66" charset="0"/>
              </a:rPr>
              <a:t>Working with external agencies</a:t>
            </a:r>
            <a:r>
              <a:rPr lang="en-GB">
                <a:solidFill>
                  <a:schemeClr val="tx2"/>
                </a:solidFill>
                <a:latin typeface="Comic Sans MS" panose="030F0702030302020204" pitchFamily="66" charset="0"/>
              </a:rPr>
              <a:t> such as Educational Psychologists, Speech &amp; Language Therapists,  health and social care professionals.</a:t>
            </a:r>
          </a:p>
          <a:p>
            <a:endParaRPr lang="en-GB">
              <a:solidFill>
                <a:schemeClr val="tx2"/>
              </a:solidFill>
              <a:latin typeface="Comic Sans MS" panose="030F0702030302020204" pitchFamily="66" charset="0"/>
            </a:endParaRPr>
          </a:p>
          <a:p>
            <a:r>
              <a:rPr lang="en-GB" b="1">
                <a:solidFill>
                  <a:schemeClr val="tx2"/>
                </a:solidFill>
                <a:latin typeface="Comic Sans MS" panose="030F0702030302020204" pitchFamily="66" charset="0"/>
              </a:rPr>
              <a:t>Ensuring accurate record-keeping</a:t>
            </a:r>
            <a:r>
              <a:rPr lang="en-GB">
                <a:solidFill>
                  <a:schemeClr val="tx2"/>
                </a:solidFill>
                <a:latin typeface="Comic Sans MS" panose="030F0702030302020204" pitchFamily="66" charset="0"/>
              </a:rPr>
              <a:t> of children with SEND and their progress.</a:t>
            </a:r>
          </a:p>
          <a:p>
            <a:endParaRPr lang="en-GB">
              <a:solidFill>
                <a:schemeClr val="tx2"/>
              </a:solidFill>
              <a:latin typeface="Comic Sans MS" panose="030F0702030302020204" pitchFamily="66" charset="0"/>
            </a:endParaRPr>
          </a:p>
          <a:p>
            <a:r>
              <a:rPr lang="en-GB" b="1">
                <a:solidFill>
                  <a:schemeClr val="tx2"/>
                </a:solidFill>
                <a:latin typeface="Comic Sans MS" panose="030F0702030302020204" pitchFamily="66" charset="0"/>
              </a:rPr>
              <a:t>Contributing to the professional development</a:t>
            </a:r>
            <a:r>
              <a:rPr lang="en-GB">
                <a:solidFill>
                  <a:schemeClr val="tx2"/>
                </a:solidFill>
                <a:latin typeface="Comic Sans MS" panose="030F0702030302020204" pitchFamily="66" charset="0"/>
              </a:rPr>
              <a:t> of staff to improve understanding and quality of SEND provision.</a:t>
            </a:r>
          </a:p>
          <a:p>
            <a:endParaRPr lang="en-GB">
              <a:solidFill>
                <a:schemeClr val="tx2"/>
              </a:solidFill>
              <a:latin typeface="Comic Sans MS" panose="030F0702030302020204" pitchFamily="66" charset="0"/>
            </a:endParaRPr>
          </a:p>
          <a:p>
            <a:r>
              <a:rPr lang="en-GB" b="1">
                <a:solidFill>
                  <a:schemeClr val="tx2"/>
                </a:solidFill>
                <a:latin typeface="Comic Sans MS" panose="030F0702030302020204" pitchFamily="66" charset="0"/>
              </a:rPr>
              <a:t>Liaising with potential next providers of education</a:t>
            </a:r>
            <a:r>
              <a:rPr lang="en-GB">
                <a:solidFill>
                  <a:schemeClr val="tx2"/>
                </a:solidFill>
                <a:latin typeface="Comic Sans MS" panose="030F0702030302020204" pitchFamily="66" charset="0"/>
              </a:rPr>
              <a:t> to ensure smooth transitions</a:t>
            </a:r>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4577" y="253300"/>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86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7" y="294259"/>
            <a:ext cx="10515600" cy="1325563"/>
          </a:xfrm>
        </p:spPr>
        <p:txBody>
          <a:bodyPr/>
          <a:lstStyle/>
          <a:p>
            <a:r>
              <a:rPr lang="en-GB">
                <a:solidFill>
                  <a:schemeClr val="tx2"/>
                </a:solidFill>
              </a:rPr>
              <a:t>Graduated Approach</a:t>
            </a:r>
          </a:p>
        </p:txBody>
      </p:sp>
      <p:graphicFrame>
        <p:nvGraphicFramePr>
          <p:cNvPr id="4" name="Content Placeholder 3"/>
          <p:cNvGraphicFramePr>
            <a:graphicFrameLocks noGrp="1"/>
          </p:cNvGraphicFramePr>
          <p:nvPr>
            <p:ph idx="1"/>
          </p:nvPr>
        </p:nvGraphicFramePr>
        <p:xfrm>
          <a:off x="303028" y="1818168"/>
          <a:ext cx="5353493" cy="4332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454504" y="294259"/>
            <a:ext cx="5720316" cy="6186309"/>
          </a:xfrm>
          <a:prstGeom prst="rect">
            <a:avLst/>
          </a:prstGeom>
          <a:noFill/>
        </p:spPr>
        <p:txBody>
          <a:bodyPr wrap="square" rtlCol="0">
            <a:spAutoFit/>
          </a:bodyPr>
          <a:lstStyle/>
          <a:p>
            <a:pPr algn="ctr">
              <a:lnSpc>
                <a:spcPct val="150000"/>
              </a:lnSpc>
            </a:pPr>
            <a:r>
              <a:rPr lang="en-GB" sz="2400" b="1">
                <a:solidFill>
                  <a:schemeClr val="tx2"/>
                </a:solidFill>
                <a:latin typeface="Comic Sans MS" panose="030F0702030302020204" pitchFamily="66" charset="0"/>
              </a:rPr>
              <a:t>The </a:t>
            </a:r>
            <a:r>
              <a:rPr lang="en-GB" sz="2400" b="1" err="1">
                <a:solidFill>
                  <a:schemeClr val="tx2"/>
                </a:solidFill>
                <a:latin typeface="Comic Sans MS" panose="030F0702030302020204" pitchFamily="66" charset="0"/>
              </a:rPr>
              <a:t>SENCo</a:t>
            </a:r>
            <a:r>
              <a:rPr lang="en-GB" sz="2400" b="1">
                <a:solidFill>
                  <a:schemeClr val="tx2"/>
                </a:solidFill>
                <a:latin typeface="Comic Sans MS" panose="030F0702030302020204" pitchFamily="66" charset="0"/>
              </a:rPr>
              <a:t> will oversee that they are continually following the graduated approach.</a:t>
            </a:r>
          </a:p>
          <a:p>
            <a:pPr>
              <a:lnSpc>
                <a:spcPct val="150000"/>
              </a:lnSpc>
            </a:pPr>
            <a:endParaRPr lang="en-GB" sz="2400">
              <a:solidFill>
                <a:schemeClr val="tx2"/>
              </a:solidFill>
              <a:latin typeface="Comic Sans MS" panose="030F0702030302020204" pitchFamily="66" charset="0"/>
            </a:endParaRPr>
          </a:p>
          <a:p>
            <a:pPr>
              <a:lnSpc>
                <a:spcPct val="150000"/>
              </a:lnSpc>
            </a:pPr>
            <a:r>
              <a:rPr lang="en-GB" sz="2400">
                <a:solidFill>
                  <a:schemeClr val="tx2"/>
                </a:solidFill>
                <a:latin typeface="Comic Sans MS" panose="030F0702030302020204" pitchFamily="66" charset="0"/>
              </a:rPr>
              <a:t>This involves repeatedly evaluating a child's needs, creating and implementing a plan to meet those needs, and then reviewing the effectiveness of the plan to make adjustments. </a:t>
            </a:r>
            <a:r>
              <a:rPr lang="en-GB" sz="2400" b="1">
                <a:solidFill>
                  <a:schemeClr val="tx2"/>
                </a:solidFill>
                <a:latin typeface="Comic Sans MS" panose="030F0702030302020204" pitchFamily="66" charset="0"/>
              </a:rPr>
              <a:t>This should be a collaborative process.</a:t>
            </a:r>
            <a:endParaRPr lang="en-GB" sz="2400">
              <a:solidFill>
                <a:schemeClr val="tx2"/>
              </a:solidFill>
              <a:latin typeface="Comic Sans MS" panose="030F0702030302020204" pitchFamily="66" charset="0"/>
            </a:endParaRPr>
          </a:p>
        </p:txBody>
      </p:sp>
      <p:pic>
        <p:nvPicPr>
          <p:cNvPr id="7" name="Picture 2" descr="Warrington Primary Academy Trus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5274" y="43326"/>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55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a:solidFill>
                  <a:schemeClr val="tx2"/>
                </a:solidFill>
                <a:latin typeface="Comic Sans MS" panose="030F0702030302020204" pitchFamily="66" charset="0"/>
              </a:rPr>
              <a:t>How does the </a:t>
            </a:r>
            <a:r>
              <a:rPr lang="en-GB" sz="3600" err="1">
                <a:solidFill>
                  <a:schemeClr val="tx2"/>
                </a:solidFill>
                <a:latin typeface="Comic Sans MS" panose="030F0702030302020204" pitchFamily="66" charset="0"/>
              </a:rPr>
              <a:t>SENCo</a:t>
            </a:r>
            <a:r>
              <a:rPr lang="en-GB" sz="3600">
                <a:solidFill>
                  <a:schemeClr val="tx2"/>
                </a:solidFill>
                <a:latin typeface="Comic Sans MS" panose="030F0702030302020204" pitchFamily="66" charset="0"/>
              </a:rPr>
              <a:t> support teachers?</a:t>
            </a:r>
          </a:p>
        </p:txBody>
      </p:sp>
      <p:sp>
        <p:nvSpPr>
          <p:cNvPr id="3" name="Content Placeholder 2"/>
          <p:cNvSpPr>
            <a:spLocks noGrp="1"/>
          </p:cNvSpPr>
          <p:nvPr>
            <p:ph idx="1"/>
          </p:nvPr>
        </p:nvSpPr>
        <p:spPr/>
        <p:txBody>
          <a:bodyPr/>
          <a:lstStyle/>
          <a:p>
            <a:r>
              <a:rPr lang="en-GB">
                <a:solidFill>
                  <a:schemeClr val="tx2"/>
                </a:solidFill>
                <a:latin typeface="Comic Sans MS" panose="030F0702030302020204" pitchFamily="66" charset="0"/>
              </a:rPr>
              <a:t>Attending some meetings with teachers and parents as required.</a:t>
            </a:r>
          </a:p>
          <a:p>
            <a:r>
              <a:rPr lang="en-GB">
                <a:solidFill>
                  <a:schemeClr val="tx2"/>
                </a:solidFill>
                <a:latin typeface="Comic Sans MS" panose="030F0702030302020204" pitchFamily="66" charset="0"/>
              </a:rPr>
              <a:t>Monitoring learning environments to create whole-school approaches to support ALL learners.</a:t>
            </a:r>
          </a:p>
          <a:p>
            <a:r>
              <a:rPr lang="en-GB">
                <a:solidFill>
                  <a:schemeClr val="tx2"/>
                </a:solidFill>
                <a:latin typeface="Comic Sans MS" panose="030F0702030302020204" pitchFamily="66" charset="0"/>
              </a:rPr>
              <a:t>Monitoring continuous professional development (CPD) and training needs for staff across school to be able to support children with SEND.</a:t>
            </a:r>
          </a:p>
          <a:p>
            <a:r>
              <a:rPr lang="en-GB">
                <a:solidFill>
                  <a:schemeClr val="tx2"/>
                </a:solidFill>
                <a:latin typeface="Comic Sans MS" panose="030F0702030302020204" pitchFamily="66" charset="0"/>
              </a:rPr>
              <a:t>Looking at the effectiveness of Quality First Teaching in classrooms.</a:t>
            </a:r>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1735" y="230188"/>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086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tx2"/>
                </a:solidFill>
                <a:latin typeface="Comic Sans MS" panose="030F0702030302020204" pitchFamily="66" charset="0"/>
              </a:rPr>
              <a:t>What is Quality First Teaching??</a:t>
            </a:r>
          </a:p>
        </p:txBody>
      </p:sp>
      <p:sp>
        <p:nvSpPr>
          <p:cNvPr id="3" name="Content Placeholder 2"/>
          <p:cNvSpPr>
            <a:spLocks noGrp="1"/>
          </p:cNvSpPr>
          <p:nvPr>
            <p:ph idx="1"/>
          </p:nvPr>
        </p:nvSpPr>
        <p:spPr>
          <a:xfrm>
            <a:off x="838200" y="1472609"/>
            <a:ext cx="10515600" cy="5204638"/>
          </a:xfrm>
        </p:spPr>
        <p:txBody>
          <a:bodyPr/>
          <a:lstStyle/>
          <a:p>
            <a:r>
              <a:rPr lang="en-GB">
                <a:solidFill>
                  <a:schemeClr val="tx2"/>
                </a:solidFill>
                <a:latin typeface="Comic Sans MS" panose="030F0702030302020204" pitchFamily="66" charset="0"/>
              </a:rPr>
              <a:t>It is </a:t>
            </a:r>
            <a:r>
              <a:rPr lang="en-GB" b="1">
                <a:solidFill>
                  <a:schemeClr val="tx2"/>
                </a:solidFill>
                <a:latin typeface="Comic Sans MS" panose="030F0702030302020204" pitchFamily="66" charset="0"/>
              </a:rPr>
              <a:t>NOT</a:t>
            </a:r>
            <a:r>
              <a:rPr lang="en-GB">
                <a:solidFill>
                  <a:schemeClr val="tx2"/>
                </a:solidFill>
                <a:latin typeface="Comic Sans MS" panose="030F0702030302020204" pitchFamily="66" charset="0"/>
              </a:rPr>
              <a:t> about extra interventions.</a:t>
            </a:r>
          </a:p>
          <a:p>
            <a:endParaRPr lang="en-GB">
              <a:solidFill>
                <a:schemeClr val="tx2"/>
              </a:solidFill>
              <a:latin typeface="Comic Sans MS" panose="030F0702030302020204" pitchFamily="66" charset="0"/>
            </a:endParaRPr>
          </a:p>
          <a:p>
            <a:pPr marL="0" lvl="0" indent="0" eaLnBrk="0" fontAlgn="base" hangingPunct="0">
              <a:lnSpc>
                <a:spcPct val="100000"/>
              </a:lnSpc>
              <a:spcBef>
                <a:spcPct val="0"/>
              </a:spcBef>
              <a:spcAft>
                <a:spcPct val="0"/>
              </a:spcAft>
              <a:buFontTx/>
              <a:buChar char="•"/>
            </a:pPr>
            <a:r>
              <a:rPr lang="en-GB" b="1">
                <a:solidFill>
                  <a:schemeClr val="tx2"/>
                </a:solidFill>
                <a:latin typeface="Comic Sans MS" panose="030F0702030302020204" pitchFamily="66" charset="0"/>
              </a:rPr>
              <a:t>High quality, effective teaching strategies </a:t>
            </a:r>
            <a:r>
              <a:rPr lang="en-GB">
                <a:solidFill>
                  <a:schemeClr val="tx2"/>
                </a:solidFill>
                <a:latin typeface="Comic Sans MS" panose="030F0702030302020204" pitchFamily="66" charset="0"/>
              </a:rPr>
              <a:t>that support every learner.</a:t>
            </a:r>
            <a:r>
              <a:rPr lang="en-US" altLang="en-US" b="1">
                <a:latin typeface="Arial" panose="020B0604020202020204" pitchFamily="34" charset="0"/>
              </a:rPr>
              <a:t> </a:t>
            </a:r>
          </a:p>
          <a:p>
            <a:pPr marL="0" lvl="0" indent="0" eaLnBrk="0" fontAlgn="base" hangingPunct="0">
              <a:lnSpc>
                <a:spcPct val="100000"/>
              </a:lnSpc>
              <a:spcBef>
                <a:spcPct val="0"/>
              </a:spcBef>
              <a:spcAft>
                <a:spcPct val="0"/>
              </a:spcAft>
              <a:buFontTx/>
              <a:buChar char="•"/>
            </a:pPr>
            <a:endParaRPr lang="en-US" altLang="en-US" b="1">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b="1">
                <a:solidFill>
                  <a:schemeClr val="tx2"/>
                </a:solidFill>
                <a:latin typeface="Comic Sans MS" panose="030F0702030302020204" pitchFamily="66" charset="0"/>
              </a:rPr>
              <a:t>High expectations</a:t>
            </a:r>
            <a:r>
              <a:rPr lang="en-US" altLang="en-US">
                <a:solidFill>
                  <a:schemeClr val="tx2"/>
                </a:solidFill>
                <a:latin typeface="Comic Sans MS" panose="030F0702030302020204" pitchFamily="66" charset="0"/>
              </a:rPr>
              <a:t> for all learners.</a:t>
            </a:r>
          </a:p>
          <a:p>
            <a:pPr marL="0" lvl="0" indent="0" eaLnBrk="0" fontAlgn="base" hangingPunct="0">
              <a:lnSpc>
                <a:spcPct val="100000"/>
              </a:lnSpc>
              <a:spcBef>
                <a:spcPct val="0"/>
              </a:spcBef>
              <a:spcAft>
                <a:spcPct val="0"/>
              </a:spcAft>
              <a:buFontTx/>
              <a:buChar char="•"/>
            </a:pPr>
            <a:endParaRPr lang="en-US" altLang="en-US">
              <a:solidFill>
                <a:schemeClr val="tx2"/>
              </a:solidFill>
              <a:latin typeface="Comic Sans MS" panose="030F0702030302020204" pitchFamily="66" charset="0"/>
            </a:endParaRPr>
          </a:p>
          <a:p>
            <a:pPr marL="0" lvl="0" indent="0" eaLnBrk="0" fontAlgn="base" hangingPunct="0">
              <a:lnSpc>
                <a:spcPct val="100000"/>
              </a:lnSpc>
              <a:spcBef>
                <a:spcPct val="0"/>
              </a:spcBef>
              <a:spcAft>
                <a:spcPct val="0"/>
              </a:spcAft>
              <a:buFontTx/>
              <a:buChar char="•"/>
            </a:pPr>
            <a:r>
              <a:rPr lang="en-US" altLang="en-US" b="1">
                <a:solidFill>
                  <a:schemeClr val="tx2"/>
                </a:solidFill>
                <a:latin typeface="Comic Sans MS" panose="030F0702030302020204" pitchFamily="66" charset="0"/>
              </a:rPr>
              <a:t>Careful adaptation</a:t>
            </a:r>
            <a:r>
              <a:rPr lang="en-US" altLang="en-US">
                <a:solidFill>
                  <a:schemeClr val="tx2"/>
                </a:solidFill>
                <a:latin typeface="Comic Sans MS" panose="030F0702030302020204" pitchFamily="66" charset="0"/>
              </a:rPr>
              <a:t> of tasks and resources to make learning accessible but challenging from the child’s starting point.</a:t>
            </a:r>
          </a:p>
          <a:p>
            <a:pPr marL="0" lvl="0" indent="0" eaLnBrk="0" fontAlgn="base" hangingPunct="0">
              <a:lnSpc>
                <a:spcPct val="100000"/>
              </a:lnSpc>
              <a:spcBef>
                <a:spcPct val="0"/>
              </a:spcBef>
              <a:spcAft>
                <a:spcPct val="0"/>
              </a:spcAft>
              <a:buFontTx/>
              <a:buChar char="•"/>
            </a:pPr>
            <a:endParaRPr lang="en-US" altLang="en-US">
              <a:solidFill>
                <a:schemeClr val="tx2"/>
              </a:solidFill>
              <a:latin typeface="Comic Sans MS" panose="030F0702030302020204" pitchFamily="66" charset="0"/>
            </a:endParaRPr>
          </a:p>
          <a:p>
            <a:pPr marL="0" lvl="0" indent="0" eaLnBrk="0" fontAlgn="base" hangingPunct="0">
              <a:lnSpc>
                <a:spcPct val="100000"/>
              </a:lnSpc>
              <a:spcBef>
                <a:spcPct val="0"/>
              </a:spcBef>
              <a:spcAft>
                <a:spcPct val="0"/>
              </a:spcAft>
              <a:buFontTx/>
              <a:buChar char="•"/>
            </a:pPr>
            <a:r>
              <a:rPr lang="en-US" altLang="en-US" b="1">
                <a:solidFill>
                  <a:schemeClr val="tx2"/>
                </a:solidFill>
                <a:latin typeface="Comic Sans MS" panose="030F0702030302020204" pitchFamily="66" charset="0"/>
              </a:rPr>
              <a:t>Clear learning objectives</a:t>
            </a:r>
            <a:r>
              <a:rPr lang="en-US" altLang="en-US">
                <a:solidFill>
                  <a:schemeClr val="tx2"/>
                </a:solidFill>
                <a:latin typeface="Comic Sans MS" panose="030F0702030302020204" pitchFamily="66" charset="0"/>
              </a:rPr>
              <a:t> and well-structured lessons.</a:t>
            </a:r>
          </a:p>
          <a:p>
            <a:endParaRPr lang="en-GB">
              <a:solidFill>
                <a:schemeClr val="tx2"/>
              </a:solidFill>
              <a:latin typeface="Comic Sans MS" panose="030F0702030302020204" pitchFamily="66" charset="0"/>
            </a:endParaRPr>
          </a:p>
          <a:p>
            <a:endParaRPr lang="en-GB">
              <a:solidFill>
                <a:schemeClr val="tx2"/>
              </a:solidFill>
              <a:latin typeface="Comic Sans MS" panose="030F0702030302020204" pitchFamily="66" charset="0"/>
            </a:endParaRPr>
          </a:p>
        </p:txBody>
      </p:sp>
      <p:pic>
        <p:nvPicPr>
          <p:cNvPr id="7"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6930" y="265677"/>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65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162" y="749595"/>
            <a:ext cx="10515600" cy="5464582"/>
          </a:xfrm>
        </p:spPr>
        <p:txBody>
          <a:bodyPr/>
          <a:lstStyle/>
          <a:p>
            <a:r>
              <a:rPr lang="en-GB" b="1">
                <a:solidFill>
                  <a:schemeClr val="tx2"/>
                </a:solidFill>
                <a:latin typeface="Comic Sans MS" panose="030F0702030302020204" pitchFamily="66" charset="0"/>
              </a:rPr>
              <a:t>Engaging, evidence-based teaching strategies </a:t>
            </a:r>
            <a:r>
              <a:rPr lang="en-GB">
                <a:solidFill>
                  <a:schemeClr val="tx2"/>
                </a:solidFill>
                <a:latin typeface="Comic Sans MS" panose="030F0702030302020204" pitchFamily="66" charset="0"/>
              </a:rPr>
              <a:t>(e.g. modelling, scaffolding, retrieval practice).</a:t>
            </a:r>
          </a:p>
          <a:p>
            <a:endParaRPr lang="en-GB">
              <a:solidFill>
                <a:schemeClr val="tx2"/>
              </a:solidFill>
              <a:latin typeface="Comic Sans MS" panose="030F0702030302020204" pitchFamily="66" charset="0"/>
            </a:endParaRPr>
          </a:p>
          <a:p>
            <a:r>
              <a:rPr lang="en-GB" b="1">
                <a:solidFill>
                  <a:schemeClr val="tx2"/>
                </a:solidFill>
                <a:latin typeface="Comic Sans MS" panose="030F0702030302020204" pitchFamily="66" charset="0"/>
              </a:rPr>
              <a:t>Regular assessment and feedback </a:t>
            </a:r>
            <a:r>
              <a:rPr lang="en-GB">
                <a:solidFill>
                  <a:schemeClr val="tx2"/>
                </a:solidFill>
                <a:latin typeface="Comic Sans MS" panose="030F0702030302020204" pitchFamily="66" charset="0"/>
              </a:rPr>
              <a:t>to identify and respond to learning needs.</a:t>
            </a:r>
          </a:p>
          <a:p>
            <a:endParaRPr lang="en-GB">
              <a:solidFill>
                <a:schemeClr val="tx2"/>
              </a:solidFill>
              <a:latin typeface="Comic Sans MS" panose="030F0702030302020204" pitchFamily="66" charset="0"/>
            </a:endParaRPr>
          </a:p>
          <a:p>
            <a:r>
              <a:rPr lang="en-GB" b="1">
                <a:solidFill>
                  <a:schemeClr val="tx2"/>
                </a:solidFill>
                <a:latin typeface="Comic Sans MS" panose="030F0702030302020204" pitchFamily="66" charset="0"/>
              </a:rPr>
              <a:t>Inclusive classroom environments </a:t>
            </a:r>
            <a:r>
              <a:rPr lang="en-GB">
                <a:solidFill>
                  <a:schemeClr val="tx2"/>
                </a:solidFill>
                <a:latin typeface="Comic Sans MS" panose="030F0702030302020204" pitchFamily="66" charset="0"/>
              </a:rPr>
              <a:t>that support participation, independence, and confidence.</a:t>
            </a:r>
          </a:p>
          <a:p>
            <a:endParaRPr lang="en-GB">
              <a:solidFill>
                <a:schemeClr val="tx2"/>
              </a:solidFill>
              <a:latin typeface="Comic Sans MS" panose="030F0702030302020204" pitchFamily="66" charset="0"/>
            </a:endParaRPr>
          </a:p>
          <a:p>
            <a:r>
              <a:rPr lang="en-GB" b="1">
                <a:solidFill>
                  <a:schemeClr val="tx2"/>
                </a:solidFill>
                <a:latin typeface="Comic Sans MS" panose="030F0702030302020204" pitchFamily="66" charset="0"/>
              </a:rPr>
              <a:t>Effective use of teaching assistants </a:t>
            </a:r>
            <a:r>
              <a:rPr lang="en-GB">
                <a:solidFill>
                  <a:schemeClr val="tx2"/>
                </a:solidFill>
                <a:latin typeface="Comic Sans MS" panose="030F0702030302020204" pitchFamily="66" charset="0"/>
              </a:rPr>
              <a:t>to complement, not replace, teacher instruction and to develop independent learning</a:t>
            </a:r>
          </a:p>
        </p:txBody>
      </p:sp>
      <p:pic>
        <p:nvPicPr>
          <p:cNvPr id="5"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445" y="244412"/>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41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8770A2-E7EF-3A30-5D0E-E65B0CC7137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9962D1-6EB4-6232-D73D-C4982B37DCF6}"/>
              </a:ext>
            </a:extLst>
          </p:cNvPr>
          <p:cNvSpPr>
            <a:spLocks noGrp="1"/>
          </p:cNvSpPr>
          <p:nvPr>
            <p:ph type="title"/>
          </p:nvPr>
        </p:nvSpPr>
        <p:spPr>
          <a:xfrm>
            <a:off x="337497" y="897790"/>
            <a:ext cx="3483587" cy="3736540"/>
          </a:xfrm>
        </p:spPr>
        <p:txBody>
          <a:bodyPr vert="horz" lIns="91440" tIns="45720" rIns="91440" bIns="45720" rtlCol="0" anchor="b">
            <a:normAutofit fontScale="90000"/>
          </a:bodyPr>
          <a:lstStyle/>
          <a:p>
            <a:r>
              <a:rPr lang="en-US" b="1">
                <a:solidFill>
                  <a:schemeClr val="tx2"/>
                </a:solidFill>
              </a:rPr>
              <a:t>What is neurodiversity?</a:t>
            </a:r>
            <a:br>
              <a:rPr lang="en-US" sz="2900" b="1">
                <a:solidFill>
                  <a:schemeClr val="tx2"/>
                </a:solidFill>
              </a:rPr>
            </a:br>
            <a:br>
              <a:rPr lang="en-US" sz="2900" b="1">
                <a:solidFill>
                  <a:schemeClr val="tx2"/>
                </a:solidFill>
              </a:rPr>
            </a:br>
            <a:br>
              <a:rPr lang="en-US" sz="2900" b="1">
                <a:solidFill>
                  <a:schemeClr val="tx2"/>
                </a:solidFill>
              </a:rPr>
            </a:br>
            <a:r>
              <a:rPr lang="en-US" sz="2900" b="1">
                <a:solidFill>
                  <a:schemeClr val="tx2"/>
                </a:solidFill>
              </a:rPr>
              <a:t>Gill Tyler</a:t>
            </a:r>
            <a:br>
              <a:rPr lang="en-US" sz="2900" b="1">
                <a:solidFill>
                  <a:schemeClr val="tx2"/>
                </a:solidFill>
              </a:rPr>
            </a:br>
            <a:r>
              <a:rPr lang="en-US" sz="2900" b="1">
                <a:solidFill>
                  <a:schemeClr val="tx2"/>
                </a:solidFill>
              </a:rPr>
              <a:t>Designated Clinical Officer SEND; NHS Cheshire and Merseyside</a:t>
            </a:r>
          </a:p>
        </p:txBody>
      </p:sp>
      <p:pic>
        <p:nvPicPr>
          <p:cNvPr id="3" name="Picture 2" descr="Shape, arrow&#10;&#10;Description automatically generated">
            <a:extLst>
              <a:ext uri="{FF2B5EF4-FFF2-40B4-BE49-F238E27FC236}">
                <a16:creationId xmlns:a16="http://schemas.microsoft.com/office/drawing/2014/main" id="{9B3E260D-9F15-DC3B-F356-F27326D8F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267539" y="1231142"/>
            <a:ext cx="2586964" cy="5047735"/>
          </a:xfrm>
          <a:prstGeom prst="rect">
            <a:avLst/>
          </a:prstGeom>
        </p:spPr>
      </p:pic>
      <p:pic>
        <p:nvPicPr>
          <p:cNvPr id="4" name="Picture 3" descr="Logo&#10;&#10;Description automatically generated">
            <a:extLst>
              <a:ext uri="{FF2B5EF4-FFF2-40B4-BE49-F238E27FC236}">
                <a16:creationId xmlns:a16="http://schemas.microsoft.com/office/drawing/2014/main" id="{3EDAC897-5346-7CB5-56EA-404601042182}"/>
              </a:ext>
            </a:extLst>
          </p:cNvPr>
          <p:cNvPicPr>
            <a:picLocks noChangeAspect="1"/>
          </p:cNvPicPr>
          <p:nvPr/>
        </p:nvPicPr>
        <p:blipFill>
          <a:blip r:embed="rId4"/>
          <a:stretch>
            <a:fillRect/>
          </a:stretch>
        </p:blipFill>
        <p:spPr>
          <a:xfrm>
            <a:off x="5587317" y="2925774"/>
            <a:ext cx="3383280" cy="1708556"/>
          </a:xfrm>
          <a:prstGeom prst="rect">
            <a:avLst/>
          </a:prstGeom>
        </p:spPr>
      </p:pic>
    </p:spTree>
    <p:extLst>
      <p:ext uri="{BB962C8B-B14F-4D97-AF65-F5344CB8AC3E}">
        <p14:creationId xmlns:p14="http://schemas.microsoft.com/office/powerpoint/2010/main" val="1532299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solidFill>
                  <a:schemeClr val="tx2"/>
                </a:solidFill>
                <a:latin typeface="Comic Sans MS" panose="030F0702030302020204" pitchFamily="66" charset="0"/>
              </a:rPr>
              <a:t>SENCo</a:t>
            </a:r>
            <a:r>
              <a:rPr lang="en-GB">
                <a:solidFill>
                  <a:schemeClr val="tx2"/>
                </a:solidFill>
                <a:latin typeface="Comic Sans MS" panose="030F0702030302020204" pitchFamily="66" charset="0"/>
              </a:rPr>
              <a:t> considerations for learning environments…</a:t>
            </a:r>
          </a:p>
        </p:txBody>
      </p:sp>
      <p:sp>
        <p:nvSpPr>
          <p:cNvPr id="3" name="Content Placeholder 2"/>
          <p:cNvSpPr>
            <a:spLocks noGrp="1"/>
          </p:cNvSpPr>
          <p:nvPr>
            <p:ph idx="1"/>
          </p:nvPr>
        </p:nvSpPr>
        <p:spPr/>
        <p:txBody>
          <a:bodyPr>
            <a:normAutofit lnSpcReduction="10000"/>
          </a:bodyPr>
          <a:lstStyle/>
          <a:p>
            <a:pPr>
              <a:lnSpc>
                <a:spcPct val="150000"/>
              </a:lnSpc>
            </a:pPr>
            <a:r>
              <a:rPr lang="en-GB">
                <a:solidFill>
                  <a:schemeClr val="tx2"/>
                </a:solidFill>
                <a:latin typeface="Comic Sans MS" panose="030F0702030302020204" pitchFamily="66" charset="0"/>
              </a:rPr>
              <a:t>Classroom learning environments needs to accommodate many different needs within a mainstream classroom – these include learners with physical disabilities, Autism, ADHD, Specific Learning Difficulties e.g. dyslexia (there are many more conditions in every classroom)</a:t>
            </a:r>
          </a:p>
          <a:p>
            <a:pPr>
              <a:lnSpc>
                <a:spcPct val="150000"/>
              </a:lnSpc>
            </a:pPr>
            <a:r>
              <a:rPr lang="en-GB">
                <a:solidFill>
                  <a:schemeClr val="tx2"/>
                </a:solidFill>
                <a:latin typeface="Comic Sans MS" panose="030F0702030302020204" pitchFamily="66" charset="0"/>
              </a:rPr>
              <a:t>These needs may be identified (diagnosed) or unidentified (diagnosis hasn’t been explored or completed)</a:t>
            </a:r>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445" y="244412"/>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54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51" y="362645"/>
            <a:ext cx="10515600" cy="1325563"/>
          </a:xfrm>
        </p:spPr>
        <p:txBody>
          <a:bodyPr/>
          <a:lstStyle/>
          <a:p>
            <a:r>
              <a:rPr lang="en-GB">
                <a:solidFill>
                  <a:schemeClr val="tx2"/>
                </a:solidFill>
                <a:latin typeface="Comic Sans MS" panose="030F0702030302020204" pitchFamily="66" charset="0"/>
              </a:rPr>
              <a:t>How can the </a:t>
            </a:r>
            <a:r>
              <a:rPr lang="en-GB" err="1">
                <a:solidFill>
                  <a:schemeClr val="tx2"/>
                </a:solidFill>
                <a:latin typeface="Comic Sans MS" panose="030F0702030302020204" pitchFamily="66" charset="0"/>
              </a:rPr>
              <a:t>SENCo</a:t>
            </a:r>
            <a:r>
              <a:rPr lang="en-GB">
                <a:solidFill>
                  <a:schemeClr val="tx2"/>
                </a:solidFill>
                <a:latin typeface="Comic Sans MS" panose="030F0702030302020204" pitchFamily="66" charset="0"/>
              </a:rPr>
              <a:t> help with referrals to external professionals?</a:t>
            </a:r>
          </a:p>
        </p:txBody>
      </p:sp>
      <p:sp>
        <p:nvSpPr>
          <p:cNvPr id="3" name="Content Placeholder 2"/>
          <p:cNvSpPr>
            <a:spLocks noGrp="1"/>
          </p:cNvSpPr>
          <p:nvPr>
            <p:ph idx="1"/>
          </p:nvPr>
        </p:nvSpPr>
        <p:spPr/>
        <p:txBody>
          <a:bodyPr/>
          <a:lstStyle/>
          <a:p>
            <a:r>
              <a:rPr lang="en-GB">
                <a:solidFill>
                  <a:schemeClr val="tx2"/>
                </a:solidFill>
                <a:latin typeface="Comic Sans MS" panose="030F0702030302020204" pitchFamily="66" charset="0"/>
              </a:rPr>
              <a:t>Every Local Authority (LA) will have different processes – but all will have a graduated approach to referring children to external professionals. </a:t>
            </a:r>
          </a:p>
          <a:p>
            <a:r>
              <a:rPr lang="en-GB">
                <a:solidFill>
                  <a:schemeClr val="tx2"/>
                </a:solidFill>
                <a:latin typeface="Comic Sans MS" panose="030F0702030302020204" pitchFamily="66" charset="0"/>
              </a:rPr>
              <a:t>Not all LAs at the moment have the capacity to assess for all conditions e.g. Educational Psychologist shortages; Specific Learning Difficulties specialists are not commissioned in every LA.</a:t>
            </a:r>
          </a:p>
          <a:p>
            <a:r>
              <a:rPr lang="en-GB" err="1">
                <a:solidFill>
                  <a:schemeClr val="tx2"/>
                </a:solidFill>
                <a:latin typeface="Comic Sans MS" panose="030F0702030302020204" pitchFamily="66" charset="0"/>
              </a:rPr>
              <a:t>SENCos</a:t>
            </a:r>
            <a:r>
              <a:rPr lang="en-GB">
                <a:solidFill>
                  <a:schemeClr val="tx2"/>
                </a:solidFill>
                <a:latin typeface="Comic Sans MS" panose="030F0702030302020204" pitchFamily="66" charset="0"/>
              </a:rPr>
              <a:t> will need to produce evidence to refer into local Child Development Centres to access paediatric services for </a:t>
            </a:r>
            <a:r>
              <a:rPr lang="en-GB" err="1">
                <a:solidFill>
                  <a:schemeClr val="tx2"/>
                </a:solidFill>
                <a:latin typeface="Comic Sans MS" panose="030F0702030302020204" pitchFamily="66" charset="0"/>
              </a:rPr>
              <a:t>neurodiverse</a:t>
            </a:r>
            <a:r>
              <a:rPr lang="en-GB">
                <a:solidFill>
                  <a:schemeClr val="tx2"/>
                </a:solidFill>
                <a:latin typeface="Comic Sans MS" panose="030F0702030302020204" pitchFamily="66" charset="0"/>
              </a:rPr>
              <a:t> conditions</a:t>
            </a:r>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445" y="244412"/>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88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tx2"/>
                </a:solidFill>
                <a:latin typeface="Comic Sans MS" panose="030F0702030302020204" pitchFamily="66" charset="0"/>
              </a:rPr>
              <a:t>Who can you talk to at school?</a:t>
            </a:r>
          </a:p>
        </p:txBody>
      </p:sp>
      <p:sp>
        <p:nvSpPr>
          <p:cNvPr id="3" name="Content Placeholder 2"/>
          <p:cNvSpPr>
            <a:spLocks noGrp="1"/>
          </p:cNvSpPr>
          <p:nvPr>
            <p:ph idx="1"/>
          </p:nvPr>
        </p:nvSpPr>
        <p:spPr>
          <a:xfrm>
            <a:off x="838200" y="1488558"/>
            <a:ext cx="10515600" cy="5295013"/>
          </a:xfrm>
        </p:spPr>
        <p:txBody>
          <a:bodyPr>
            <a:normAutofit/>
          </a:bodyPr>
          <a:lstStyle/>
          <a:p>
            <a:r>
              <a:rPr lang="en-GB" sz="2400">
                <a:solidFill>
                  <a:schemeClr val="tx2"/>
                </a:solidFill>
                <a:latin typeface="Comic Sans MS" panose="030F0702030302020204" pitchFamily="66" charset="0"/>
              </a:rPr>
              <a:t>Always start with your child’s class teacher – they are working with them everyday and will possibly know your child better than the </a:t>
            </a:r>
            <a:r>
              <a:rPr lang="en-GB" sz="2400" err="1">
                <a:solidFill>
                  <a:schemeClr val="tx2"/>
                </a:solidFill>
                <a:latin typeface="Comic Sans MS" panose="030F0702030302020204" pitchFamily="66" charset="0"/>
              </a:rPr>
              <a:t>SENCo</a:t>
            </a:r>
            <a:r>
              <a:rPr lang="en-GB" sz="2400">
                <a:solidFill>
                  <a:schemeClr val="tx2"/>
                </a:solidFill>
                <a:latin typeface="Comic Sans MS" panose="030F0702030302020204" pitchFamily="66" charset="0"/>
              </a:rPr>
              <a:t> in the first instance.</a:t>
            </a:r>
          </a:p>
          <a:p>
            <a:endParaRPr lang="en-GB" sz="2400">
              <a:solidFill>
                <a:schemeClr val="tx2"/>
              </a:solidFill>
              <a:latin typeface="Comic Sans MS" panose="030F0702030302020204" pitchFamily="66" charset="0"/>
            </a:endParaRPr>
          </a:p>
          <a:p>
            <a:r>
              <a:rPr lang="en-GB" sz="2400">
                <a:solidFill>
                  <a:schemeClr val="tx2"/>
                </a:solidFill>
                <a:latin typeface="Comic Sans MS" panose="030F0702030302020204" pitchFamily="66" charset="0"/>
              </a:rPr>
              <a:t>If you’re raising a concern for the first time, ask if they have a graduated approach that you can make sure you’re following for their processes (this helps you keep track where you’re up to)</a:t>
            </a:r>
          </a:p>
          <a:p>
            <a:endParaRPr lang="en-GB" sz="2400">
              <a:solidFill>
                <a:schemeClr val="tx2"/>
              </a:solidFill>
              <a:latin typeface="Comic Sans MS" panose="030F0702030302020204" pitchFamily="66" charset="0"/>
            </a:endParaRPr>
          </a:p>
          <a:p>
            <a:r>
              <a:rPr lang="en-GB" sz="2400">
                <a:solidFill>
                  <a:schemeClr val="tx2"/>
                </a:solidFill>
                <a:latin typeface="Comic Sans MS" panose="030F0702030302020204" pitchFamily="66" charset="0"/>
              </a:rPr>
              <a:t>Always ask what support is in place in the classroom from the class teacher.</a:t>
            </a:r>
          </a:p>
          <a:p>
            <a:endParaRPr lang="en-GB" sz="2400">
              <a:solidFill>
                <a:schemeClr val="tx2"/>
              </a:solidFill>
              <a:latin typeface="Comic Sans MS" panose="030F0702030302020204" pitchFamily="66" charset="0"/>
            </a:endParaRPr>
          </a:p>
          <a:p>
            <a:r>
              <a:rPr lang="en-GB" sz="2400">
                <a:solidFill>
                  <a:schemeClr val="tx2"/>
                </a:solidFill>
                <a:latin typeface="Comic Sans MS" panose="030F0702030302020204" pitchFamily="66" charset="0"/>
              </a:rPr>
              <a:t>If you’ve discussed concerns with the class teacher and still feel concerned, arrange a phone call or meeting with the </a:t>
            </a:r>
            <a:r>
              <a:rPr lang="en-GB" sz="2400" err="1">
                <a:solidFill>
                  <a:schemeClr val="tx2"/>
                </a:solidFill>
                <a:latin typeface="Comic Sans MS" panose="030F0702030302020204" pitchFamily="66" charset="0"/>
              </a:rPr>
              <a:t>SENCo</a:t>
            </a:r>
            <a:r>
              <a:rPr lang="en-GB" sz="2400">
                <a:solidFill>
                  <a:schemeClr val="tx2"/>
                </a:solidFill>
                <a:latin typeface="Comic Sans MS" panose="030F0702030302020204" pitchFamily="66" charset="0"/>
              </a:rPr>
              <a:t>.</a:t>
            </a:r>
          </a:p>
          <a:p>
            <a:endParaRPr lang="en-GB">
              <a:solidFill>
                <a:schemeClr val="tx2"/>
              </a:solidFill>
              <a:latin typeface="Comic Sans MS" panose="030F0702030302020204" pitchFamily="66" charset="0"/>
            </a:endParaRPr>
          </a:p>
        </p:txBody>
      </p:sp>
      <p:pic>
        <p:nvPicPr>
          <p:cNvPr id="4"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3445" y="244412"/>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23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tx2"/>
                </a:solidFill>
                <a:latin typeface="Comic Sans MS" panose="030F0702030302020204" pitchFamily="66" charset="0"/>
              </a:rPr>
              <a:t>References</a:t>
            </a:r>
          </a:p>
        </p:txBody>
      </p:sp>
      <p:sp>
        <p:nvSpPr>
          <p:cNvPr id="3" name="Content Placeholder 2"/>
          <p:cNvSpPr>
            <a:spLocks noGrp="1"/>
          </p:cNvSpPr>
          <p:nvPr>
            <p:ph idx="1"/>
          </p:nvPr>
        </p:nvSpPr>
        <p:spPr/>
        <p:txBody>
          <a:bodyPr/>
          <a:lstStyle/>
          <a:p>
            <a:r>
              <a:rPr lang="en-GB">
                <a:solidFill>
                  <a:schemeClr val="tx2"/>
                </a:solidFill>
              </a:rPr>
              <a:t>Department for Education &amp; Department of Health (2015). Special Educational Needs and Disability Code of Practice: 0 to 25 years. Available online from GOV.UK.</a:t>
            </a:r>
          </a:p>
          <a:p>
            <a:endParaRPr lang="en-GB">
              <a:solidFill>
                <a:schemeClr val="tx2"/>
              </a:solidFill>
            </a:endParaRPr>
          </a:p>
          <a:p>
            <a:r>
              <a:rPr lang="en-GB">
                <a:solidFill>
                  <a:schemeClr val="tx2"/>
                </a:solidFill>
              </a:rPr>
              <a:t>Department for Education (2022). SEND Review: Right Support, Right Place, Right Time (Green Paper). Available online from GOV.UK</a:t>
            </a:r>
          </a:p>
        </p:txBody>
      </p:sp>
      <p:pic>
        <p:nvPicPr>
          <p:cNvPr id="5" name="Picture 2" descr="Warrington Primary Academy Trus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4522" y="230188"/>
            <a:ext cx="1258555" cy="13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569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5033D8-9CC9-B003-D8AB-6F01B6A13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8CBA0-4623-498F-3487-24503204EEE7}"/>
              </a:ext>
            </a:extLst>
          </p:cNvPr>
          <p:cNvSpPr>
            <a:spLocks noGrp="1"/>
          </p:cNvSpPr>
          <p:nvPr>
            <p:ph type="ctrTitle"/>
          </p:nvPr>
        </p:nvSpPr>
        <p:spPr>
          <a:xfrm>
            <a:off x="1161713" y="3829396"/>
            <a:ext cx="4036334" cy="2387600"/>
          </a:xfrm>
        </p:spPr>
        <p:txBody>
          <a:bodyPr vert="horz" lIns="91440" tIns="45720" rIns="91440" bIns="45720" rtlCol="0" anchor="t">
            <a:normAutofit/>
          </a:bodyPr>
          <a:lstStyle/>
          <a:p>
            <a:pPr algn="l"/>
            <a:r>
              <a:rPr lang="en-US" sz="5400" b="1" kern="1200">
                <a:solidFill>
                  <a:schemeClr val="tx2"/>
                </a:solidFill>
                <a:latin typeface="+mj-lt"/>
                <a:ea typeface="+mj-ea"/>
                <a:cs typeface="+mj-cs"/>
              </a:rPr>
              <a:t>The Autism Service</a:t>
            </a:r>
          </a:p>
        </p:txBody>
      </p:sp>
      <p:sp>
        <p:nvSpPr>
          <p:cNvPr id="3" name="TextBox 2">
            <a:extLst>
              <a:ext uri="{FF2B5EF4-FFF2-40B4-BE49-F238E27FC236}">
                <a16:creationId xmlns:a16="http://schemas.microsoft.com/office/drawing/2014/main" id="{E11AD8CE-4DCF-99E3-2CAB-65346FAF39F1}"/>
              </a:ext>
            </a:extLst>
          </p:cNvPr>
          <p:cNvSpPr txBox="1"/>
          <p:nvPr/>
        </p:nvSpPr>
        <p:spPr>
          <a:xfrm>
            <a:off x="1113809" y="953037"/>
            <a:ext cx="4036333" cy="1709849"/>
          </a:xfrm>
          <a:prstGeom prst="rect">
            <a:avLst/>
          </a:prstGeom>
        </p:spPr>
        <p:txBody>
          <a:bodyPr vert="horz" lIns="91440" tIns="45720" rIns="91440" bIns="45720" rtlCol="0" anchor="b">
            <a:noAutofit/>
          </a:bodyPr>
          <a:lstStyle/>
          <a:p>
            <a:pPr>
              <a:lnSpc>
                <a:spcPct val="90000"/>
              </a:lnSpc>
              <a:spcBef>
                <a:spcPts val="1000"/>
              </a:spcBef>
            </a:pPr>
            <a:r>
              <a:rPr lang="en-US" sz="4400" kern="1200">
                <a:solidFill>
                  <a:schemeClr val="tx2"/>
                </a:solidFill>
                <a:latin typeface="+mn-lt"/>
                <a:ea typeface="+mn-ea"/>
                <a:cs typeface="+mn-cs"/>
              </a:rPr>
              <a:t>Supporting neurodiversity</a:t>
            </a:r>
          </a:p>
        </p:txBody>
      </p:sp>
      <p:pic>
        <p:nvPicPr>
          <p:cNvPr id="5" name="Picture 4" descr="A blue and white logo&#10;&#10;Description automatically generated">
            <a:extLst>
              <a:ext uri="{FF2B5EF4-FFF2-40B4-BE49-F238E27FC236}">
                <a16:creationId xmlns:a16="http://schemas.microsoft.com/office/drawing/2014/main" id="{6C76078C-0A53-EF5A-2A60-6F2DD1E7D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492" y="1953343"/>
            <a:ext cx="5536001" cy="2892560"/>
          </a:xfrm>
          <a:prstGeom prst="rect">
            <a:avLst/>
          </a:prstGeom>
        </p:spPr>
      </p:pic>
    </p:spTree>
    <p:extLst>
      <p:ext uri="{BB962C8B-B14F-4D97-AF65-F5344CB8AC3E}">
        <p14:creationId xmlns:p14="http://schemas.microsoft.com/office/powerpoint/2010/main" val="721350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98188" y="1734768"/>
            <a:ext cx="6345043" cy="2012289"/>
          </a:xfrm>
        </p:spPr>
        <p:txBody>
          <a:bodyPr>
            <a:normAutofit/>
          </a:bodyPr>
          <a:lstStyle/>
          <a:p>
            <a:pPr algn="r"/>
            <a:r>
              <a:rPr lang="en-GB" b="1"/>
              <a:t>     </a:t>
            </a:r>
            <a:br>
              <a:rPr lang="en-GB" b="1"/>
            </a:br>
            <a:endParaRPr lang="en-GB" b="1"/>
          </a:p>
        </p:txBody>
      </p:sp>
      <p:grpSp>
        <p:nvGrpSpPr>
          <p:cNvPr id="4" name="Group 3"/>
          <p:cNvGrpSpPr/>
          <p:nvPr/>
        </p:nvGrpSpPr>
        <p:grpSpPr>
          <a:xfrm>
            <a:off x="1524000" y="4435707"/>
            <a:ext cx="9144000" cy="1397996"/>
            <a:chOff x="-3779838" y="1501346"/>
            <a:chExt cx="14965492" cy="2335428"/>
          </a:xfrm>
        </p:grpSpPr>
        <p:pic>
          <p:nvPicPr>
            <p:cNvPr id="1029" name="Picture 5" descr="Image result for cheshire west autism servi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539" y="1812324"/>
              <a:ext cx="2864061" cy="12815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4049" b="34111"/>
            <a:stretch/>
          </p:blipFill>
          <p:spPr bwMode="auto">
            <a:xfrm>
              <a:off x="-3779838" y="1501346"/>
              <a:ext cx="7559675" cy="233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66698" b="11693"/>
            <a:stretch/>
          </p:blipFill>
          <p:spPr bwMode="auto">
            <a:xfrm>
              <a:off x="3625979" y="1513703"/>
              <a:ext cx="7559675" cy="231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971" y="384218"/>
            <a:ext cx="3304832" cy="91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57996" y="2464615"/>
            <a:ext cx="8382000" cy="646331"/>
          </a:xfrm>
          <a:prstGeom prst="rect">
            <a:avLst/>
          </a:prstGeom>
        </p:spPr>
        <p:txBody>
          <a:bodyPr wrap="square">
            <a:spAutoFit/>
          </a:bodyPr>
          <a:lstStyle/>
          <a:p>
            <a:endParaRPr lang="en-GB" sz="3600"/>
          </a:p>
        </p:txBody>
      </p:sp>
      <p:sp>
        <p:nvSpPr>
          <p:cNvPr id="15" name="TextBox 14">
            <a:extLst>
              <a:ext uri="{FF2B5EF4-FFF2-40B4-BE49-F238E27FC236}">
                <a16:creationId xmlns:a16="http://schemas.microsoft.com/office/drawing/2014/main" id="{A7B98B7B-092E-48FA-9F81-21D8DDBD3B20}"/>
              </a:ext>
            </a:extLst>
          </p:cNvPr>
          <p:cNvSpPr txBox="1"/>
          <p:nvPr/>
        </p:nvSpPr>
        <p:spPr>
          <a:xfrm>
            <a:off x="396240" y="1468996"/>
            <a:ext cx="10444755" cy="2308324"/>
          </a:xfrm>
          <a:prstGeom prst="rect">
            <a:avLst/>
          </a:prstGeom>
          <a:noFill/>
        </p:spPr>
        <p:txBody>
          <a:bodyPr wrap="square">
            <a:spAutoFit/>
          </a:bodyPr>
          <a:lstStyle/>
          <a:p>
            <a:pPr marL="936625" algn="ctr"/>
            <a:r>
              <a:rPr lang="en-GB" sz="4000" b="1">
                <a:effectLst/>
                <a:latin typeface="+mj-lt"/>
                <a:ea typeface="Times New Roman" panose="02020603050405020304" pitchFamily="18" charset="0"/>
              </a:rPr>
              <a:t>Specialist Teaching Services</a:t>
            </a:r>
            <a:endParaRPr lang="en-GB" sz="4000">
              <a:effectLst/>
              <a:latin typeface="+mj-lt"/>
              <a:ea typeface="Times New Roman" panose="02020603050405020304" pitchFamily="18" charset="0"/>
            </a:endParaRPr>
          </a:p>
          <a:p>
            <a:pPr marL="936625" algn="ctr"/>
            <a:r>
              <a:rPr lang="en-GB" sz="4000" b="1">
                <a:effectLst/>
                <a:latin typeface="+mj-lt"/>
                <a:ea typeface="Times New Roman" panose="02020603050405020304" pitchFamily="18" charset="0"/>
              </a:rPr>
              <a:t>AUTISM SERVICE</a:t>
            </a:r>
          </a:p>
          <a:p>
            <a:pPr marL="936625" algn="ctr"/>
            <a:endParaRPr lang="en-GB" sz="800">
              <a:effectLst/>
              <a:latin typeface="+mj-lt"/>
              <a:ea typeface="Times New Roman" panose="02020603050405020304" pitchFamily="18" charset="0"/>
            </a:endParaRPr>
          </a:p>
          <a:p>
            <a:pPr marL="936625" algn="ctr">
              <a:tabLst>
                <a:tab pos="969010" algn="l"/>
              </a:tabLst>
            </a:pPr>
            <a:r>
              <a:rPr lang="en-GB" sz="2800" i="1">
                <a:effectLst/>
                <a:latin typeface="+mj-lt"/>
                <a:ea typeface="Times New Roman" panose="02020603050405020304" pitchFamily="18" charset="0"/>
              </a:rPr>
              <a:t>‘Improving outcomes for children and young people</a:t>
            </a:r>
          </a:p>
          <a:p>
            <a:pPr marL="936625" algn="ctr">
              <a:tabLst>
                <a:tab pos="969010" algn="l"/>
              </a:tabLst>
            </a:pPr>
            <a:r>
              <a:rPr lang="en-GB" sz="2800" i="1">
                <a:effectLst/>
                <a:latin typeface="+mj-lt"/>
                <a:ea typeface="Times New Roman" panose="02020603050405020304" pitchFamily="18" charset="0"/>
              </a:rPr>
              <a:t> experiencing social communication differences’</a:t>
            </a:r>
          </a:p>
        </p:txBody>
      </p:sp>
    </p:spTree>
    <p:extLst>
      <p:ext uri="{BB962C8B-B14F-4D97-AF65-F5344CB8AC3E}">
        <p14:creationId xmlns:p14="http://schemas.microsoft.com/office/powerpoint/2010/main" val="1104016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E806D-1F1D-4E84-A51D-62941A46D62D}"/>
              </a:ext>
            </a:extLst>
          </p:cNvPr>
          <p:cNvSpPr>
            <a:spLocks noGrp="1"/>
          </p:cNvSpPr>
          <p:nvPr>
            <p:ph type="title"/>
          </p:nvPr>
        </p:nvSpPr>
        <p:spPr>
          <a:xfrm>
            <a:off x="1981200" y="137636"/>
            <a:ext cx="8229600" cy="1188402"/>
          </a:xfrm>
        </p:spPr>
        <p:txBody>
          <a:bodyPr>
            <a:normAutofit/>
          </a:bodyPr>
          <a:lstStyle/>
          <a:p>
            <a:r>
              <a:rPr lang="en-GB" b="1"/>
              <a:t>Who Are The Autism Service?</a:t>
            </a:r>
          </a:p>
        </p:txBody>
      </p:sp>
      <p:sp>
        <p:nvSpPr>
          <p:cNvPr id="5" name="Content Placeholder 4">
            <a:extLst>
              <a:ext uri="{FF2B5EF4-FFF2-40B4-BE49-F238E27FC236}">
                <a16:creationId xmlns:a16="http://schemas.microsoft.com/office/drawing/2014/main" id="{50CEEF48-C78F-4D21-9E8D-8BE49968EAB5}"/>
              </a:ext>
            </a:extLst>
          </p:cNvPr>
          <p:cNvSpPr>
            <a:spLocks noGrp="1"/>
          </p:cNvSpPr>
          <p:nvPr>
            <p:ph sz="half" idx="1"/>
          </p:nvPr>
        </p:nvSpPr>
        <p:spPr>
          <a:xfrm>
            <a:off x="1709352" y="1153887"/>
            <a:ext cx="4310449" cy="4972277"/>
          </a:xfrm>
        </p:spPr>
        <p:txBody>
          <a:bodyPr>
            <a:normAutofit fontScale="4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200" b="1">
                <a:solidFill>
                  <a:prstClr val="black"/>
                </a:solidFill>
                <a:latin typeface="Calibri"/>
              </a:rPr>
              <a:t>A</a:t>
            </a:r>
            <a:r>
              <a:rPr kumimoji="0" lang="en-GB" sz="4200" b="1" i="0" u="none" strike="noStrike" kern="1200" cap="none" spc="0" normalizeH="0" baseline="0" noProof="0">
                <a:ln>
                  <a:noFill/>
                </a:ln>
                <a:solidFill>
                  <a:prstClr val="black"/>
                </a:solidFill>
                <a:effectLst/>
                <a:uLnTx/>
                <a:uFillTx/>
                <a:latin typeface="Calibri"/>
                <a:ea typeface="+mn-ea"/>
                <a:cs typeface="+mn-cs"/>
              </a:rPr>
              <a:t> multi-professional specialist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srgbClr val="FF0000"/>
                </a:solidFill>
                <a:effectLst/>
                <a:uLnTx/>
                <a:uFillTx/>
                <a:latin typeface="Calibri"/>
                <a:ea typeface="+mn-ea"/>
                <a:cs typeface="+mn-cs"/>
              </a:rPr>
              <a:t>Specialist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4200" b="1">
                <a:solidFill>
                  <a:prstClr val="black"/>
                </a:solidFill>
                <a:latin typeface="Calibri"/>
              </a:rPr>
              <a:t>H</a:t>
            </a:r>
            <a:r>
              <a:rPr kumimoji="0" lang="en-GB" sz="4200" b="1" i="0" u="none" strike="noStrike" kern="1200" cap="none" spc="0" normalizeH="0" baseline="0" noProof="0" err="1">
                <a:ln>
                  <a:noFill/>
                </a:ln>
                <a:solidFill>
                  <a:prstClr val="black"/>
                </a:solidFill>
                <a:effectLst/>
                <a:uLnTx/>
                <a:uFillTx/>
                <a:latin typeface="Calibri"/>
                <a:ea typeface="+mn-ea"/>
                <a:cs typeface="+mn-cs"/>
              </a:rPr>
              <a:t>ave</a:t>
            </a:r>
            <a:r>
              <a:rPr kumimoji="0" lang="en-GB" sz="4200" b="1" i="0" u="none" strike="noStrike" kern="1200" cap="none" spc="0" normalizeH="0" baseline="0" noProof="0">
                <a:ln>
                  <a:noFill/>
                </a:ln>
                <a:solidFill>
                  <a:prstClr val="black"/>
                </a:solidFill>
                <a:effectLst/>
                <a:uLnTx/>
                <a:uFillTx/>
                <a:latin typeface="Calibri"/>
                <a:ea typeface="+mn-ea"/>
                <a:cs typeface="+mn-cs"/>
              </a:rPr>
              <a:t> overall responsibility for individual cases. Follow a request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prstClr val="black"/>
                </a:solidFill>
                <a:effectLst/>
                <a:uLnTx/>
                <a:uFillTx/>
                <a:latin typeface="Calibri"/>
                <a:ea typeface="+mn-ea"/>
                <a:cs typeface="+mn-cs"/>
              </a:rPr>
              <a:t>consultation from school, a lead teacher will liaise with school and co-ordinate the involvement of other team members as appropriate.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4200"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srgbClr val="FF0000"/>
                </a:solidFill>
                <a:effectLst/>
                <a:uLnTx/>
                <a:uFillTx/>
                <a:latin typeface="Calibri"/>
                <a:ea typeface="+mn-ea"/>
                <a:cs typeface="+mn-cs"/>
              </a:rPr>
              <a:t>Specialist Support Assistants: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prstClr val="black"/>
                </a:solidFill>
                <a:effectLst/>
                <a:uLnTx/>
                <a:uFillTx/>
                <a:latin typeface="Calibri"/>
                <a:ea typeface="+mn-ea"/>
                <a:cs typeface="+mn-cs"/>
              </a:rPr>
              <a:t>The Specialist Support Assistants promote the development of schools’ capacity to meet pupil needs by modelling strategies and supporting intervention plans</a:t>
            </a:r>
            <a:r>
              <a:rPr lang="en-GB" sz="4200" b="1">
                <a:solidFill>
                  <a:prstClr val="black"/>
                </a:solidFill>
                <a:latin typeface="Calibri"/>
              </a:rPr>
              <a:t>.</a:t>
            </a:r>
            <a:endParaRPr kumimoji="0" lang="en-GB" sz="4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p>
        </p:txBody>
      </p:sp>
      <p:sp>
        <p:nvSpPr>
          <p:cNvPr id="6" name="Content Placeholder 5">
            <a:extLst>
              <a:ext uri="{FF2B5EF4-FFF2-40B4-BE49-F238E27FC236}">
                <a16:creationId xmlns:a16="http://schemas.microsoft.com/office/drawing/2014/main" id="{4F5294D8-B734-4E12-B44A-DAFA09791BDC}"/>
              </a:ext>
            </a:extLst>
          </p:cNvPr>
          <p:cNvSpPr>
            <a:spLocks noGrp="1"/>
          </p:cNvSpPr>
          <p:nvPr>
            <p:ph sz="half" idx="2"/>
          </p:nvPr>
        </p:nvSpPr>
        <p:spPr>
          <a:xfrm>
            <a:off x="6172200" y="1075668"/>
            <a:ext cx="4191000" cy="4763838"/>
          </a:xfrm>
        </p:spPr>
        <p:txBody>
          <a:bodyPr>
            <a:normAutofit fontScale="4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3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srgbClr val="FF0000"/>
                </a:solidFill>
                <a:effectLst/>
                <a:uLnTx/>
                <a:uFillTx/>
                <a:latin typeface="Calibri"/>
                <a:ea typeface="+mn-ea"/>
                <a:cs typeface="+mn-cs"/>
              </a:rPr>
              <a:t>Family Liaison Worker:</a:t>
            </a:r>
            <a:endParaRPr kumimoji="0" lang="en-GB" sz="4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4200" b="1">
                <a:solidFill>
                  <a:prstClr val="black"/>
                </a:solidFill>
                <a:latin typeface="Calibri"/>
              </a:rPr>
              <a:t>Involved on request of the specialist teachers</a:t>
            </a:r>
            <a:r>
              <a:rPr kumimoji="0" lang="en-GB" sz="4200" b="1" i="0" u="none" strike="noStrike" kern="1200" cap="none" spc="0" normalizeH="0" baseline="0" noProof="0">
                <a:ln>
                  <a:noFill/>
                </a:ln>
                <a:solidFill>
                  <a:prstClr val="black"/>
                </a:solidFill>
                <a:effectLst/>
                <a:uLnTx/>
                <a:uFillTx/>
                <a:latin typeface="Calibri"/>
                <a:ea typeface="+mn-ea"/>
                <a:cs typeface="+mn-cs"/>
              </a:rPr>
              <a:t> to transfer and develop targeted skills and learning from school to the home, </a:t>
            </a:r>
            <a:r>
              <a:rPr lang="en-GB" sz="4200" b="1">
                <a:solidFill>
                  <a:prstClr val="black"/>
                </a:solidFill>
                <a:latin typeface="Calibri"/>
              </a:rPr>
              <a:t>p</a:t>
            </a:r>
            <a:r>
              <a:rPr kumimoji="0" lang="en-GB" sz="4200" b="1" i="0" u="none" strike="noStrike" kern="1200" cap="none" spc="0" normalizeH="0" baseline="0" noProof="0" err="1">
                <a:ln>
                  <a:noFill/>
                </a:ln>
                <a:solidFill>
                  <a:prstClr val="black"/>
                </a:solidFill>
                <a:effectLst/>
                <a:uLnTx/>
                <a:uFillTx/>
                <a:latin typeface="Calibri"/>
                <a:ea typeface="+mn-ea"/>
                <a:cs typeface="+mn-cs"/>
              </a:rPr>
              <a:t>romoting</a:t>
            </a:r>
            <a:r>
              <a:rPr kumimoji="0" lang="en-GB" sz="4200" b="1" i="0" u="none" strike="noStrike" kern="1200" cap="none" spc="0" normalizeH="0" baseline="0" noProof="0">
                <a:ln>
                  <a:noFill/>
                </a:ln>
                <a:solidFill>
                  <a:prstClr val="black"/>
                </a:solidFill>
                <a:effectLst/>
                <a:uLnTx/>
                <a:uFillTx/>
                <a:latin typeface="Calibri"/>
                <a:ea typeface="+mn-ea"/>
                <a:cs typeface="+mn-cs"/>
              </a:rPr>
              <a:t> generalisation of skills across settings.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4200"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a:ln>
                  <a:noFill/>
                </a:ln>
                <a:solidFill>
                  <a:srgbClr val="FF0000"/>
                </a:solidFill>
                <a:effectLst/>
                <a:uLnTx/>
                <a:uFillTx/>
                <a:latin typeface="Calibri"/>
                <a:ea typeface="+mn-ea"/>
                <a:cs typeface="+mn-cs"/>
              </a:rPr>
              <a:t>Speech and Language Therapist:</a:t>
            </a:r>
            <a:endParaRPr kumimoji="0" lang="en-GB" sz="4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4200" b="1">
                <a:solidFill>
                  <a:prstClr val="black"/>
                </a:solidFill>
                <a:latin typeface="Calibri"/>
              </a:rPr>
              <a:t>S</a:t>
            </a:r>
            <a:r>
              <a:rPr kumimoji="0" lang="en-GB" sz="4200" b="1" i="0" u="none" strike="noStrike" kern="1200" cap="none" spc="0" normalizeH="0" baseline="0" noProof="0" err="1">
                <a:ln>
                  <a:noFill/>
                </a:ln>
                <a:solidFill>
                  <a:prstClr val="black"/>
                </a:solidFill>
                <a:effectLst/>
                <a:uLnTx/>
                <a:uFillTx/>
                <a:latin typeface="Calibri"/>
                <a:ea typeface="+mn-ea"/>
                <a:cs typeface="+mn-cs"/>
              </a:rPr>
              <a:t>pecialist</a:t>
            </a:r>
            <a:r>
              <a:rPr lang="en-GB" sz="4200" b="1">
                <a:solidFill>
                  <a:prstClr val="black"/>
                </a:solidFill>
                <a:latin typeface="Calibri"/>
              </a:rPr>
              <a:t> </a:t>
            </a:r>
            <a:r>
              <a:rPr kumimoji="0" lang="en-GB" sz="4200" b="1" i="0" u="none" strike="noStrike" kern="1200" cap="none" spc="0" normalizeH="0" baseline="0" noProof="0">
                <a:ln>
                  <a:noFill/>
                </a:ln>
                <a:solidFill>
                  <a:prstClr val="black"/>
                </a:solidFill>
                <a:effectLst/>
                <a:uLnTx/>
                <a:uFillTx/>
                <a:latin typeface="Calibri"/>
                <a:ea typeface="+mn-ea"/>
                <a:cs typeface="+mn-cs"/>
              </a:rPr>
              <a:t>in Autism, works with the team on a part-time basis. They assess pupils’ understanding and use of language and communication provide advice to support this.</a:t>
            </a:r>
            <a:endParaRPr lang="en-GB" sz="4200" b="1"/>
          </a:p>
        </p:txBody>
      </p:sp>
      <p:pic>
        <p:nvPicPr>
          <p:cNvPr id="7" name="Picture 6">
            <a:extLst>
              <a:ext uri="{FF2B5EF4-FFF2-40B4-BE49-F238E27FC236}">
                <a16:creationId xmlns:a16="http://schemas.microsoft.com/office/drawing/2014/main" id="{8FCC4F8F-5AAB-4FE0-B3F4-4BB0165607AB}"/>
              </a:ext>
            </a:extLst>
          </p:cNvPr>
          <p:cNvPicPr>
            <a:picLocks noChangeAspect="1"/>
          </p:cNvPicPr>
          <p:nvPr/>
        </p:nvPicPr>
        <p:blipFill>
          <a:blip r:embed="rId2"/>
          <a:stretch>
            <a:fillRect/>
          </a:stretch>
        </p:blipFill>
        <p:spPr>
          <a:xfrm>
            <a:off x="8613140" y="1018495"/>
            <a:ext cx="1750060" cy="1449633"/>
          </a:xfrm>
          <a:prstGeom prst="rect">
            <a:avLst/>
          </a:prstGeom>
        </p:spPr>
      </p:pic>
    </p:spTree>
    <p:extLst>
      <p:ext uri="{BB962C8B-B14F-4D97-AF65-F5344CB8AC3E}">
        <p14:creationId xmlns:p14="http://schemas.microsoft.com/office/powerpoint/2010/main" val="173412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3B7F-330F-C712-DD35-5729B979AC5E}"/>
              </a:ext>
            </a:extLst>
          </p:cNvPr>
          <p:cNvSpPr>
            <a:spLocks noGrp="1"/>
          </p:cNvSpPr>
          <p:nvPr>
            <p:ph type="title"/>
          </p:nvPr>
        </p:nvSpPr>
        <p:spPr>
          <a:xfrm>
            <a:off x="1981200" y="46737"/>
            <a:ext cx="8229600" cy="1143000"/>
          </a:xfrm>
        </p:spPr>
        <p:txBody>
          <a:bodyPr/>
          <a:lstStyle/>
          <a:p>
            <a:r>
              <a:rPr kumimoji="0" lang="en-GB" sz="4400" b="1" i="0" u="none" strike="noStrike" kern="1200" cap="none" spc="0" normalizeH="0" baseline="0" noProof="0">
                <a:ln>
                  <a:noFill/>
                </a:ln>
                <a:solidFill>
                  <a:prstClr val="black"/>
                </a:solidFill>
                <a:effectLst/>
                <a:uLnTx/>
                <a:uFillTx/>
                <a:latin typeface="Calibri"/>
                <a:ea typeface="+mj-ea"/>
                <a:cs typeface="+mj-cs"/>
              </a:rPr>
              <a:t>What we do</a:t>
            </a:r>
            <a:endParaRPr lang="en-GB" b="1"/>
          </a:p>
        </p:txBody>
      </p:sp>
      <p:sp>
        <p:nvSpPr>
          <p:cNvPr id="3" name="Content Placeholder 2">
            <a:extLst>
              <a:ext uri="{FF2B5EF4-FFF2-40B4-BE49-F238E27FC236}">
                <a16:creationId xmlns:a16="http://schemas.microsoft.com/office/drawing/2014/main" id="{C778260E-9942-A258-F115-BB5BBE38F5D6}"/>
              </a:ext>
            </a:extLst>
          </p:cNvPr>
          <p:cNvSpPr>
            <a:spLocks noGrp="1"/>
          </p:cNvSpPr>
          <p:nvPr>
            <p:ph sz="half" idx="1"/>
          </p:nvPr>
        </p:nvSpPr>
        <p:spPr>
          <a:xfrm>
            <a:off x="1817914" y="1189737"/>
            <a:ext cx="4136572" cy="5015820"/>
          </a:xfrm>
        </p:spPr>
        <p:txBody>
          <a:bodyPr>
            <a:normAutofit/>
          </a:bodyPr>
          <a:lstStyle/>
          <a:p>
            <a:pPr marL="0" indent="0">
              <a:buNone/>
            </a:pPr>
            <a:r>
              <a:rPr lang="en-GB" sz="2000" b="1"/>
              <a:t>Support mainstream schools to meet the needs of children with social communication differences and autism. No diagnosis needed.</a:t>
            </a:r>
          </a:p>
          <a:p>
            <a:pPr marL="0" indent="0">
              <a:buNone/>
            </a:pPr>
            <a:endParaRPr lang="en-GB" sz="2000" b="1"/>
          </a:p>
          <a:p>
            <a:pPr marL="0" indent="0">
              <a:buNone/>
            </a:pPr>
            <a:r>
              <a:rPr lang="en-GB" sz="2000" b="1"/>
              <a:t>Provide a range of training, share information and advice to develop staff understanding and capacity to meet need.</a:t>
            </a:r>
          </a:p>
          <a:p>
            <a:pPr marL="0" indent="0">
              <a:buNone/>
            </a:pPr>
            <a:endParaRPr lang="en-GB" sz="2000" b="1"/>
          </a:p>
          <a:p>
            <a:pPr marL="0" indent="0">
              <a:buNone/>
            </a:pPr>
            <a:r>
              <a:rPr lang="en-GB" sz="2000" b="1"/>
              <a:t>May attend multi-agency meetings or liaise with professionals, conduct assessments and provide time bound intervention input.</a:t>
            </a:r>
          </a:p>
        </p:txBody>
      </p:sp>
      <p:sp>
        <p:nvSpPr>
          <p:cNvPr id="4" name="Content Placeholder 3">
            <a:extLst>
              <a:ext uri="{FF2B5EF4-FFF2-40B4-BE49-F238E27FC236}">
                <a16:creationId xmlns:a16="http://schemas.microsoft.com/office/drawing/2014/main" id="{25408D0F-9078-69F0-C464-88133F698DCB}"/>
              </a:ext>
            </a:extLst>
          </p:cNvPr>
          <p:cNvSpPr>
            <a:spLocks noGrp="1"/>
          </p:cNvSpPr>
          <p:nvPr>
            <p:ph sz="half" idx="2"/>
          </p:nvPr>
        </p:nvSpPr>
        <p:spPr>
          <a:xfrm>
            <a:off x="6096001" y="1500139"/>
            <a:ext cx="4474027" cy="4705419"/>
          </a:xfrm>
        </p:spPr>
        <p:txBody>
          <a:bodyPr>
            <a:normAutofit/>
          </a:bodyPr>
          <a:lstStyle/>
          <a:p>
            <a:pPr marL="0" indent="0">
              <a:buNone/>
            </a:pPr>
            <a:r>
              <a:rPr lang="en-GB" sz="2000" b="1"/>
              <a:t>Consult with staff, observe in school and gain </a:t>
            </a:r>
            <a:r>
              <a:rPr lang="en-GB" sz="2000" b="1">
                <a:solidFill>
                  <a:srgbClr val="FF0000"/>
                </a:solidFill>
              </a:rPr>
              <a:t>parent and pupil views</a:t>
            </a:r>
            <a:r>
              <a:rPr lang="en-GB" sz="2000" b="1"/>
              <a:t>. Child centred approach.</a:t>
            </a:r>
          </a:p>
          <a:p>
            <a:pPr marL="0" indent="0">
              <a:buNone/>
            </a:pPr>
            <a:endParaRPr lang="en-GB" sz="2000" b="1"/>
          </a:p>
          <a:p>
            <a:pPr marL="0" indent="0">
              <a:buNone/>
            </a:pPr>
            <a:r>
              <a:rPr lang="en-GB" sz="2000" b="1"/>
              <a:t>Make recommendations on adjustments and strategies to support interaction, communication, relationships, regulation, engagement and access to learning.</a:t>
            </a:r>
          </a:p>
          <a:p>
            <a:pPr marL="0" indent="0">
              <a:buNone/>
            </a:pPr>
            <a:endParaRPr lang="en-GB" sz="2000" b="1"/>
          </a:p>
          <a:p>
            <a:pPr marL="0" indent="0">
              <a:buNone/>
            </a:pPr>
            <a:r>
              <a:rPr lang="en-GB" sz="2000" b="1"/>
              <a:t>Support plan-do-review cycle with schools and suggest next steps or signpost</a:t>
            </a:r>
          </a:p>
        </p:txBody>
      </p:sp>
      <p:pic>
        <p:nvPicPr>
          <p:cNvPr id="5" name="Picture 4">
            <a:extLst>
              <a:ext uri="{FF2B5EF4-FFF2-40B4-BE49-F238E27FC236}">
                <a16:creationId xmlns:a16="http://schemas.microsoft.com/office/drawing/2014/main" id="{40D9C459-C736-9032-D7CC-55254F1A0870}"/>
              </a:ext>
            </a:extLst>
          </p:cNvPr>
          <p:cNvPicPr>
            <a:picLocks noChangeAspect="1"/>
          </p:cNvPicPr>
          <p:nvPr/>
        </p:nvPicPr>
        <p:blipFill>
          <a:blip r:embed="rId2"/>
          <a:stretch>
            <a:fillRect/>
          </a:stretch>
        </p:blipFill>
        <p:spPr>
          <a:xfrm>
            <a:off x="8191501" y="42930"/>
            <a:ext cx="1670449" cy="1377815"/>
          </a:xfrm>
          <a:prstGeom prst="rect">
            <a:avLst/>
          </a:prstGeom>
        </p:spPr>
      </p:pic>
      <p:pic>
        <p:nvPicPr>
          <p:cNvPr id="6" name="Picture 5">
            <a:extLst>
              <a:ext uri="{FF2B5EF4-FFF2-40B4-BE49-F238E27FC236}">
                <a16:creationId xmlns:a16="http://schemas.microsoft.com/office/drawing/2014/main" id="{D82759E8-F495-63D8-F061-B9A7F2293DBC}"/>
              </a:ext>
            </a:extLst>
          </p:cNvPr>
          <p:cNvPicPr>
            <a:picLocks noChangeAspect="1"/>
          </p:cNvPicPr>
          <p:nvPr/>
        </p:nvPicPr>
        <p:blipFill>
          <a:blip r:embed="rId3"/>
          <a:stretch>
            <a:fillRect/>
          </a:stretch>
        </p:blipFill>
        <p:spPr>
          <a:xfrm>
            <a:off x="1817914" y="197295"/>
            <a:ext cx="2764262" cy="841885"/>
          </a:xfrm>
          <a:prstGeom prst="rect">
            <a:avLst/>
          </a:prstGeom>
        </p:spPr>
      </p:pic>
    </p:spTree>
    <p:extLst>
      <p:ext uri="{BB962C8B-B14F-4D97-AF65-F5344CB8AC3E}">
        <p14:creationId xmlns:p14="http://schemas.microsoft.com/office/powerpoint/2010/main" val="8280406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nding key to get out RGB color icon. Gain access to open door. Solving  puzzles, clues for riddles. Part of mystery quest. Isolated vector  illustration. Escape room simple filled line drawing 2810643">
            <a:extLst>
              <a:ext uri="{FF2B5EF4-FFF2-40B4-BE49-F238E27FC236}">
                <a16:creationId xmlns:a16="http://schemas.microsoft.com/office/drawing/2014/main" id="{B51588F1-9B7F-42D4-9E60-7103C9091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320" y="213360"/>
            <a:ext cx="1884680" cy="1884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6B6AB0-873C-4626-AEFE-004F214F213D}"/>
              </a:ext>
            </a:extLst>
          </p:cNvPr>
          <p:cNvSpPr>
            <a:spLocks noGrp="1"/>
          </p:cNvSpPr>
          <p:nvPr>
            <p:ph type="title"/>
          </p:nvPr>
        </p:nvSpPr>
        <p:spPr/>
        <p:txBody>
          <a:bodyPr/>
          <a:lstStyle/>
          <a:p>
            <a:pPr algn="l"/>
            <a:r>
              <a:rPr lang="en-GB" b="1"/>
              <a:t>How to access the service</a:t>
            </a:r>
          </a:p>
        </p:txBody>
      </p:sp>
      <p:sp>
        <p:nvSpPr>
          <p:cNvPr id="5" name="Content Placeholder 4">
            <a:extLst>
              <a:ext uri="{FF2B5EF4-FFF2-40B4-BE49-F238E27FC236}">
                <a16:creationId xmlns:a16="http://schemas.microsoft.com/office/drawing/2014/main" id="{79D3F56A-5798-4C08-837B-35938EDCA40B}"/>
              </a:ext>
            </a:extLst>
          </p:cNvPr>
          <p:cNvSpPr>
            <a:spLocks noGrp="1"/>
          </p:cNvSpPr>
          <p:nvPr>
            <p:ph sz="half" idx="1"/>
          </p:nvPr>
        </p:nvSpPr>
        <p:spPr>
          <a:xfrm>
            <a:off x="1905000" y="1600200"/>
            <a:ext cx="4038600" cy="452596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alibri"/>
                <a:ea typeface="+mn-ea"/>
                <a:cs typeface="+mn-cs"/>
              </a:rPr>
              <a:t>Schools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Schools can request a consultation for a situation to gain general advice.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a:solidFill>
                  <a:prstClr val="black"/>
                </a:solidFill>
                <a:latin typeface="Calibri"/>
              </a:rPr>
              <a:t>Pupil r</a:t>
            </a:r>
            <a:r>
              <a:rPr kumimoji="0" lang="en-GB" sz="2000" b="1" i="0" u="none" strike="noStrike" kern="1200" cap="none" spc="0" normalizeH="0" baseline="0" noProof="0" err="1">
                <a:ln>
                  <a:noFill/>
                </a:ln>
                <a:solidFill>
                  <a:prstClr val="black"/>
                </a:solidFill>
                <a:effectLst/>
                <a:uLnTx/>
                <a:uFillTx/>
                <a:latin typeface="Calibri"/>
                <a:ea typeface="+mn-ea"/>
                <a:cs typeface="+mn-cs"/>
              </a:rPr>
              <a:t>eferrals</a:t>
            </a:r>
            <a:r>
              <a:rPr kumimoji="0" lang="en-GB" sz="2000" b="1" i="0" u="none" strike="noStrike" kern="1200" cap="none" spc="0" normalizeH="0" baseline="0" noProof="0">
                <a:ln>
                  <a:noFill/>
                </a:ln>
                <a:solidFill>
                  <a:prstClr val="black"/>
                </a:solidFill>
                <a:effectLst/>
                <a:uLnTx/>
                <a:uFillTx/>
                <a:latin typeface="Calibri"/>
                <a:ea typeface="+mn-ea"/>
                <a:cs typeface="+mn-cs"/>
              </a:rPr>
              <a:t> come in directly from SENCos or school senior managers and are carefully assessed before a package of support is decided upon.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Any intervention provided by the Autism Service will be on a time-limited basis.</a:t>
            </a:r>
          </a:p>
          <a:p>
            <a:endParaRPr lang="en-GB"/>
          </a:p>
        </p:txBody>
      </p:sp>
      <p:sp>
        <p:nvSpPr>
          <p:cNvPr id="6" name="Content Placeholder 5">
            <a:extLst>
              <a:ext uri="{FF2B5EF4-FFF2-40B4-BE49-F238E27FC236}">
                <a16:creationId xmlns:a16="http://schemas.microsoft.com/office/drawing/2014/main" id="{2168C607-6A9A-4303-A97D-6B795D759FBC}"/>
              </a:ext>
            </a:extLst>
          </p:cNvPr>
          <p:cNvSpPr>
            <a:spLocks noGrp="1"/>
          </p:cNvSpPr>
          <p:nvPr>
            <p:ph sz="half" idx="2"/>
          </p:nvPr>
        </p:nvSpPr>
        <p:spPr>
          <a:xfrm>
            <a:off x="6172200" y="1600201"/>
            <a:ext cx="4273378" cy="452596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alibri"/>
                <a:ea typeface="+mn-ea"/>
                <a:cs typeface="+mn-cs"/>
              </a:rPr>
              <a:t>Families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If your child’s school requests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involvement from the Autism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you will be asked to provide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a:solidFill>
                  <a:prstClr val="black"/>
                </a:solidFill>
                <a:latin typeface="Calibri"/>
              </a:rPr>
              <a:t>signed</a:t>
            </a:r>
            <a:r>
              <a:rPr kumimoji="0" lang="en-GB" sz="2000" b="1" i="0" u="none" strike="noStrike" kern="1200" cap="none" spc="0" normalizeH="0" baseline="0" noProof="0">
                <a:ln>
                  <a:noFill/>
                </a:ln>
                <a:solidFill>
                  <a:prstClr val="black"/>
                </a:solidFill>
                <a:effectLst/>
                <a:uLnTx/>
                <a:uFillTx/>
                <a:latin typeface="Calibri"/>
                <a:ea typeface="+mn-ea"/>
                <a:cs typeface="+mn-cs"/>
              </a:rPr>
              <a:t> permission.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000"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Whenever we write a report, a copy will be sent to school who will share this with parents/carers.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000" b="1">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The school SENCo will continue to be the first point of contact for families.</a:t>
            </a:r>
          </a:p>
          <a:p>
            <a:endParaRPr lang="en-GB"/>
          </a:p>
        </p:txBody>
      </p:sp>
    </p:spTree>
    <p:extLst>
      <p:ext uri="{BB962C8B-B14F-4D97-AF65-F5344CB8AC3E}">
        <p14:creationId xmlns:p14="http://schemas.microsoft.com/office/powerpoint/2010/main" val="2586133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3888-1391-EDB7-97EC-EAC577CF6550}"/>
              </a:ext>
            </a:extLst>
          </p:cNvPr>
          <p:cNvSpPr>
            <a:spLocks noGrp="1"/>
          </p:cNvSpPr>
          <p:nvPr>
            <p:ph type="title"/>
          </p:nvPr>
        </p:nvSpPr>
        <p:spPr/>
        <p:txBody>
          <a:bodyPr>
            <a:normAutofit fontScale="90000"/>
          </a:bodyPr>
          <a:lstStyle/>
          <a:p>
            <a:r>
              <a:rPr lang="en-GB" b="1"/>
              <a:t>Cheshire West Autism Service </a:t>
            </a:r>
            <a:br>
              <a:rPr lang="en-GB" b="1"/>
            </a:br>
            <a:r>
              <a:rPr lang="en-GB" b="1"/>
              <a:t>Family Support Padlet</a:t>
            </a:r>
          </a:p>
        </p:txBody>
      </p:sp>
      <p:sp>
        <p:nvSpPr>
          <p:cNvPr id="3" name="Content Placeholder 2">
            <a:extLst>
              <a:ext uri="{FF2B5EF4-FFF2-40B4-BE49-F238E27FC236}">
                <a16:creationId xmlns:a16="http://schemas.microsoft.com/office/drawing/2014/main" id="{5F40788B-3D54-B3C8-A518-99429A9FA7F4}"/>
              </a:ext>
            </a:extLst>
          </p:cNvPr>
          <p:cNvSpPr>
            <a:spLocks noGrp="1"/>
          </p:cNvSpPr>
          <p:nvPr>
            <p:ph sz="half" idx="1"/>
          </p:nvPr>
        </p:nvSpPr>
        <p:spPr>
          <a:xfrm>
            <a:off x="7101015" y="2171234"/>
            <a:ext cx="4114800" cy="4525963"/>
          </a:xfrm>
        </p:spPr>
        <p:txBody>
          <a:bodyPr>
            <a:normAutofit/>
          </a:bodyPr>
          <a:lstStyle/>
          <a:p>
            <a:pPr marL="0" indent="0">
              <a:buNone/>
            </a:pPr>
            <a:r>
              <a:rPr lang="en-GB" sz="2400" b="1"/>
              <a:t>Developed in liaison with parents</a:t>
            </a:r>
          </a:p>
          <a:p>
            <a:pPr marL="0" indent="0">
              <a:buNone/>
            </a:pPr>
            <a:endParaRPr lang="en-GB" sz="2400" b="1"/>
          </a:p>
          <a:p>
            <a:pPr marL="0" indent="0">
              <a:buNone/>
            </a:pPr>
            <a:r>
              <a:rPr lang="en-GB" sz="2400" b="1"/>
              <a:t>Useful websites</a:t>
            </a:r>
          </a:p>
          <a:p>
            <a:pPr marL="0" indent="0">
              <a:buNone/>
            </a:pPr>
            <a:endParaRPr lang="en-GB" sz="2400" b="1"/>
          </a:p>
          <a:p>
            <a:pPr marL="0" indent="0">
              <a:buNone/>
            </a:pPr>
            <a:r>
              <a:rPr lang="en-GB" sz="2400" b="1"/>
              <a:t>Helpful information</a:t>
            </a:r>
          </a:p>
        </p:txBody>
      </p:sp>
      <p:pic>
        <p:nvPicPr>
          <p:cNvPr id="7" name="Picture 6" descr="A qr code with a paper crane&#10;&#10;AI-generated content may be incorrect.">
            <a:extLst>
              <a:ext uri="{FF2B5EF4-FFF2-40B4-BE49-F238E27FC236}">
                <a16:creationId xmlns:a16="http://schemas.microsoft.com/office/drawing/2014/main" id="{4916C3B7-0D6C-8FD3-AF17-2D7837DA990D}"/>
              </a:ext>
            </a:extLst>
          </p:cNvPr>
          <p:cNvPicPr>
            <a:picLocks noChangeAspect="1"/>
          </p:cNvPicPr>
          <p:nvPr/>
        </p:nvPicPr>
        <p:blipFill>
          <a:blip r:embed="rId2"/>
          <a:stretch>
            <a:fillRect/>
          </a:stretch>
        </p:blipFill>
        <p:spPr>
          <a:xfrm>
            <a:off x="3033585" y="1620087"/>
            <a:ext cx="4067430" cy="4053548"/>
          </a:xfrm>
          <a:prstGeom prst="rect">
            <a:avLst/>
          </a:prstGeom>
        </p:spPr>
      </p:pic>
      <p:pic>
        <p:nvPicPr>
          <p:cNvPr id="5" name="Picture 4">
            <a:extLst>
              <a:ext uri="{FF2B5EF4-FFF2-40B4-BE49-F238E27FC236}">
                <a16:creationId xmlns:a16="http://schemas.microsoft.com/office/drawing/2014/main" id="{BB0785E6-EC12-1993-441B-145C3B44A0E3}"/>
              </a:ext>
            </a:extLst>
          </p:cNvPr>
          <p:cNvPicPr>
            <a:picLocks noChangeAspect="1"/>
          </p:cNvPicPr>
          <p:nvPr/>
        </p:nvPicPr>
        <p:blipFill>
          <a:blip r:embed="rId3"/>
          <a:stretch>
            <a:fillRect/>
          </a:stretch>
        </p:blipFill>
        <p:spPr>
          <a:xfrm>
            <a:off x="1981200" y="846138"/>
            <a:ext cx="1409700" cy="1143000"/>
          </a:xfrm>
          <a:prstGeom prst="rect">
            <a:avLst/>
          </a:prstGeom>
        </p:spPr>
      </p:pic>
    </p:spTree>
    <p:extLst>
      <p:ext uri="{BB962C8B-B14F-4D97-AF65-F5344CB8AC3E}">
        <p14:creationId xmlns:p14="http://schemas.microsoft.com/office/powerpoint/2010/main" val="247188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440-8C15-2CC8-D099-28E4B140692D}"/>
              </a:ext>
            </a:extLst>
          </p:cNvPr>
          <p:cNvSpPr>
            <a:spLocks noGrp="1"/>
          </p:cNvSpPr>
          <p:nvPr>
            <p:ph type="title"/>
          </p:nvPr>
        </p:nvSpPr>
        <p:spPr>
          <a:xfrm>
            <a:off x="589560" y="856180"/>
            <a:ext cx="4560584" cy="1128068"/>
          </a:xfrm>
        </p:spPr>
        <p:txBody>
          <a:bodyPr anchor="ctr">
            <a:noAutofit/>
          </a:bodyPr>
          <a:lstStyle/>
          <a:p>
            <a:r>
              <a:rPr lang="en-GB" sz="4800" b="1">
                <a:solidFill>
                  <a:schemeClr val="tx2"/>
                </a:solidFill>
              </a:rPr>
              <a:t>What is Neurodiversity</a:t>
            </a:r>
          </a:p>
        </p:txBody>
      </p:sp>
      <p:sp>
        <p:nvSpPr>
          <p:cNvPr id="3" name="Content Placeholder 2">
            <a:extLst>
              <a:ext uri="{FF2B5EF4-FFF2-40B4-BE49-F238E27FC236}">
                <a16:creationId xmlns:a16="http://schemas.microsoft.com/office/drawing/2014/main" id="{68C8B42D-E5B5-5002-9FCD-73D56424B950}"/>
              </a:ext>
            </a:extLst>
          </p:cNvPr>
          <p:cNvSpPr>
            <a:spLocks noGrp="1"/>
          </p:cNvSpPr>
          <p:nvPr>
            <p:ph idx="1"/>
          </p:nvPr>
        </p:nvSpPr>
        <p:spPr>
          <a:xfrm>
            <a:off x="590719" y="2330505"/>
            <a:ext cx="4941401" cy="3979585"/>
          </a:xfrm>
        </p:spPr>
        <p:txBody>
          <a:bodyPr anchor="ctr">
            <a:normAutofit/>
          </a:bodyPr>
          <a:lstStyle/>
          <a:p>
            <a:r>
              <a:rPr lang="en-GB" sz="2400" b="1" i="0">
                <a:solidFill>
                  <a:schemeClr val="tx2"/>
                </a:solidFill>
                <a:effectLst/>
                <a:latin typeface="Google Sans"/>
              </a:rPr>
              <a:t>The neurodiversity paradigm is a framework for understanding human brain function that considers the diversity within sensory processing, motor abilities, social comfort, cognition, and focus as neurobiological differences. </a:t>
            </a:r>
          </a:p>
          <a:p>
            <a:pPr marL="0" indent="0">
              <a:buNone/>
            </a:pPr>
            <a:endParaRPr lang="en-GB" sz="2400" b="1">
              <a:solidFill>
                <a:schemeClr val="tx2"/>
              </a:solidFill>
              <a:latin typeface="Google Sans"/>
            </a:endParaRPr>
          </a:p>
          <a:p>
            <a:r>
              <a:rPr lang="en-GB" sz="2400" b="1" i="0">
                <a:solidFill>
                  <a:schemeClr val="tx2"/>
                </a:solidFill>
                <a:effectLst/>
                <a:latin typeface="Google Sans"/>
              </a:rPr>
              <a:t>This diversity falls on a spectrum of neurocognitive differences.</a:t>
            </a:r>
            <a:endParaRPr lang="en-GB" sz="2400" b="1">
              <a:solidFill>
                <a:schemeClr val="tx2"/>
              </a:solidFill>
            </a:endParaRPr>
          </a:p>
        </p:txBody>
      </p:sp>
      <p:pic>
        <p:nvPicPr>
          <p:cNvPr id="5" name="Picture 4">
            <a:extLst>
              <a:ext uri="{FF2B5EF4-FFF2-40B4-BE49-F238E27FC236}">
                <a16:creationId xmlns:a16="http://schemas.microsoft.com/office/drawing/2014/main" id="{D34555C8-C7E6-17F9-6003-424BBA5736FC}"/>
              </a:ext>
            </a:extLst>
          </p:cNvPr>
          <p:cNvPicPr>
            <a:picLocks noChangeAspect="1"/>
          </p:cNvPicPr>
          <p:nvPr/>
        </p:nvPicPr>
        <p:blipFill>
          <a:blip r:embed="rId2"/>
          <a:stretch>
            <a:fillRect/>
          </a:stretch>
        </p:blipFill>
        <p:spPr>
          <a:xfrm>
            <a:off x="5406630" y="509570"/>
            <a:ext cx="6288546" cy="5937643"/>
          </a:xfrm>
          <a:prstGeom prst="rect">
            <a:avLst/>
          </a:prstGeom>
        </p:spPr>
      </p:pic>
    </p:spTree>
    <p:extLst>
      <p:ext uri="{BB962C8B-B14F-4D97-AF65-F5344CB8AC3E}">
        <p14:creationId xmlns:p14="http://schemas.microsoft.com/office/powerpoint/2010/main" val="1524160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C7B2-55BA-F4C7-0EF1-EC85FA554886}"/>
              </a:ext>
            </a:extLst>
          </p:cNvPr>
          <p:cNvSpPr>
            <a:spLocks noGrp="1"/>
          </p:cNvSpPr>
          <p:nvPr>
            <p:ph type="title"/>
          </p:nvPr>
        </p:nvSpPr>
        <p:spPr>
          <a:xfrm>
            <a:off x="1981200" y="450002"/>
            <a:ext cx="8229600" cy="1143000"/>
          </a:xfrm>
        </p:spPr>
        <p:txBody>
          <a:bodyPr>
            <a:normAutofit/>
          </a:bodyPr>
          <a:lstStyle/>
          <a:p>
            <a:r>
              <a:rPr lang="en-GB" b="1"/>
              <a:t>Cheshire West Live Well Site</a:t>
            </a:r>
          </a:p>
        </p:txBody>
      </p:sp>
      <p:pic>
        <p:nvPicPr>
          <p:cNvPr id="11" name="Picture 10" descr="A close-up of a logo&#10;&#10;AI-generated content may be incorrect.">
            <a:extLst>
              <a:ext uri="{FF2B5EF4-FFF2-40B4-BE49-F238E27FC236}">
                <a16:creationId xmlns:a16="http://schemas.microsoft.com/office/drawing/2014/main" id="{1A17B012-1362-3C77-922F-0002538037B1}"/>
              </a:ext>
            </a:extLst>
          </p:cNvPr>
          <p:cNvPicPr>
            <a:picLocks noChangeAspect="1"/>
          </p:cNvPicPr>
          <p:nvPr/>
        </p:nvPicPr>
        <p:blipFill>
          <a:blip r:embed="rId2"/>
          <a:stretch>
            <a:fillRect/>
          </a:stretch>
        </p:blipFill>
        <p:spPr>
          <a:xfrm>
            <a:off x="1981201" y="1463190"/>
            <a:ext cx="8542751" cy="2242634"/>
          </a:xfrm>
          <a:prstGeom prst="rect">
            <a:avLst/>
          </a:prstGeom>
        </p:spPr>
      </p:pic>
      <p:sp>
        <p:nvSpPr>
          <p:cNvPr id="15" name="TextBox 14">
            <a:extLst>
              <a:ext uri="{FF2B5EF4-FFF2-40B4-BE49-F238E27FC236}">
                <a16:creationId xmlns:a16="http://schemas.microsoft.com/office/drawing/2014/main" id="{2E6D350B-60BD-90F5-B910-B6071C195A41}"/>
              </a:ext>
            </a:extLst>
          </p:cNvPr>
          <p:cNvSpPr txBox="1"/>
          <p:nvPr/>
        </p:nvSpPr>
        <p:spPr>
          <a:xfrm>
            <a:off x="1752600" y="4490746"/>
            <a:ext cx="8999951" cy="461665"/>
          </a:xfrm>
          <a:prstGeom prst="rect">
            <a:avLst/>
          </a:prstGeom>
          <a:noFill/>
        </p:spPr>
        <p:txBody>
          <a:bodyPr wrap="square">
            <a:spAutoFit/>
          </a:bodyPr>
          <a:lstStyle/>
          <a:p>
            <a:r>
              <a:rPr lang="en-GB" sz="2400" b="1"/>
              <a:t>https://www.livewell.cheshirewestandchester.gov.uk/Services/1276 </a:t>
            </a:r>
          </a:p>
        </p:txBody>
      </p:sp>
    </p:spTree>
    <p:extLst>
      <p:ext uri="{BB962C8B-B14F-4D97-AF65-F5344CB8AC3E}">
        <p14:creationId xmlns:p14="http://schemas.microsoft.com/office/powerpoint/2010/main" val="2881085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685EB-FBDE-2AAE-0EE5-CC22301C1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11206-06C1-C769-36C6-33029642FE88}"/>
              </a:ext>
            </a:extLst>
          </p:cNvPr>
          <p:cNvSpPr>
            <a:spLocks noGrp="1"/>
          </p:cNvSpPr>
          <p:nvPr>
            <p:ph type="ctrTitle"/>
          </p:nvPr>
        </p:nvSpPr>
        <p:spPr>
          <a:xfrm>
            <a:off x="1113810" y="3023754"/>
            <a:ext cx="4900144" cy="2736965"/>
          </a:xfrm>
        </p:spPr>
        <p:txBody>
          <a:bodyPr anchor="t">
            <a:normAutofit/>
          </a:bodyPr>
          <a:lstStyle/>
          <a:p>
            <a:pPr algn="l"/>
            <a:r>
              <a:rPr lang="en-GB" sz="5400" b="1">
                <a:solidFill>
                  <a:schemeClr val="tx2"/>
                </a:solidFill>
              </a:rPr>
              <a:t>Coffee Cake &amp; Marketplace </a:t>
            </a:r>
          </a:p>
        </p:txBody>
      </p:sp>
      <p:pic>
        <p:nvPicPr>
          <p:cNvPr id="3" name="Picture 2" descr="A piece of cake and a cup of coffee&#10;&#10;AI-generated content may be incorrect.">
            <a:extLst>
              <a:ext uri="{FF2B5EF4-FFF2-40B4-BE49-F238E27FC236}">
                <a16:creationId xmlns:a16="http://schemas.microsoft.com/office/drawing/2014/main" id="{88E525B0-228F-01EA-E5F8-BE437B0E8F1F}"/>
              </a:ext>
            </a:extLst>
          </p:cNvPr>
          <p:cNvPicPr>
            <a:picLocks noChangeAspect="1"/>
          </p:cNvPicPr>
          <p:nvPr/>
        </p:nvPicPr>
        <p:blipFill>
          <a:blip r:embed="rId3"/>
          <a:srcRect t="24184" r="-1" b="16808"/>
          <a:stretch>
            <a:fillRect/>
          </a:stretch>
        </p:blipFill>
        <p:spPr>
          <a:xfrm>
            <a:off x="7114162" y="471748"/>
            <a:ext cx="4324849" cy="2552007"/>
          </a:xfrm>
          <a:prstGeom prst="rect">
            <a:avLst/>
          </a:prstGeom>
        </p:spPr>
      </p:pic>
      <p:pic>
        <p:nvPicPr>
          <p:cNvPr id="5" name="Picture 4" descr="A blue and white logo&#10;&#10;Description automatically generated">
            <a:extLst>
              <a:ext uri="{FF2B5EF4-FFF2-40B4-BE49-F238E27FC236}">
                <a16:creationId xmlns:a16="http://schemas.microsoft.com/office/drawing/2014/main" id="{3D71B713-36A0-4B91-BCDA-4E9A72EBDCB1}"/>
              </a:ext>
            </a:extLst>
          </p:cNvPr>
          <p:cNvPicPr>
            <a:picLocks noChangeAspect="1"/>
          </p:cNvPicPr>
          <p:nvPr/>
        </p:nvPicPr>
        <p:blipFill>
          <a:blip r:embed="rId4">
            <a:extLst>
              <a:ext uri="{28A0092B-C50C-407E-A947-70E740481C1C}">
                <a14:useLocalDpi xmlns:a14="http://schemas.microsoft.com/office/drawing/2010/main" val="0"/>
              </a:ext>
            </a:extLst>
          </a:blip>
          <a:srcRect l="4049" r="7407" b="4"/>
          <a:stretch>
            <a:fillRect/>
          </a:stretch>
        </p:blipFill>
        <p:spPr>
          <a:xfrm>
            <a:off x="7114162" y="3676230"/>
            <a:ext cx="4324849" cy="2552007"/>
          </a:xfrm>
          <a:prstGeom prst="rect">
            <a:avLst/>
          </a:prstGeom>
        </p:spPr>
      </p:pic>
    </p:spTree>
    <p:extLst>
      <p:ext uri="{BB962C8B-B14F-4D97-AF65-F5344CB8AC3E}">
        <p14:creationId xmlns:p14="http://schemas.microsoft.com/office/powerpoint/2010/main" val="38936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2">
            <a:extLst>
              <a:ext uri="{FF2B5EF4-FFF2-40B4-BE49-F238E27FC236}">
                <a16:creationId xmlns:a16="http://schemas.microsoft.com/office/drawing/2014/main" id="{79803D11-2C8B-12B7-0FFE-9C8445CD0985}"/>
              </a:ext>
            </a:extLst>
          </p:cNvPr>
          <p:cNvGraphicFramePr/>
          <p:nvPr>
            <p:extLst>
              <p:ext uri="{D42A27DB-BD31-4B8C-83A1-F6EECF244321}">
                <p14:modId xmlns:p14="http://schemas.microsoft.com/office/powerpoint/2010/main" val="3204018122"/>
              </p:ext>
            </p:extLst>
          </p:nvPr>
        </p:nvGraphicFramePr>
        <p:xfrm>
          <a:off x="3685593" y="1334278"/>
          <a:ext cx="8229600" cy="5523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D3041E8-EEB6-6CD3-A188-F6069993019D}"/>
              </a:ext>
            </a:extLst>
          </p:cNvPr>
          <p:cNvPicPr>
            <a:picLocks noChangeAspect="1"/>
          </p:cNvPicPr>
          <p:nvPr/>
        </p:nvPicPr>
        <p:blipFill>
          <a:blip r:embed="rId8"/>
          <a:stretch>
            <a:fillRect/>
          </a:stretch>
        </p:blipFill>
        <p:spPr>
          <a:xfrm>
            <a:off x="187966" y="3209191"/>
            <a:ext cx="3194581" cy="3648810"/>
          </a:xfrm>
          <a:prstGeom prst="rect">
            <a:avLst/>
          </a:prstGeom>
        </p:spPr>
      </p:pic>
      <p:pic>
        <p:nvPicPr>
          <p:cNvPr id="7" name="Picture 6">
            <a:extLst>
              <a:ext uri="{FF2B5EF4-FFF2-40B4-BE49-F238E27FC236}">
                <a16:creationId xmlns:a16="http://schemas.microsoft.com/office/drawing/2014/main" id="{18E78298-EE6F-B78E-D39C-55587C50EC4F}"/>
              </a:ext>
            </a:extLst>
          </p:cNvPr>
          <p:cNvPicPr>
            <a:picLocks noChangeAspect="1"/>
          </p:cNvPicPr>
          <p:nvPr/>
        </p:nvPicPr>
        <p:blipFill>
          <a:blip r:embed="rId9"/>
          <a:stretch>
            <a:fillRect/>
          </a:stretch>
        </p:blipFill>
        <p:spPr>
          <a:xfrm>
            <a:off x="187966" y="231008"/>
            <a:ext cx="3194581" cy="3298222"/>
          </a:xfrm>
          <a:prstGeom prst="rect">
            <a:avLst/>
          </a:prstGeom>
        </p:spPr>
      </p:pic>
      <p:pic>
        <p:nvPicPr>
          <p:cNvPr id="11" name="Picture 10">
            <a:extLst>
              <a:ext uri="{FF2B5EF4-FFF2-40B4-BE49-F238E27FC236}">
                <a16:creationId xmlns:a16="http://schemas.microsoft.com/office/drawing/2014/main" id="{E6CDB6F3-B88F-C867-D376-02ACFE6633A1}"/>
              </a:ext>
            </a:extLst>
          </p:cNvPr>
          <p:cNvPicPr>
            <a:picLocks noChangeAspect="1"/>
          </p:cNvPicPr>
          <p:nvPr/>
        </p:nvPicPr>
        <p:blipFill>
          <a:blip r:embed="rId10"/>
          <a:stretch>
            <a:fillRect/>
          </a:stretch>
        </p:blipFill>
        <p:spPr>
          <a:xfrm>
            <a:off x="4348704" y="449463"/>
            <a:ext cx="6532819" cy="1258039"/>
          </a:xfrm>
          <a:prstGeom prst="rect">
            <a:avLst/>
          </a:prstGeom>
        </p:spPr>
      </p:pic>
    </p:spTree>
    <p:extLst>
      <p:ext uri="{BB962C8B-B14F-4D97-AF65-F5344CB8AC3E}">
        <p14:creationId xmlns:p14="http://schemas.microsoft.com/office/powerpoint/2010/main" val="2457469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05DABB1-D6AB-4570-6858-012C5E79695A}"/>
              </a:ext>
            </a:extLst>
          </p:cNvPr>
          <p:cNvSpPr>
            <a:spLocks noGrp="1"/>
          </p:cNvSpPr>
          <p:nvPr>
            <p:ph idx="1"/>
          </p:nvPr>
        </p:nvSpPr>
        <p:spPr>
          <a:xfrm>
            <a:off x="782796" y="2696443"/>
            <a:ext cx="10515600" cy="4351338"/>
          </a:xfrm>
        </p:spPr>
        <p:txBody>
          <a:bodyPr/>
          <a:lstStyle/>
          <a:p>
            <a:endParaRPr lang="en-GB"/>
          </a:p>
          <a:p>
            <a:r>
              <a:rPr lang="en-GB"/>
              <a:t>Communication – Navigating the system</a:t>
            </a:r>
          </a:p>
          <a:p>
            <a:r>
              <a:rPr lang="en-GB"/>
              <a:t>EHCP Process – Compliance rate</a:t>
            </a:r>
          </a:p>
          <a:p>
            <a:r>
              <a:rPr lang="en-GB"/>
              <a:t>Wait times – Leading to children in crisis</a:t>
            </a:r>
          </a:p>
          <a:p>
            <a:r>
              <a:rPr lang="en-GB"/>
              <a:t>Lack of Access to Services - Wrap around care/Short Breaks</a:t>
            </a:r>
          </a:p>
          <a:p>
            <a:r>
              <a:rPr lang="en-GB"/>
              <a:t>Eligibility Criteria – Equity across the borough</a:t>
            </a:r>
          </a:p>
          <a:p>
            <a:r>
              <a:rPr lang="en-GB"/>
              <a:t>Emotional Toll on parents </a:t>
            </a:r>
          </a:p>
          <a:p>
            <a:endParaRPr lang="en-GB"/>
          </a:p>
        </p:txBody>
      </p:sp>
      <p:pic>
        <p:nvPicPr>
          <p:cNvPr id="9" name="Picture 8">
            <a:extLst>
              <a:ext uri="{FF2B5EF4-FFF2-40B4-BE49-F238E27FC236}">
                <a16:creationId xmlns:a16="http://schemas.microsoft.com/office/drawing/2014/main" id="{CC9E06CA-41E0-E65D-69A0-EE7CCFB25554}"/>
              </a:ext>
            </a:extLst>
          </p:cNvPr>
          <p:cNvPicPr>
            <a:picLocks noChangeAspect="1"/>
          </p:cNvPicPr>
          <p:nvPr/>
        </p:nvPicPr>
        <p:blipFill>
          <a:blip r:embed="rId3"/>
          <a:stretch>
            <a:fillRect/>
          </a:stretch>
        </p:blipFill>
        <p:spPr>
          <a:xfrm>
            <a:off x="9458500" y="5385852"/>
            <a:ext cx="1822862" cy="951058"/>
          </a:xfrm>
          <a:prstGeom prst="rect">
            <a:avLst/>
          </a:prstGeom>
        </p:spPr>
      </p:pic>
      <p:pic>
        <p:nvPicPr>
          <p:cNvPr id="3" name="Picture 2" descr="A close-up of a card&#10;&#10;AI-generated content may be incorrect.">
            <a:extLst>
              <a:ext uri="{FF2B5EF4-FFF2-40B4-BE49-F238E27FC236}">
                <a16:creationId xmlns:a16="http://schemas.microsoft.com/office/drawing/2014/main" id="{989B3EC8-7BE0-4E94-70A9-51482B1D95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0459">
            <a:off x="5960282" y="497101"/>
            <a:ext cx="5224526" cy="2785912"/>
          </a:xfrm>
          <a:prstGeom prst="rect">
            <a:avLst/>
          </a:prstGeom>
          <a:noFill/>
          <a:ln>
            <a:noFill/>
          </a:ln>
        </p:spPr>
      </p:pic>
      <p:sp>
        <p:nvSpPr>
          <p:cNvPr id="6" name="Title 5">
            <a:extLst>
              <a:ext uri="{FF2B5EF4-FFF2-40B4-BE49-F238E27FC236}">
                <a16:creationId xmlns:a16="http://schemas.microsoft.com/office/drawing/2014/main" id="{C3C1CEEC-6562-0ABF-B011-6E3527F87AB4}"/>
              </a:ext>
            </a:extLst>
          </p:cNvPr>
          <p:cNvSpPr>
            <a:spLocks noGrp="1"/>
          </p:cNvSpPr>
          <p:nvPr>
            <p:ph type="title"/>
          </p:nvPr>
        </p:nvSpPr>
        <p:spPr>
          <a:xfrm>
            <a:off x="907912" y="423538"/>
            <a:ext cx="10515600" cy="1325563"/>
          </a:xfrm>
        </p:spPr>
        <p:txBody>
          <a:bodyPr/>
          <a:lstStyle/>
          <a:p>
            <a:r>
              <a:rPr lang="en-GB" b="1">
                <a:solidFill>
                  <a:schemeClr val="tx2">
                    <a:lumMod val="75000"/>
                    <a:lumOff val="25000"/>
                  </a:schemeClr>
                </a:solidFill>
              </a:rPr>
              <a:t>Themes from 2024</a:t>
            </a:r>
          </a:p>
        </p:txBody>
      </p:sp>
    </p:spTree>
    <p:extLst>
      <p:ext uri="{BB962C8B-B14F-4D97-AF65-F5344CB8AC3E}">
        <p14:creationId xmlns:p14="http://schemas.microsoft.com/office/powerpoint/2010/main" val="2145904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596A43-2A50-1790-3182-DC96A0C34C8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72307BA-AB52-F5D3-0CFB-75938CE4D780}"/>
              </a:ext>
            </a:extLst>
          </p:cNvPr>
          <p:cNvPicPr>
            <a:picLocks noChangeAspect="1"/>
          </p:cNvPicPr>
          <p:nvPr/>
        </p:nvPicPr>
        <p:blipFill>
          <a:blip r:embed="rId3"/>
          <a:stretch>
            <a:fillRect/>
          </a:stretch>
        </p:blipFill>
        <p:spPr>
          <a:xfrm>
            <a:off x="2548844" y="198590"/>
            <a:ext cx="6507200" cy="6507200"/>
          </a:xfrm>
          <a:prstGeom prst="rect">
            <a:avLst/>
          </a:prstGeom>
        </p:spPr>
      </p:pic>
      <p:pic>
        <p:nvPicPr>
          <p:cNvPr id="6" name="Picture 5">
            <a:extLst>
              <a:ext uri="{FF2B5EF4-FFF2-40B4-BE49-F238E27FC236}">
                <a16:creationId xmlns:a16="http://schemas.microsoft.com/office/drawing/2014/main" id="{2DB4076D-DBF8-76DA-0095-B3D87FEEDE64}"/>
              </a:ext>
            </a:extLst>
          </p:cNvPr>
          <p:cNvPicPr>
            <a:picLocks noChangeAspect="1"/>
          </p:cNvPicPr>
          <p:nvPr/>
        </p:nvPicPr>
        <p:blipFill>
          <a:blip r:embed="rId4"/>
          <a:stretch>
            <a:fillRect/>
          </a:stretch>
        </p:blipFill>
        <p:spPr>
          <a:xfrm rot="21234024">
            <a:off x="6905196" y="2234772"/>
            <a:ext cx="2650228" cy="1792518"/>
          </a:xfrm>
          <a:prstGeom prst="rect">
            <a:avLst/>
          </a:prstGeom>
        </p:spPr>
      </p:pic>
      <p:pic>
        <p:nvPicPr>
          <p:cNvPr id="3" name="Picture 2">
            <a:extLst>
              <a:ext uri="{FF2B5EF4-FFF2-40B4-BE49-F238E27FC236}">
                <a16:creationId xmlns:a16="http://schemas.microsoft.com/office/drawing/2014/main" id="{6D3B2053-7A40-5961-B5BF-86CD47218D56}"/>
              </a:ext>
            </a:extLst>
          </p:cNvPr>
          <p:cNvPicPr>
            <a:picLocks noChangeAspect="1"/>
          </p:cNvPicPr>
          <p:nvPr/>
        </p:nvPicPr>
        <p:blipFill>
          <a:blip r:embed="rId5"/>
          <a:stretch>
            <a:fillRect/>
          </a:stretch>
        </p:blipFill>
        <p:spPr>
          <a:xfrm>
            <a:off x="2976465" y="292740"/>
            <a:ext cx="1453396" cy="1659576"/>
          </a:xfrm>
          <a:prstGeom prst="rect">
            <a:avLst/>
          </a:prstGeom>
        </p:spPr>
      </p:pic>
      <p:pic>
        <p:nvPicPr>
          <p:cNvPr id="1026" name="Picture 2" descr="Ofsted &amp; CQC report published - East ...">
            <a:extLst>
              <a:ext uri="{FF2B5EF4-FFF2-40B4-BE49-F238E27FC236}">
                <a16:creationId xmlns:a16="http://schemas.microsoft.com/office/drawing/2014/main" id="{15F56F52-A822-D668-F75E-0B634AE6E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5438" y="5119328"/>
            <a:ext cx="1886812" cy="15864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19E49E1-1508-31E6-A7EA-8249C82C95EA}"/>
              </a:ext>
            </a:extLst>
          </p:cNvPr>
          <p:cNvPicPr>
            <a:picLocks noChangeAspect="1"/>
          </p:cNvPicPr>
          <p:nvPr/>
        </p:nvPicPr>
        <p:blipFill>
          <a:blip r:embed="rId7"/>
          <a:stretch>
            <a:fillRect/>
          </a:stretch>
        </p:blipFill>
        <p:spPr>
          <a:xfrm>
            <a:off x="9933851" y="5711759"/>
            <a:ext cx="1822862" cy="951058"/>
          </a:xfrm>
          <a:prstGeom prst="rect">
            <a:avLst/>
          </a:prstGeom>
        </p:spPr>
      </p:pic>
    </p:spTree>
    <p:extLst>
      <p:ext uri="{BB962C8B-B14F-4D97-AF65-F5344CB8AC3E}">
        <p14:creationId xmlns:p14="http://schemas.microsoft.com/office/powerpoint/2010/main" val="3738581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F0C6F-04BA-43BF-139B-C5C81A0E2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5150D-3167-D404-3160-17AF0939537C}"/>
              </a:ext>
            </a:extLst>
          </p:cNvPr>
          <p:cNvSpPr>
            <a:spLocks noGrp="1"/>
          </p:cNvSpPr>
          <p:nvPr>
            <p:ph type="title"/>
          </p:nvPr>
        </p:nvSpPr>
        <p:spPr>
          <a:xfrm>
            <a:off x="707728" y="414944"/>
            <a:ext cx="9942716" cy="832290"/>
          </a:xfrm>
        </p:spPr>
        <p:txBody>
          <a:bodyPr anchor="ctr">
            <a:normAutofit/>
          </a:bodyPr>
          <a:lstStyle/>
          <a:p>
            <a:r>
              <a:rPr lang="en-GB" sz="4800" b="1">
                <a:solidFill>
                  <a:schemeClr val="tx2">
                    <a:lumMod val="75000"/>
                    <a:lumOff val="25000"/>
                  </a:schemeClr>
                </a:solidFill>
              </a:rPr>
              <a:t>Recommendations 2024</a:t>
            </a:r>
          </a:p>
        </p:txBody>
      </p:sp>
      <p:pic>
        <p:nvPicPr>
          <p:cNvPr id="7" name="Content Placeholder 6">
            <a:extLst>
              <a:ext uri="{FF2B5EF4-FFF2-40B4-BE49-F238E27FC236}">
                <a16:creationId xmlns:a16="http://schemas.microsoft.com/office/drawing/2014/main" id="{447EFF12-08A1-3C24-2535-2714F9428155}"/>
              </a:ext>
            </a:extLst>
          </p:cNvPr>
          <p:cNvPicPr>
            <a:picLocks noGrp="1" noChangeAspect="1"/>
          </p:cNvPicPr>
          <p:nvPr>
            <p:ph idx="1"/>
          </p:nvPr>
        </p:nvPicPr>
        <p:blipFill>
          <a:blip r:embed="rId3"/>
          <a:stretch>
            <a:fillRect/>
          </a:stretch>
        </p:blipFill>
        <p:spPr>
          <a:xfrm>
            <a:off x="539777" y="1329837"/>
            <a:ext cx="4806664" cy="5221383"/>
          </a:xfrm>
          <a:prstGeom prst="rect">
            <a:avLst/>
          </a:prstGeom>
        </p:spPr>
      </p:pic>
      <p:pic>
        <p:nvPicPr>
          <p:cNvPr id="14" name="Picture 13">
            <a:extLst>
              <a:ext uri="{FF2B5EF4-FFF2-40B4-BE49-F238E27FC236}">
                <a16:creationId xmlns:a16="http://schemas.microsoft.com/office/drawing/2014/main" id="{F4719624-7DB2-9130-B839-D7B48B6F6D1B}"/>
              </a:ext>
            </a:extLst>
          </p:cNvPr>
          <p:cNvPicPr>
            <a:picLocks noChangeAspect="1"/>
          </p:cNvPicPr>
          <p:nvPr/>
        </p:nvPicPr>
        <p:blipFill>
          <a:blip r:embed="rId4"/>
          <a:stretch>
            <a:fillRect/>
          </a:stretch>
        </p:blipFill>
        <p:spPr>
          <a:xfrm>
            <a:off x="6096000" y="1329837"/>
            <a:ext cx="4445708" cy="5192965"/>
          </a:xfrm>
          <a:prstGeom prst="rect">
            <a:avLst/>
          </a:prstGeom>
        </p:spPr>
      </p:pic>
      <p:pic>
        <p:nvPicPr>
          <p:cNvPr id="18" name="Picture 17">
            <a:extLst>
              <a:ext uri="{FF2B5EF4-FFF2-40B4-BE49-F238E27FC236}">
                <a16:creationId xmlns:a16="http://schemas.microsoft.com/office/drawing/2014/main" id="{825570DC-DBA7-60E1-5AF9-F91D3A15AFE1}"/>
              </a:ext>
            </a:extLst>
          </p:cNvPr>
          <p:cNvPicPr>
            <a:picLocks noChangeAspect="1"/>
          </p:cNvPicPr>
          <p:nvPr/>
        </p:nvPicPr>
        <p:blipFill>
          <a:blip r:embed="rId5"/>
          <a:stretch>
            <a:fillRect/>
          </a:stretch>
        </p:blipFill>
        <p:spPr>
          <a:xfrm>
            <a:off x="10369138" y="5836631"/>
            <a:ext cx="1822862" cy="951058"/>
          </a:xfrm>
          <a:prstGeom prst="rect">
            <a:avLst/>
          </a:prstGeom>
        </p:spPr>
      </p:pic>
    </p:spTree>
    <p:extLst>
      <p:ext uri="{BB962C8B-B14F-4D97-AF65-F5344CB8AC3E}">
        <p14:creationId xmlns:p14="http://schemas.microsoft.com/office/powerpoint/2010/main" val="154189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9F0B-3F99-CD53-7893-4892A1C772D9}"/>
              </a:ext>
            </a:extLst>
          </p:cNvPr>
          <p:cNvSpPr>
            <a:spLocks noGrp="1"/>
          </p:cNvSpPr>
          <p:nvPr>
            <p:ph type="title"/>
          </p:nvPr>
        </p:nvSpPr>
        <p:spPr>
          <a:xfrm>
            <a:off x="838200" y="28519"/>
            <a:ext cx="10515600" cy="1325563"/>
          </a:xfrm>
        </p:spPr>
        <p:txBody>
          <a:bodyPr>
            <a:normAutofit/>
          </a:bodyPr>
          <a:lstStyle/>
          <a:p>
            <a:pPr algn="ctr"/>
            <a:r>
              <a:rPr lang="en-GB" sz="5400" b="1">
                <a:solidFill>
                  <a:schemeClr val="accent1">
                    <a:lumMod val="50000"/>
                  </a:schemeClr>
                </a:solidFill>
              </a:rPr>
              <a:t>Understanding Inclusion</a:t>
            </a:r>
          </a:p>
        </p:txBody>
      </p:sp>
      <p:sp>
        <p:nvSpPr>
          <p:cNvPr id="3" name="Content Placeholder 2">
            <a:extLst>
              <a:ext uri="{FF2B5EF4-FFF2-40B4-BE49-F238E27FC236}">
                <a16:creationId xmlns:a16="http://schemas.microsoft.com/office/drawing/2014/main" id="{B27C584A-A938-72E5-08CD-E6414D690D93}"/>
              </a:ext>
            </a:extLst>
          </p:cNvPr>
          <p:cNvSpPr>
            <a:spLocks noGrp="1"/>
          </p:cNvSpPr>
          <p:nvPr>
            <p:ph idx="1"/>
          </p:nvPr>
        </p:nvSpPr>
        <p:spPr>
          <a:xfrm>
            <a:off x="918785" y="6022265"/>
            <a:ext cx="4600903" cy="807216"/>
          </a:xfrm>
        </p:spPr>
        <p:txBody>
          <a:bodyPr>
            <a:normAutofit fontScale="70000" lnSpcReduction="20000"/>
          </a:bodyPr>
          <a:lstStyle/>
          <a:p>
            <a:pPr marL="0" indent="0">
              <a:buNone/>
            </a:pPr>
            <a:endParaRPr lang="en-GB"/>
          </a:p>
          <a:p>
            <a:pPr marL="0" indent="0">
              <a:buNone/>
            </a:pPr>
            <a:r>
              <a:rPr lang="en-GB">
                <a:hlinkClick r:id="rId2"/>
              </a:rPr>
              <a:t>Understanding Inclusion </a:t>
            </a:r>
            <a:r>
              <a:rPr lang="en-GB"/>
              <a:t> </a:t>
            </a:r>
            <a:r>
              <a:rPr lang="en-GB">
                <a:solidFill>
                  <a:schemeClr val="accent1"/>
                </a:solidFill>
              </a:rPr>
              <a:t>Presenter View </a:t>
            </a:r>
          </a:p>
        </p:txBody>
      </p:sp>
      <p:pic>
        <p:nvPicPr>
          <p:cNvPr id="4" name="Picture 3">
            <a:extLst>
              <a:ext uri="{FF2B5EF4-FFF2-40B4-BE49-F238E27FC236}">
                <a16:creationId xmlns:a16="http://schemas.microsoft.com/office/drawing/2014/main" id="{946CE36F-D0FD-7F29-938B-83F3482E52B1}"/>
              </a:ext>
            </a:extLst>
          </p:cNvPr>
          <p:cNvPicPr>
            <a:picLocks noChangeAspect="1"/>
          </p:cNvPicPr>
          <p:nvPr/>
        </p:nvPicPr>
        <p:blipFill>
          <a:blip r:embed="rId3"/>
          <a:stretch>
            <a:fillRect/>
          </a:stretch>
        </p:blipFill>
        <p:spPr>
          <a:xfrm>
            <a:off x="9880587" y="5610587"/>
            <a:ext cx="2005560" cy="1049164"/>
          </a:xfrm>
          <a:prstGeom prst="rect">
            <a:avLst/>
          </a:prstGeom>
        </p:spPr>
      </p:pic>
      <p:pic>
        <p:nvPicPr>
          <p:cNvPr id="6" name="Picture 5">
            <a:extLst>
              <a:ext uri="{FF2B5EF4-FFF2-40B4-BE49-F238E27FC236}">
                <a16:creationId xmlns:a16="http://schemas.microsoft.com/office/drawing/2014/main" id="{2AF0D922-2AD5-581C-1E73-78530F162B25}"/>
              </a:ext>
            </a:extLst>
          </p:cNvPr>
          <p:cNvPicPr>
            <a:picLocks noChangeAspect="1"/>
          </p:cNvPicPr>
          <p:nvPr/>
        </p:nvPicPr>
        <p:blipFill>
          <a:blip r:embed="rId4"/>
          <a:stretch>
            <a:fillRect/>
          </a:stretch>
        </p:blipFill>
        <p:spPr>
          <a:xfrm>
            <a:off x="6308331" y="2000011"/>
            <a:ext cx="4131857" cy="3610576"/>
          </a:xfrm>
          <a:prstGeom prst="rect">
            <a:avLst/>
          </a:prstGeom>
        </p:spPr>
      </p:pic>
      <p:pic>
        <p:nvPicPr>
          <p:cNvPr id="5" name="Picture 4">
            <a:extLst>
              <a:ext uri="{FF2B5EF4-FFF2-40B4-BE49-F238E27FC236}">
                <a16:creationId xmlns:a16="http://schemas.microsoft.com/office/drawing/2014/main" id="{739D127A-2DCF-2E3A-D780-95C6B2613B73}"/>
              </a:ext>
            </a:extLst>
          </p:cNvPr>
          <p:cNvPicPr>
            <a:picLocks noChangeAspect="1"/>
          </p:cNvPicPr>
          <p:nvPr/>
        </p:nvPicPr>
        <p:blipFill>
          <a:blip r:embed="rId5"/>
          <a:stretch>
            <a:fillRect/>
          </a:stretch>
        </p:blipFill>
        <p:spPr>
          <a:xfrm>
            <a:off x="838200" y="1556338"/>
            <a:ext cx="4298053" cy="4298053"/>
          </a:xfrm>
          <a:prstGeom prst="rect">
            <a:avLst/>
          </a:prstGeom>
        </p:spPr>
      </p:pic>
    </p:spTree>
    <p:extLst>
      <p:ext uri="{BB962C8B-B14F-4D97-AF65-F5344CB8AC3E}">
        <p14:creationId xmlns:p14="http://schemas.microsoft.com/office/powerpoint/2010/main" val="2668138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729BD-A477-95D9-AFBD-C7BE93BE546D}"/>
            </a:ext>
          </a:extLst>
        </p:cNvPr>
        <p:cNvGrpSpPr/>
        <p:nvPr/>
      </p:nvGrpSpPr>
      <p:grpSpPr>
        <a:xfrm>
          <a:off x="0" y="0"/>
          <a:ext cx="0" cy="0"/>
          <a:chOff x="0" y="0"/>
          <a:chExt cx="0" cy="0"/>
        </a:xfrm>
      </p:grpSpPr>
      <p:pic>
        <p:nvPicPr>
          <p:cNvPr id="9" name="Picture 4">
            <a:extLst>
              <a:ext uri="{FF2B5EF4-FFF2-40B4-BE49-F238E27FC236}">
                <a16:creationId xmlns:a16="http://schemas.microsoft.com/office/drawing/2014/main" id="{253312A3-F257-6061-FFDB-534A88BF5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1" r="1" b="1"/>
          <a:stretch>
            <a:fillRect/>
          </a:stretch>
        </p:blipFill>
        <p:spPr bwMode="auto">
          <a:xfrm>
            <a:off x="135248" y="200333"/>
            <a:ext cx="3353634" cy="2269468"/>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694280-C145-08AE-5E8D-741DFC10BC6D}"/>
              </a:ext>
            </a:extLst>
          </p:cNvPr>
          <p:cNvSpPr txBox="1"/>
          <p:nvPr/>
        </p:nvSpPr>
        <p:spPr>
          <a:xfrm>
            <a:off x="3857105" y="330615"/>
            <a:ext cx="7880466" cy="2215991"/>
          </a:xfrm>
          <a:prstGeom prst="rect">
            <a:avLst/>
          </a:prstGeom>
          <a:noFill/>
        </p:spPr>
        <p:txBody>
          <a:bodyPr wrap="square" rtlCol="0">
            <a:spAutoFit/>
          </a:bodyPr>
          <a:lstStyle/>
          <a:p>
            <a:r>
              <a:rPr lang="en-GB" sz="4400" b="1">
                <a:solidFill>
                  <a:schemeClr val="tx2">
                    <a:lumMod val="75000"/>
                    <a:lumOff val="25000"/>
                  </a:schemeClr>
                </a:solidFill>
              </a:rPr>
              <a:t>Culture Change in Action: </a:t>
            </a:r>
          </a:p>
          <a:p>
            <a:r>
              <a:rPr lang="en-GB" sz="4400" b="1">
                <a:solidFill>
                  <a:schemeClr val="tx2">
                    <a:lumMod val="75000"/>
                    <a:lumOff val="25000"/>
                  </a:schemeClr>
                </a:solidFill>
              </a:rPr>
              <a:t>The Journey So Far…..</a:t>
            </a:r>
          </a:p>
          <a:p>
            <a:r>
              <a:rPr lang="en-GB" sz="3200" b="1">
                <a:solidFill>
                  <a:schemeClr val="tx2">
                    <a:lumMod val="75000"/>
                    <a:lumOff val="25000"/>
                  </a:schemeClr>
                </a:solidFill>
              </a:rPr>
              <a:t>Katy Ellison </a:t>
            </a:r>
          </a:p>
          <a:p>
            <a:endParaRPr lang="en-GB"/>
          </a:p>
        </p:txBody>
      </p:sp>
      <p:sp>
        <p:nvSpPr>
          <p:cNvPr id="2" name="TextBox 1">
            <a:extLst>
              <a:ext uri="{FF2B5EF4-FFF2-40B4-BE49-F238E27FC236}">
                <a16:creationId xmlns:a16="http://schemas.microsoft.com/office/drawing/2014/main" id="{48C81F61-1001-3EFA-9282-5D4B7296B9C9}"/>
              </a:ext>
            </a:extLst>
          </p:cNvPr>
          <p:cNvSpPr txBox="1"/>
          <p:nvPr/>
        </p:nvSpPr>
        <p:spPr>
          <a:xfrm>
            <a:off x="518160" y="2630302"/>
            <a:ext cx="11521966" cy="4247317"/>
          </a:xfrm>
          <a:prstGeom prst="rect">
            <a:avLst/>
          </a:prstGeom>
          <a:noFill/>
        </p:spPr>
        <p:txBody>
          <a:bodyPr wrap="square" rtlCol="0">
            <a:spAutoFit/>
          </a:bodyPr>
          <a:lstStyle/>
          <a:p>
            <a:r>
              <a:rPr lang="en-GB" b="1" u="sng"/>
              <a:t>Themes for The Pledge</a:t>
            </a:r>
            <a:endParaRPr lang="en-GB"/>
          </a:p>
          <a:p>
            <a:r>
              <a:rPr lang="en-GB" b="1"/>
              <a:t>1. Clear and Honest Communication</a:t>
            </a:r>
            <a:endParaRPr lang="en-GB"/>
          </a:p>
          <a:p>
            <a:r>
              <a:rPr lang="en-GB"/>
              <a:t>Everyone involved should share information in a way that is easy to understand, truthful, and shared at the right time.</a:t>
            </a:r>
          </a:p>
          <a:p>
            <a:r>
              <a:rPr lang="en-GB" b="1"/>
              <a:t>2. Listening and Caring</a:t>
            </a:r>
            <a:endParaRPr lang="en-GB"/>
          </a:p>
          <a:p>
            <a:r>
              <a:rPr lang="en-GB"/>
              <a:t>We need to really listen to each other and show we care. This helps build trust and good relationships.</a:t>
            </a:r>
          </a:p>
          <a:p>
            <a:r>
              <a:rPr lang="en-GB" b="1"/>
              <a:t>3. Trust and Responsibility</a:t>
            </a:r>
            <a:endParaRPr lang="en-GB"/>
          </a:p>
          <a:p>
            <a:r>
              <a:rPr lang="en-GB"/>
              <a:t>Trust grows when we treat each other with respect and take responsibility for what we do.</a:t>
            </a:r>
          </a:p>
          <a:p>
            <a:r>
              <a:rPr lang="en-GB" b="1"/>
              <a:t>4. Fair and Open Services</a:t>
            </a:r>
            <a:endParaRPr lang="en-GB"/>
          </a:p>
          <a:p>
            <a:r>
              <a:rPr lang="en-GB"/>
              <a:t>Services should welcome everyone and be easy to use, no matter who you are or what your needs are.</a:t>
            </a:r>
          </a:p>
          <a:p>
            <a:r>
              <a:rPr lang="en-GB" b="1"/>
              <a:t>5. Working Together</a:t>
            </a:r>
            <a:endParaRPr lang="en-GB"/>
          </a:p>
          <a:p>
            <a:r>
              <a:rPr lang="en-GB"/>
              <a:t>Families and young people should help shape the services they use. Their experiences and ideas matter.</a:t>
            </a:r>
          </a:p>
          <a:p>
            <a:r>
              <a:rPr lang="en-GB" b="1"/>
              <a:t>6. Putting Children First</a:t>
            </a:r>
            <a:endParaRPr lang="en-GB"/>
          </a:p>
          <a:p>
            <a:r>
              <a:rPr lang="en-GB"/>
              <a:t>All decisions and support should focus on what’s best for the child or young person.</a:t>
            </a:r>
          </a:p>
          <a:p>
            <a:r>
              <a:rPr lang="en-GB" b="1"/>
              <a:t>7. Easy-to-Use Systems</a:t>
            </a:r>
            <a:endParaRPr lang="en-GB"/>
          </a:p>
          <a:p>
            <a:r>
              <a:rPr lang="en-GB"/>
              <a:t>Families and professionals need systems that are simple to understand and easy to use.</a:t>
            </a:r>
          </a:p>
        </p:txBody>
      </p:sp>
    </p:spTree>
    <p:extLst>
      <p:ext uri="{BB962C8B-B14F-4D97-AF65-F5344CB8AC3E}">
        <p14:creationId xmlns:p14="http://schemas.microsoft.com/office/powerpoint/2010/main" val="685714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E5222E-458A-A708-6B45-B9CE87F41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94746B-E175-3349-BE4C-E23C56C1212F}"/>
              </a:ext>
            </a:extLst>
          </p:cNvPr>
          <p:cNvSpPr>
            <a:spLocks noGrp="1"/>
          </p:cNvSpPr>
          <p:nvPr>
            <p:ph type="ctrTitle"/>
          </p:nvPr>
        </p:nvSpPr>
        <p:spPr>
          <a:xfrm>
            <a:off x="1037610" y="1012023"/>
            <a:ext cx="4036334" cy="2387600"/>
          </a:xfrm>
        </p:spPr>
        <p:txBody>
          <a:bodyPr vert="horz" lIns="91440" tIns="45720" rIns="91440" bIns="45720" rtlCol="0" anchor="t">
            <a:normAutofit/>
          </a:bodyPr>
          <a:lstStyle/>
          <a:p>
            <a:pPr algn="l"/>
            <a:r>
              <a:rPr lang="en-US" sz="5400" b="1">
                <a:solidFill>
                  <a:schemeClr val="accent1"/>
                </a:solidFill>
              </a:rPr>
              <a:t>Parent Participation </a:t>
            </a:r>
            <a:endParaRPr lang="en-US" sz="5400" b="1" kern="1200">
              <a:solidFill>
                <a:schemeClr val="accent1"/>
              </a:solidFill>
              <a:latin typeface="+mj-lt"/>
              <a:ea typeface="+mj-ea"/>
              <a:cs typeface="+mj-cs"/>
            </a:endParaRPr>
          </a:p>
        </p:txBody>
      </p:sp>
      <p:pic>
        <p:nvPicPr>
          <p:cNvPr id="5" name="Picture 4" descr="A blue and white logo&#10;&#10;Description automatically generated">
            <a:extLst>
              <a:ext uri="{FF2B5EF4-FFF2-40B4-BE49-F238E27FC236}">
                <a16:creationId xmlns:a16="http://schemas.microsoft.com/office/drawing/2014/main" id="{4F517DDA-A230-AC8B-C15A-9B03C106F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468" y="4357059"/>
            <a:ext cx="4786491" cy="2500941"/>
          </a:xfrm>
          <a:prstGeom prst="rect">
            <a:avLst/>
          </a:prstGeom>
        </p:spPr>
      </p:pic>
      <p:pic>
        <p:nvPicPr>
          <p:cNvPr id="3" name="Picture 2">
            <a:extLst>
              <a:ext uri="{FF2B5EF4-FFF2-40B4-BE49-F238E27FC236}">
                <a16:creationId xmlns:a16="http://schemas.microsoft.com/office/drawing/2014/main" id="{EE1317F0-3B11-ED41-5A32-A22CD8089C79}"/>
              </a:ext>
            </a:extLst>
          </p:cNvPr>
          <p:cNvPicPr>
            <a:picLocks noChangeAspect="1"/>
          </p:cNvPicPr>
          <p:nvPr/>
        </p:nvPicPr>
        <p:blipFill>
          <a:blip r:embed="rId4"/>
          <a:stretch>
            <a:fillRect/>
          </a:stretch>
        </p:blipFill>
        <p:spPr>
          <a:xfrm>
            <a:off x="1238781" y="2852198"/>
            <a:ext cx="4133446" cy="3609145"/>
          </a:xfrm>
          <a:prstGeom prst="rect">
            <a:avLst/>
          </a:prstGeom>
        </p:spPr>
      </p:pic>
    </p:spTree>
    <p:extLst>
      <p:ext uri="{BB962C8B-B14F-4D97-AF65-F5344CB8AC3E}">
        <p14:creationId xmlns:p14="http://schemas.microsoft.com/office/powerpoint/2010/main" val="4180360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6AB4B3-B3FD-89DE-C357-2BCC99002978}"/>
              </a:ext>
            </a:extLst>
          </p:cNvPr>
          <p:cNvSpPr txBox="1"/>
          <p:nvPr/>
        </p:nvSpPr>
        <p:spPr>
          <a:xfrm>
            <a:off x="6430198" y="2639939"/>
            <a:ext cx="5356548" cy="10598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300" b="1" kern="1200">
                <a:solidFill>
                  <a:schemeClr val="accent1">
                    <a:lumMod val="75000"/>
                  </a:schemeClr>
                </a:solidFill>
                <a:ea typeface="+mj-ea"/>
                <a:cs typeface="+mj-cs"/>
              </a:rPr>
              <a:t>Children, Young People &amp; Families Care Group</a:t>
            </a:r>
          </a:p>
        </p:txBody>
      </p:sp>
      <p:pic>
        <p:nvPicPr>
          <p:cNvPr id="5" name="Picture 4">
            <a:extLst>
              <a:ext uri="{FF2B5EF4-FFF2-40B4-BE49-F238E27FC236}">
                <a16:creationId xmlns:a16="http://schemas.microsoft.com/office/drawing/2014/main" id="{9DF40321-C9A3-50EC-59D8-39A4800ECBD8}"/>
              </a:ext>
            </a:extLst>
          </p:cNvPr>
          <p:cNvPicPr>
            <a:picLocks noChangeAspect="1"/>
          </p:cNvPicPr>
          <p:nvPr/>
        </p:nvPicPr>
        <p:blipFill>
          <a:blip r:embed="rId2">
            <a:alphaModFix/>
          </a:blip>
          <a:srcRect r="13855" b="-8"/>
          <a:stretch>
            <a:fillRect/>
          </a:stretch>
        </p:blipFill>
        <p:spPr>
          <a:xfrm>
            <a:off x="3229903" y="2997348"/>
            <a:ext cx="2275744" cy="227574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3" name="Picture 2" descr="A cartoon family with a baby&#10;&#10;AI-generated content may be incorrect.">
            <a:extLst>
              <a:ext uri="{FF2B5EF4-FFF2-40B4-BE49-F238E27FC236}">
                <a16:creationId xmlns:a16="http://schemas.microsoft.com/office/drawing/2014/main" id="{9C464C5B-F492-222E-B76F-35B0E2072546}"/>
              </a:ext>
            </a:extLst>
          </p:cNvPr>
          <p:cNvPicPr>
            <a:picLocks noChangeAspect="1"/>
          </p:cNvPicPr>
          <p:nvPr/>
        </p:nvPicPr>
        <p:blipFill>
          <a:blip r:embed="rId3">
            <a:alphaModFix/>
          </a:blip>
          <a:srcRect l="2570" r="3182" b="3"/>
          <a:stretch>
            <a:fillRect/>
          </a:stretch>
        </p:blipFill>
        <p:spPr>
          <a:xfrm>
            <a:off x="1196273" y="-58"/>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3" descr="A blue and pink logo&#10;&#10;AI-generated content may be incorrect.">
            <a:extLst>
              <a:ext uri="{FF2B5EF4-FFF2-40B4-BE49-F238E27FC236}">
                <a16:creationId xmlns:a16="http://schemas.microsoft.com/office/drawing/2014/main" id="{CD60BF76-C11B-008D-C48E-03C71EFF8F64}"/>
              </a:ext>
            </a:extLst>
          </p:cNvPr>
          <p:cNvPicPr>
            <a:picLocks noChangeAspect="1"/>
          </p:cNvPicPr>
          <p:nvPr/>
        </p:nvPicPr>
        <p:blipFill>
          <a:blip r:embed="rId4">
            <a:alphaModFix/>
          </a:blip>
          <a:srcRect l="1484" r="-2" b="-2"/>
          <a:stretch>
            <a:fillRect/>
          </a:stretch>
        </p:blipFill>
        <p:spPr>
          <a:xfrm>
            <a:off x="9162288" y="-3968"/>
            <a:ext cx="3064312" cy="2643907"/>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2" name="Picture 1">
            <a:extLst>
              <a:ext uri="{FF2B5EF4-FFF2-40B4-BE49-F238E27FC236}">
                <a16:creationId xmlns:a16="http://schemas.microsoft.com/office/drawing/2014/main" id="{E5953765-1807-54AD-2FDB-20E2FA95EA9E}"/>
              </a:ext>
            </a:extLst>
          </p:cNvPr>
          <p:cNvPicPr>
            <a:picLocks noChangeAspect="1"/>
          </p:cNvPicPr>
          <p:nvPr/>
        </p:nvPicPr>
        <p:blipFill>
          <a:blip r:embed="rId5">
            <a:alphaModFix/>
          </a:blip>
          <a:srcRect t="28076" r="3" b="5379"/>
          <a:stretch>
            <a:fillRect/>
          </a:stretch>
        </p:blipFill>
        <p:spPr>
          <a:xfrm>
            <a:off x="-8884" y="3902285"/>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8" name="TextBox 7">
            <a:extLst>
              <a:ext uri="{FF2B5EF4-FFF2-40B4-BE49-F238E27FC236}">
                <a16:creationId xmlns:a16="http://schemas.microsoft.com/office/drawing/2014/main" id="{26902F76-A8D3-87F4-7CB4-A3E6315977C8}"/>
              </a:ext>
            </a:extLst>
          </p:cNvPr>
          <p:cNvSpPr txBox="1"/>
          <p:nvPr/>
        </p:nvSpPr>
        <p:spPr>
          <a:xfrm>
            <a:off x="6503156" y="3254598"/>
            <a:ext cx="4266601" cy="3639289"/>
          </a:xfrm>
          <a:prstGeom prst="rect">
            <a:avLst/>
          </a:prstGeom>
        </p:spPr>
        <p:txBody>
          <a:bodyPr vert="horz" lIns="91440" tIns="45720" rIns="91440" bIns="45720" rtlCol="0" anchor="ctr">
            <a:normAutofit/>
          </a:bodyPr>
          <a:lstStyle/>
          <a:p>
            <a:pPr>
              <a:lnSpc>
                <a:spcPct val="90000"/>
              </a:lnSpc>
              <a:spcAft>
                <a:spcPts val="600"/>
              </a:spcAft>
            </a:pPr>
            <a:r>
              <a:rPr lang="en-US" sz="2800">
                <a:solidFill>
                  <a:schemeClr val="tx2"/>
                </a:solidFill>
              </a:rPr>
              <a:t>Working with children, young people and families to improve our services</a:t>
            </a:r>
          </a:p>
          <a:p>
            <a:pPr>
              <a:lnSpc>
                <a:spcPct val="90000"/>
              </a:lnSpc>
              <a:spcAft>
                <a:spcPts val="600"/>
              </a:spcAft>
            </a:pPr>
            <a:endParaRPr lang="en-US" sz="2800">
              <a:solidFill>
                <a:schemeClr val="tx2"/>
              </a:solidFill>
            </a:endParaRPr>
          </a:p>
        </p:txBody>
      </p:sp>
    </p:spTree>
    <p:extLst>
      <p:ext uri="{BB962C8B-B14F-4D97-AF65-F5344CB8AC3E}">
        <p14:creationId xmlns:p14="http://schemas.microsoft.com/office/powerpoint/2010/main" val="328810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E59C-1120-4D1B-12E0-406C45A977ED}"/>
              </a:ext>
            </a:extLst>
          </p:cNvPr>
          <p:cNvSpPr>
            <a:spLocks noGrp="1"/>
          </p:cNvSpPr>
          <p:nvPr>
            <p:ph type="title"/>
          </p:nvPr>
        </p:nvSpPr>
        <p:spPr>
          <a:xfrm>
            <a:off x="984289" y="544958"/>
            <a:ext cx="5052369" cy="1035781"/>
          </a:xfrm>
        </p:spPr>
        <p:txBody>
          <a:bodyPr anchor="ctr">
            <a:noAutofit/>
          </a:bodyPr>
          <a:lstStyle/>
          <a:p>
            <a:r>
              <a:rPr lang="en-GB" sz="4800" b="1">
                <a:solidFill>
                  <a:schemeClr val="tx2"/>
                </a:solidFill>
              </a:rPr>
              <a:t>What is Neurodiversity</a:t>
            </a:r>
          </a:p>
        </p:txBody>
      </p:sp>
      <p:sp>
        <p:nvSpPr>
          <p:cNvPr id="3" name="Content Placeholder 2">
            <a:extLst>
              <a:ext uri="{FF2B5EF4-FFF2-40B4-BE49-F238E27FC236}">
                <a16:creationId xmlns:a16="http://schemas.microsoft.com/office/drawing/2014/main" id="{AAB96CBA-FDA2-AAC7-ABD1-58E1DD8FEA9D}"/>
              </a:ext>
            </a:extLst>
          </p:cNvPr>
          <p:cNvSpPr>
            <a:spLocks noGrp="1"/>
          </p:cNvSpPr>
          <p:nvPr>
            <p:ph idx="1"/>
          </p:nvPr>
        </p:nvSpPr>
        <p:spPr>
          <a:xfrm>
            <a:off x="463693" y="2524722"/>
            <a:ext cx="6052550" cy="3460516"/>
          </a:xfrm>
        </p:spPr>
        <p:txBody>
          <a:bodyPr anchor="ctr">
            <a:noAutofit/>
          </a:bodyPr>
          <a:lstStyle/>
          <a:p>
            <a:r>
              <a:rPr lang="en-GB" sz="2400" b="1" i="0">
                <a:solidFill>
                  <a:schemeClr val="tx2"/>
                </a:solidFill>
                <a:effectLst/>
                <a:latin typeface="Google Sans"/>
              </a:rPr>
              <a:t>The term neurodiversity describes differences in the way people's brains work. The idea is that there's no “correct” way for the brain to work. Instead, there is a wide range of ways that people perceive and respond to the world, with varying strengths and weaknesses.</a:t>
            </a:r>
          </a:p>
          <a:p>
            <a:r>
              <a:rPr lang="en-GB" sz="2400" b="1" i="0">
                <a:solidFill>
                  <a:schemeClr val="tx2"/>
                </a:solidFill>
                <a:effectLst/>
                <a:latin typeface="Google Sans"/>
              </a:rPr>
              <a:t>Being neurodivergent means having a brain that works differently from the average or “neurotypical” person.</a:t>
            </a:r>
            <a:endParaRPr lang="en-GB" sz="2400" b="1">
              <a:solidFill>
                <a:schemeClr val="tx2"/>
              </a:solidFill>
            </a:endParaRPr>
          </a:p>
        </p:txBody>
      </p:sp>
      <p:pic>
        <p:nvPicPr>
          <p:cNvPr id="4" name="Picture 3" descr="A blue and white logo&#10;&#10;AI-generated content may be incorrect.">
            <a:extLst>
              <a:ext uri="{FF2B5EF4-FFF2-40B4-BE49-F238E27FC236}">
                <a16:creationId xmlns:a16="http://schemas.microsoft.com/office/drawing/2014/main" id="{966C0FF9-596E-89FD-0AD4-3DC3E5C94070}"/>
              </a:ext>
            </a:extLst>
          </p:cNvPr>
          <p:cNvPicPr>
            <a:picLocks noChangeAspect="1"/>
          </p:cNvPicPr>
          <p:nvPr/>
        </p:nvPicPr>
        <p:blipFill>
          <a:blip r:embed="rId2"/>
          <a:stretch>
            <a:fillRect/>
          </a:stretch>
        </p:blipFill>
        <p:spPr>
          <a:xfrm>
            <a:off x="6930493" y="2392770"/>
            <a:ext cx="4223252" cy="2132743"/>
          </a:xfrm>
          <a:prstGeom prst="rect">
            <a:avLst/>
          </a:prstGeom>
        </p:spPr>
      </p:pic>
    </p:spTree>
    <p:extLst>
      <p:ext uri="{BB962C8B-B14F-4D97-AF65-F5344CB8AC3E}">
        <p14:creationId xmlns:p14="http://schemas.microsoft.com/office/powerpoint/2010/main" val="701586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0BF76-C11B-008D-C48E-03C71EFF8F64}"/>
              </a:ext>
            </a:extLst>
          </p:cNvPr>
          <p:cNvPicPr>
            <a:picLocks noChangeAspect="1"/>
          </p:cNvPicPr>
          <p:nvPr/>
        </p:nvPicPr>
        <p:blipFill>
          <a:blip r:embed="rId2"/>
          <a:stretch>
            <a:fillRect/>
          </a:stretch>
        </p:blipFill>
        <p:spPr>
          <a:xfrm>
            <a:off x="8577072" y="0"/>
            <a:ext cx="3687492" cy="3131389"/>
          </a:xfrm>
          <a:prstGeom prst="rect">
            <a:avLst/>
          </a:prstGeom>
        </p:spPr>
      </p:pic>
      <p:pic>
        <p:nvPicPr>
          <p:cNvPr id="5" name="Picture 4">
            <a:extLst>
              <a:ext uri="{FF2B5EF4-FFF2-40B4-BE49-F238E27FC236}">
                <a16:creationId xmlns:a16="http://schemas.microsoft.com/office/drawing/2014/main" id="{9DF40321-C9A3-50EC-59D8-39A4800ECBD8}"/>
              </a:ext>
            </a:extLst>
          </p:cNvPr>
          <p:cNvPicPr>
            <a:picLocks noChangeAspect="1"/>
          </p:cNvPicPr>
          <p:nvPr/>
        </p:nvPicPr>
        <p:blipFill>
          <a:blip r:embed="rId3"/>
          <a:stretch>
            <a:fillRect/>
          </a:stretch>
        </p:blipFill>
        <p:spPr>
          <a:xfrm>
            <a:off x="106017" y="98148"/>
            <a:ext cx="2462997" cy="2121592"/>
          </a:xfrm>
          <a:prstGeom prst="rect">
            <a:avLst/>
          </a:prstGeom>
        </p:spPr>
      </p:pic>
      <p:pic>
        <p:nvPicPr>
          <p:cNvPr id="3" name="Picture 2">
            <a:extLst>
              <a:ext uri="{FF2B5EF4-FFF2-40B4-BE49-F238E27FC236}">
                <a16:creationId xmlns:a16="http://schemas.microsoft.com/office/drawing/2014/main" id="{9C464C5B-F492-222E-B76F-35B0E2072546}"/>
              </a:ext>
            </a:extLst>
          </p:cNvPr>
          <p:cNvPicPr>
            <a:picLocks noChangeAspect="1"/>
          </p:cNvPicPr>
          <p:nvPr/>
        </p:nvPicPr>
        <p:blipFill>
          <a:blip r:embed="rId4"/>
          <a:stretch>
            <a:fillRect/>
          </a:stretch>
        </p:blipFill>
        <p:spPr>
          <a:xfrm>
            <a:off x="9631682" y="4444774"/>
            <a:ext cx="2560318" cy="2413226"/>
          </a:xfrm>
          <a:prstGeom prst="rect">
            <a:avLst/>
          </a:prstGeom>
        </p:spPr>
      </p:pic>
      <p:sp>
        <p:nvSpPr>
          <p:cNvPr id="2" name="TextBox 1">
            <a:extLst>
              <a:ext uri="{FF2B5EF4-FFF2-40B4-BE49-F238E27FC236}">
                <a16:creationId xmlns:a16="http://schemas.microsoft.com/office/drawing/2014/main" id="{081B029D-B434-7D54-F061-AD59B198BE4D}"/>
              </a:ext>
            </a:extLst>
          </p:cNvPr>
          <p:cNvSpPr txBox="1"/>
          <p:nvPr/>
        </p:nvSpPr>
        <p:spPr>
          <a:xfrm>
            <a:off x="2139352" y="4130429"/>
            <a:ext cx="3608886" cy="1015663"/>
          </a:xfrm>
          <a:prstGeom prst="rect">
            <a:avLst/>
          </a:prstGeom>
          <a:noFill/>
        </p:spPr>
        <p:txBody>
          <a:bodyPr wrap="square" rtlCol="0">
            <a:spAutoFit/>
          </a:bodyPr>
          <a:lstStyle/>
          <a:p>
            <a:pPr algn="ctr"/>
            <a:r>
              <a:rPr lang="en-GB" sz="1400" b="1">
                <a:solidFill>
                  <a:srgbClr val="0070C0"/>
                </a:solidFill>
              </a:rPr>
              <a:t>Participation &amp; Engagement Lead</a:t>
            </a:r>
          </a:p>
          <a:p>
            <a:pPr algn="ctr"/>
            <a:r>
              <a:rPr lang="en-GB" sz="1400" b="1">
                <a:solidFill>
                  <a:srgbClr val="0070C0"/>
                </a:solidFill>
              </a:rPr>
              <a:t>Children, Young People &amp; Families Care Group</a:t>
            </a:r>
          </a:p>
          <a:p>
            <a:pPr algn="ctr"/>
            <a:r>
              <a:rPr lang="en-GB" sz="1400" b="1">
                <a:solidFill>
                  <a:srgbClr val="0070C0"/>
                </a:solidFill>
              </a:rPr>
              <a:t>Cheshire &amp; Wirral Partnership</a:t>
            </a:r>
          </a:p>
          <a:p>
            <a:endParaRPr lang="en-GB"/>
          </a:p>
        </p:txBody>
      </p:sp>
      <p:sp>
        <p:nvSpPr>
          <p:cNvPr id="6" name="TextBox 5">
            <a:extLst>
              <a:ext uri="{FF2B5EF4-FFF2-40B4-BE49-F238E27FC236}">
                <a16:creationId xmlns:a16="http://schemas.microsoft.com/office/drawing/2014/main" id="{7DC0D467-5035-F488-1A5C-6D23D195CA52}"/>
              </a:ext>
            </a:extLst>
          </p:cNvPr>
          <p:cNvSpPr txBox="1"/>
          <p:nvPr/>
        </p:nvSpPr>
        <p:spPr>
          <a:xfrm>
            <a:off x="3602511" y="789612"/>
            <a:ext cx="3941064" cy="600164"/>
          </a:xfrm>
          <a:prstGeom prst="rect">
            <a:avLst/>
          </a:prstGeom>
          <a:noFill/>
        </p:spPr>
        <p:txBody>
          <a:bodyPr wrap="square" rtlCol="0">
            <a:spAutoFit/>
          </a:bodyPr>
          <a:lstStyle/>
          <a:p>
            <a:pPr algn="ctr"/>
            <a:r>
              <a:rPr lang="en-GB" sz="3300" b="1">
                <a:solidFill>
                  <a:schemeClr val="accent1">
                    <a:lumMod val="75000"/>
                  </a:schemeClr>
                </a:solidFill>
              </a:rPr>
              <a:t>Who we are</a:t>
            </a:r>
          </a:p>
        </p:txBody>
      </p:sp>
      <p:pic>
        <p:nvPicPr>
          <p:cNvPr id="7" name="Picture 6">
            <a:extLst>
              <a:ext uri="{FF2B5EF4-FFF2-40B4-BE49-F238E27FC236}">
                <a16:creationId xmlns:a16="http://schemas.microsoft.com/office/drawing/2014/main" id="{9BF8C098-DC8B-635F-1BA0-3F48F0A0E708}"/>
              </a:ext>
            </a:extLst>
          </p:cNvPr>
          <p:cNvPicPr>
            <a:picLocks noChangeAspect="1"/>
          </p:cNvPicPr>
          <p:nvPr/>
        </p:nvPicPr>
        <p:blipFill>
          <a:blip r:embed="rId5"/>
          <a:stretch>
            <a:fillRect/>
          </a:stretch>
        </p:blipFill>
        <p:spPr>
          <a:xfrm>
            <a:off x="6510017" y="1934953"/>
            <a:ext cx="1927970" cy="1927970"/>
          </a:xfrm>
          <a:prstGeom prst="rect">
            <a:avLst/>
          </a:prstGeom>
        </p:spPr>
      </p:pic>
      <p:pic>
        <p:nvPicPr>
          <p:cNvPr id="12" name="Picture 11">
            <a:extLst>
              <a:ext uri="{FF2B5EF4-FFF2-40B4-BE49-F238E27FC236}">
                <a16:creationId xmlns:a16="http://schemas.microsoft.com/office/drawing/2014/main" id="{364A1941-E963-AEF7-5C66-855042F73A08}"/>
              </a:ext>
            </a:extLst>
          </p:cNvPr>
          <p:cNvPicPr>
            <a:picLocks noChangeAspect="1"/>
          </p:cNvPicPr>
          <p:nvPr/>
        </p:nvPicPr>
        <p:blipFill>
          <a:blip r:embed="rId6"/>
          <a:stretch>
            <a:fillRect/>
          </a:stretch>
        </p:blipFill>
        <p:spPr>
          <a:xfrm>
            <a:off x="2569014" y="1934953"/>
            <a:ext cx="2046493" cy="1927970"/>
          </a:xfrm>
          <a:prstGeom prst="rect">
            <a:avLst/>
          </a:prstGeom>
        </p:spPr>
      </p:pic>
      <p:sp>
        <p:nvSpPr>
          <p:cNvPr id="13" name="TextBox 12">
            <a:extLst>
              <a:ext uri="{FF2B5EF4-FFF2-40B4-BE49-F238E27FC236}">
                <a16:creationId xmlns:a16="http://schemas.microsoft.com/office/drawing/2014/main" id="{CD034950-19A1-224F-8CBF-B5C1AF41EB5C}"/>
              </a:ext>
            </a:extLst>
          </p:cNvPr>
          <p:cNvSpPr txBox="1"/>
          <p:nvPr/>
        </p:nvSpPr>
        <p:spPr>
          <a:xfrm>
            <a:off x="5943026" y="4130429"/>
            <a:ext cx="3493867" cy="1231106"/>
          </a:xfrm>
          <a:prstGeom prst="rect">
            <a:avLst/>
          </a:prstGeom>
          <a:noFill/>
        </p:spPr>
        <p:txBody>
          <a:bodyPr wrap="square" rtlCol="0">
            <a:spAutoFit/>
          </a:bodyPr>
          <a:lstStyle/>
          <a:p>
            <a:pPr algn="ctr"/>
            <a:r>
              <a:rPr lang="en-GB" sz="1400" b="1">
                <a:solidFill>
                  <a:srgbClr val="0070C0"/>
                </a:solidFill>
              </a:rPr>
              <a:t>Participation &amp; Engagement Worker</a:t>
            </a:r>
          </a:p>
          <a:p>
            <a:pPr algn="ctr"/>
            <a:r>
              <a:rPr lang="en-GB" sz="1400" b="1">
                <a:solidFill>
                  <a:srgbClr val="0070C0"/>
                </a:solidFill>
              </a:rPr>
              <a:t>Children, Young People &amp; Families Care Group</a:t>
            </a:r>
          </a:p>
          <a:p>
            <a:pPr algn="ctr"/>
            <a:r>
              <a:rPr lang="en-GB" sz="1400" b="1">
                <a:solidFill>
                  <a:srgbClr val="0070C0"/>
                </a:solidFill>
              </a:rPr>
              <a:t>Cheshire community services</a:t>
            </a:r>
          </a:p>
          <a:p>
            <a:endParaRPr lang="en-GB"/>
          </a:p>
        </p:txBody>
      </p:sp>
    </p:spTree>
    <p:extLst>
      <p:ext uri="{BB962C8B-B14F-4D97-AF65-F5344CB8AC3E}">
        <p14:creationId xmlns:p14="http://schemas.microsoft.com/office/powerpoint/2010/main" val="592778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59574-35C6-9512-E86E-15D38F367FAE}"/>
              </a:ext>
            </a:extLst>
          </p:cNvPr>
          <p:cNvSpPr txBox="1"/>
          <p:nvPr/>
        </p:nvSpPr>
        <p:spPr>
          <a:xfrm>
            <a:off x="6533322" y="5009322"/>
            <a:ext cx="2292626" cy="461665"/>
          </a:xfrm>
          <a:prstGeom prst="rect">
            <a:avLst/>
          </a:prstGeom>
          <a:noFill/>
        </p:spPr>
        <p:txBody>
          <a:bodyPr wrap="square" rtlCol="0">
            <a:spAutoFit/>
          </a:bodyPr>
          <a:lstStyle/>
          <a:p>
            <a:r>
              <a:rPr lang="en-GB" sz="2400" b="1" u="sng">
                <a:solidFill>
                  <a:srgbClr val="002060"/>
                </a:solidFill>
              </a:rPr>
              <a:t>P&amp;E Network</a:t>
            </a:r>
          </a:p>
        </p:txBody>
      </p:sp>
      <p:pic>
        <p:nvPicPr>
          <p:cNvPr id="7" name="Content Placeholder 6">
            <a:extLst>
              <a:ext uri="{FF2B5EF4-FFF2-40B4-BE49-F238E27FC236}">
                <a16:creationId xmlns:a16="http://schemas.microsoft.com/office/drawing/2014/main" id="{9AA1D0F9-3B8C-A6DF-A7BD-D94F3CF3A594}"/>
              </a:ext>
            </a:extLst>
          </p:cNvPr>
          <p:cNvPicPr>
            <a:picLocks noGrp="1" noChangeAspect="1"/>
          </p:cNvPicPr>
          <p:nvPr>
            <p:ph idx="1"/>
          </p:nvPr>
        </p:nvPicPr>
        <p:blipFill>
          <a:blip r:embed="rId2"/>
          <a:stretch>
            <a:fillRect/>
          </a:stretch>
        </p:blipFill>
        <p:spPr>
          <a:xfrm>
            <a:off x="953539" y="51791"/>
            <a:ext cx="10440501" cy="6806209"/>
          </a:xfrm>
        </p:spPr>
      </p:pic>
    </p:spTree>
    <p:extLst>
      <p:ext uri="{BB962C8B-B14F-4D97-AF65-F5344CB8AC3E}">
        <p14:creationId xmlns:p14="http://schemas.microsoft.com/office/powerpoint/2010/main" val="742986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AFC4A-DC02-5C60-20B0-413BE459F99E}"/>
              </a:ext>
            </a:extLst>
          </p:cNvPr>
          <p:cNvPicPr>
            <a:picLocks noChangeAspect="1"/>
          </p:cNvPicPr>
          <p:nvPr/>
        </p:nvPicPr>
        <p:blipFill>
          <a:blip r:embed="rId2"/>
          <a:stretch>
            <a:fillRect/>
          </a:stretch>
        </p:blipFill>
        <p:spPr>
          <a:xfrm>
            <a:off x="932309" y="3716532"/>
            <a:ext cx="1856689" cy="2395728"/>
          </a:xfrm>
          <a:prstGeom prst="rect">
            <a:avLst/>
          </a:prstGeom>
        </p:spPr>
      </p:pic>
      <p:pic>
        <p:nvPicPr>
          <p:cNvPr id="3" name="Picture 2">
            <a:extLst>
              <a:ext uri="{FF2B5EF4-FFF2-40B4-BE49-F238E27FC236}">
                <a16:creationId xmlns:a16="http://schemas.microsoft.com/office/drawing/2014/main" id="{96D67C1B-179F-C895-A9CE-CF8CB7757FD7}"/>
              </a:ext>
            </a:extLst>
          </p:cNvPr>
          <p:cNvPicPr>
            <a:picLocks noChangeAspect="1"/>
          </p:cNvPicPr>
          <p:nvPr/>
        </p:nvPicPr>
        <p:blipFill>
          <a:blip r:embed="rId3"/>
          <a:stretch>
            <a:fillRect/>
          </a:stretch>
        </p:blipFill>
        <p:spPr>
          <a:xfrm>
            <a:off x="6708921" y="960120"/>
            <a:ext cx="4506586" cy="5152140"/>
          </a:xfrm>
          <a:prstGeom prst="rect">
            <a:avLst/>
          </a:prstGeom>
        </p:spPr>
      </p:pic>
      <p:pic>
        <p:nvPicPr>
          <p:cNvPr id="6" name="Picture 5">
            <a:extLst>
              <a:ext uri="{FF2B5EF4-FFF2-40B4-BE49-F238E27FC236}">
                <a16:creationId xmlns:a16="http://schemas.microsoft.com/office/drawing/2014/main" id="{9603274E-C660-4DF3-31D5-1E421B346E8C}"/>
              </a:ext>
            </a:extLst>
          </p:cNvPr>
          <p:cNvPicPr>
            <a:picLocks noChangeAspect="1"/>
          </p:cNvPicPr>
          <p:nvPr/>
        </p:nvPicPr>
        <p:blipFill>
          <a:blip r:embed="rId4"/>
          <a:stretch>
            <a:fillRect/>
          </a:stretch>
        </p:blipFill>
        <p:spPr>
          <a:xfrm>
            <a:off x="3479651" y="3716532"/>
            <a:ext cx="2462997" cy="2121592"/>
          </a:xfrm>
          <a:prstGeom prst="rect">
            <a:avLst/>
          </a:prstGeom>
        </p:spPr>
      </p:pic>
      <p:pic>
        <p:nvPicPr>
          <p:cNvPr id="10" name="Picture 9">
            <a:extLst>
              <a:ext uri="{FF2B5EF4-FFF2-40B4-BE49-F238E27FC236}">
                <a16:creationId xmlns:a16="http://schemas.microsoft.com/office/drawing/2014/main" id="{4AF447D0-E435-75CC-6700-0CC3B3AA58F8}"/>
              </a:ext>
            </a:extLst>
          </p:cNvPr>
          <p:cNvPicPr>
            <a:picLocks noChangeAspect="1"/>
          </p:cNvPicPr>
          <p:nvPr/>
        </p:nvPicPr>
        <p:blipFill>
          <a:blip r:embed="rId5"/>
          <a:stretch>
            <a:fillRect/>
          </a:stretch>
        </p:blipFill>
        <p:spPr>
          <a:xfrm>
            <a:off x="760893" y="745740"/>
            <a:ext cx="2514277" cy="2500019"/>
          </a:xfrm>
          <a:prstGeom prst="rect">
            <a:avLst/>
          </a:prstGeom>
        </p:spPr>
      </p:pic>
      <p:pic>
        <p:nvPicPr>
          <p:cNvPr id="11" name="Picture 10">
            <a:extLst>
              <a:ext uri="{FF2B5EF4-FFF2-40B4-BE49-F238E27FC236}">
                <a16:creationId xmlns:a16="http://schemas.microsoft.com/office/drawing/2014/main" id="{968B91FD-2308-3CF9-D30C-3ADBDDB1A81B}"/>
              </a:ext>
            </a:extLst>
          </p:cNvPr>
          <p:cNvPicPr>
            <a:picLocks noChangeAspect="1"/>
          </p:cNvPicPr>
          <p:nvPr/>
        </p:nvPicPr>
        <p:blipFill>
          <a:blip r:embed="rId6"/>
          <a:stretch>
            <a:fillRect/>
          </a:stretch>
        </p:blipFill>
        <p:spPr>
          <a:xfrm>
            <a:off x="3377289" y="1361710"/>
            <a:ext cx="2536156" cy="1268078"/>
          </a:xfrm>
          <a:prstGeom prst="rect">
            <a:avLst/>
          </a:prstGeom>
        </p:spPr>
      </p:pic>
    </p:spTree>
    <p:extLst>
      <p:ext uri="{BB962C8B-B14F-4D97-AF65-F5344CB8AC3E}">
        <p14:creationId xmlns:p14="http://schemas.microsoft.com/office/powerpoint/2010/main" val="2266853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ECB799-58E6-C461-48C6-CE0F9FC08F51}"/>
              </a:ext>
            </a:extLst>
          </p:cNvPr>
          <p:cNvPicPr>
            <a:picLocks noGrp="1" noChangeAspect="1"/>
          </p:cNvPicPr>
          <p:nvPr>
            <p:ph idx="1"/>
          </p:nvPr>
        </p:nvPicPr>
        <p:blipFill>
          <a:blip r:embed="rId2"/>
          <a:stretch>
            <a:fillRect/>
          </a:stretch>
        </p:blipFill>
        <p:spPr>
          <a:xfrm>
            <a:off x="1212574" y="0"/>
            <a:ext cx="9766851" cy="6875157"/>
          </a:xfrm>
        </p:spPr>
      </p:pic>
    </p:spTree>
    <p:extLst>
      <p:ext uri="{BB962C8B-B14F-4D97-AF65-F5344CB8AC3E}">
        <p14:creationId xmlns:p14="http://schemas.microsoft.com/office/powerpoint/2010/main" val="582694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9BAEFA-50B3-C540-D11E-7B6F929B3EAD}"/>
              </a:ext>
            </a:extLst>
          </p:cNvPr>
          <p:cNvSpPr>
            <a:spLocks noGrp="1"/>
          </p:cNvSpPr>
          <p:nvPr>
            <p:ph type="title"/>
          </p:nvPr>
        </p:nvSpPr>
        <p:spPr>
          <a:xfrm>
            <a:off x="9038771" y="377372"/>
            <a:ext cx="2921000" cy="827314"/>
          </a:xfrm>
        </p:spPr>
        <p:txBody>
          <a:bodyPr vert="horz" lIns="91440" tIns="45720" rIns="91440" bIns="45720" rtlCol="0" anchor="b">
            <a:normAutofit/>
          </a:bodyPr>
          <a:lstStyle/>
          <a:p>
            <a:pPr algn="ctr"/>
            <a:r>
              <a:rPr lang="en-US" sz="2400"/>
              <a:t>Lived experience learning </a:t>
            </a:r>
            <a:endParaRPr lang="en-US" sz="2400" kern="1200">
              <a:solidFill>
                <a:schemeClr val="tx1"/>
              </a:solidFill>
              <a:latin typeface="+mj-lt"/>
              <a:ea typeface="+mj-ea"/>
              <a:cs typeface="+mj-cs"/>
            </a:endParaRPr>
          </a:p>
        </p:txBody>
      </p:sp>
      <p:pic>
        <p:nvPicPr>
          <p:cNvPr id="6" name="Content Placeholder 5">
            <a:extLst>
              <a:ext uri="{FF2B5EF4-FFF2-40B4-BE49-F238E27FC236}">
                <a16:creationId xmlns:a16="http://schemas.microsoft.com/office/drawing/2014/main" id="{B2963F5D-A552-9022-ABB8-9F463F58FE12}"/>
              </a:ext>
            </a:extLst>
          </p:cNvPr>
          <p:cNvPicPr>
            <a:picLocks noGrp="1" noChangeAspect="1"/>
          </p:cNvPicPr>
          <p:nvPr>
            <p:ph idx="1"/>
          </p:nvPr>
        </p:nvPicPr>
        <p:blipFill>
          <a:blip r:embed="rId2"/>
          <a:stretch>
            <a:fillRect/>
          </a:stretch>
        </p:blipFill>
        <p:spPr>
          <a:xfrm>
            <a:off x="391887" y="27515"/>
            <a:ext cx="10261600" cy="6885936"/>
          </a:xfrm>
          <a:prstGeom prst="rect">
            <a:avLst/>
          </a:prstGeom>
        </p:spPr>
      </p:pic>
    </p:spTree>
    <p:extLst>
      <p:ext uri="{BB962C8B-B14F-4D97-AF65-F5344CB8AC3E}">
        <p14:creationId xmlns:p14="http://schemas.microsoft.com/office/powerpoint/2010/main" val="938291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1DF716-0B78-0F10-239A-68E8D232085B}"/>
              </a:ext>
            </a:extLst>
          </p:cNvPr>
          <p:cNvSpPr>
            <a:spLocks noGrp="1"/>
          </p:cNvSpPr>
          <p:nvPr>
            <p:ph idx="1"/>
          </p:nvPr>
        </p:nvSpPr>
        <p:spPr>
          <a:xfrm>
            <a:off x="880297" y="1673972"/>
            <a:ext cx="8570976" cy="5041520"/>
          </a:xfrm>
        </p:spPr>
        <p:txBody>
          <a:bodyPr>
            <a:normAutofit fontScale="77500" lnSpcReduction="20000"/>
          </a:bodyPr>
          <a:lstStyle/>
          <a:p>
            <a:r>
              <a:rPr lang="en-GB" sz="2400"/>
              <a:t>2 young people being supported to apply for roles as Governors within the Trust</a:t>
            </a:r>
          </a:p>
          <a:p>
            <a:pPr marL="0" indent="0">
              <a:buNone/>
            </a:pPr>
            <a:endParaRPr lang="en-GB" sz="2400"/>
          </a:p>
          <a:p>
            <a:r>
              <a:rPr lang="en-GB" sz="2400">
                <a:solidFill>
                  <a:schemeClr val="accent1">
                    <a:lumMod val="75000"/>
                  </a:schemeClr>
                </a:solidFill>
              </a:rPr>
              <a:t>Young people involved in a 3-year national research project with Kings College London to understand Community Education &amp; Treatment Reviews (CETRs)</a:t>
            </a:r>
          </a:p>
          <a:p>
            <a:pPr marL="0" indent="0">
              <a:buNone/>
            </a:pPr>
            <a:endParaRPr lang="en-GB" sz="2400"/>
          </a:p>
          <a:p>
            <a:r>
              <a:rPr lang="en-GB" sz="2400"/>
              <a:t>Young people supporting their local foodbank</a:t>
            </a:r>
          </a:p>
          <a:p>
            <a:endParaRPr lang="en-GB" sz="2400"/>
          </a:p>
          <a:p>
            <a:r>
              <a:rPr lang="en-GB" sz="2400">
                <a:solidFill>
                  <a:schemeClr val="accent1">
                    <a:lumMod val="75000"/>
                  </a:schemeClr>
                </a:solidFill>
              </a:rPr>
              <a:t>Young people/parents &amp; carers supporting our interview process</a:t>
            </a:r>
          </a:p>
          <a:p>
            <a:pPr marL="0" indent="0">
              <a:buNone/>
            </a:pPr>
            <a:endParaRPr lang="en-GB" sz="2400"/>
          </a:p>
          <a:p>
            <a:r>
              <a:rPr lang="en-GB" sz="2400"/>
              <a:t>Young people to support Countess of Chester junior doctors training</a:t>
            </a:r>
          </a:p>
          <a:p>
            <a:pPr marL="0" indent="0">
              <a:buNone/>
            </a:pPr>
            <a:endParaRPr lang="en-GB" sz="2400"/>
          </a:p>
          <a:p>
            <a:r>
              <a:rPr lang="en-GB" sz="2400">
                <a:solidFill>
                  <a:schemeClr val="accent1">
                    <a:lumMod val="75000"/>
                  </a:schemeClr>
                </a:solidFill>
              </a:rPr>
              <a:t>Young people taking over our Strategic Manager’s meeting in November for November Children’s Rights Month</a:t>
            </a:r>
          </a:p>
          <a:p>
            <a:pPr marL="0" indent="0">
              <a:buNone/>
            </a:pPr>
            <a:endParaRPr lang="en-GB" sz="2400"/>
          </a:p>
          <a:p>
            <a:r>
              <a:rPr lang="en-GB" sz="2400"/>
              <a:t>Parent/carers involved in our Cheshire Autism &amp; ADHD rapid improvement work – supporting four working groups</a:t>
            </a:r>
          </a:p>
        </p:txBody>
      </p:sp>
      <p:sp>
        <p:nvSpPr>
          <p:cNvPr id="5" name="TextBox 4">
            <a:extLst>
              <a:ext uri="{FF2B5EF4-FFF2-40B4-BE49-F238E27FC236}">
                <a16:creationId xmlns:a16="http://schemas.microsoft.com/office/drawing/2014/main" id="{6A3D1CE7-34E9-B6A7-8D8B-6C79FE397A47}"/>
              </a:ext>
            </a:extLst>
          </p:cNvPr>
          <p:cNvSpPr txBox="1"/>
          <p:nvPr/>
        </p:nvSpPr>
        <p:spPr>
          <a:xfrm>
            <a:off x="1026543" y="384048"/>
            <a:ext cx="10550106" cy="1077218"/>
          </a:xfrm>
          <a:prstGeom prst="rect">
            <a:avLst/>
          </a:prstGeom>
          <a:noFill/>
        </p:spPr>
        <p:txBody>
          <a:bodyPr wrap="square" rtlCol="0">
            <a:spAutoFit/>
          </a:bodyPr>
          <a:lstStyle/>
          <a:p>
            <a:r>
              <a:rPr lang="en-GB" sz="3200" b="1">
                <a:solidFill>
                  <a:schemeClr val="accent1">
                    <a:lumMod val="75000"/>
                  </a:schemeClr>
                </a:solidFill>
              </a:rPr>
              <a:t>Hearing the voice of young people within CWP, across the North West and nationally</a:t>
            </a:r>
          </a:p>
        </p:txBody>
      </p:sp>
      <p:pic>
        <p:nvPicPr>
          <p:cNvPr id="6" name="Picture 5">
            <a:extLst>
              <a:ext uri="{FF2B5EF4-FFF2-40B4-BE49-F238E27FC236}">
                <a16:creationId xmlns:a16="http://schemas.microsoft.com/office/drawing/2014/main" id="{369B343D-FFCF-2FE3-2526-920FE2671225}"/>
              </a:ext>
            </a:extLst>
          </p:cNvPr>
          <p:cNvPicPr>
            <a:picLocks noChangeAspect="1"/>
          </p:cNvPicPr>
          <p:nvPr/>
        </p:nvPicPr>
        <p:blipFill>
          <a:blip r:embed="rId2"/>
          <a:stretch>
            <a:fillRect/>
          </a:stretch>
        </p:blipFill>
        <p:spPr>
          <a:xfrm>
            <a:off x="9655412" y="2791951"/>
            <a:ext cx="2410108" cy="2267859"/>
          </a:xfrm>
          <a:prstGeom prst="rect">
            <a:avLst/>
          </a:prstGeom>
        </p:spPr>
      </p:pic>
    </p:spTree>
    <p:extLst>
      <p:ext uri="{BB962C8B-B14F-4D97-AF65-F5344CB8AC3E}">
        <p14:creationId xmlns:p14="http://schemas.microsoft.com/office/powerpoint/2010/main" val="3486893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81B5F5-4907-BAF4-9D00-B29AA26F980B}"/>
              </a:ext>
            </a:extLst>
          </p:cNvPr>
          <p:cNvSpPr>
            <a:spLocks noGrp="1"/>
          </p:cNvSpPr>
          <p:nvPr>
            <p:ph idx="1"/>
          </p:nvPr>
        </p:nvSpPr>
        <p:spPr>
          <a:xfrm>
            <a:off x="838199" y="1825625"/>
            <a:ext cx="6801701" cy="4135228"/>
          </a:xfrm>
        </p:spPr>
        <p:txBody>
          <a:bodyPr>
            <a:normAutofit/>
          </a:bodyPr>
          <a:lstStyle/>
          <a:p>
            <a:r>
              <a:rPr lang="en-GB"/>
              <a:t>To find out more about our work, visit our Participation &amp; Engagement Page on the </a:t>
            </a:r>
            <a:r>
              <a:rPr lang="en-GB" err="1"/>
              <a:t>MyMind</a:t>
            </a:r>
            <a:r>
              <a:rPr lang="en-GB"/>
              <a:t> website</a:t>
            </a:r>
          </a:p>
          <a:p>
            <a:endParaRPr lang="en-GB"/>
          </a:p>
          <a:p>
            <a:pPr marL="0" indent="0">
              <a:buNone/>
            </a:pPr>
            <a:r>
              <a:rPr lang="en-GB">
                <a:hlinkClick r:id="rId2"/>
              </a:rPr>
              <a:t>Get involved :: Cheshire and Wirral Partnership NHS Foundation Trust</a:t>
            </a:r>
            <a:endParaRPr lang="en-GB"/>
          </a:p>
          <a:p>
            <a:pPr marL="0" indent="0" algn="ctr">
              <a:buNone/>
            </a:pPr>
            <a:endParaRPr lang="en-GB"/>
          </a:p>
          <a:p>
            <a:pPr marL="0" indent="0" algn="ctr">
              <a:buNone/>
            </a:pPr>
            <a:endParaRPr lang="en-GB"/>
          </a:p>
        </p:txBody>
      </p:sp>
      <p:pic>
        <p:nvPicPr>
          <p:cNvPr id="2" name="Picture 1">
            <a:extLst>
              <a:ext uri="{FF2B5EF4-FFF2-40B4-BE49-F238E27FC236}">
                <a16:creationId xmlns:a16="http://schemas.microsoft.com/office/drawing/2014/main" id="{F49A3434-8F30-031B-FEE0-5EB2F9024067}"/>
              </a:ext>
            </a:extLst>
          </p:cNvPr>
          <p:cNvPicPr>
            <a:picLocks noChangeAspect="1"/>
          </p:cNvPicPr>
          <p:nvPr/>
        </p:nvPicPr>
        <p:blipFill>
          <a:blip r:embed="rId3"/>
          <a:stretch>
            <a:fillRect/>
          </a:stretch>
        </p:blipFill>
        <p:spPr>
          <a:xfrm>
            <a:off x="7967067" y="2310287"/>
            <a:ext cx="2237426" cy="2237426"/>
          </a:xfrm>
          <a:prstGeom prst="rect">
            <a:avLst/>
          </a:prstGeom>
        </p:spPr>
      </p:pic>
    </p:spTree>
    <p:extLst>
      <p:ext uri="{BB962C8B-B14F-4D97-AF65-F5344CB8AC3E}">
        <p14:creationId xmlns:p14="http://schemas.microsoft.com/office/powerpoint/2010/main" val="2777353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5A21892-375A-8141-B2E2-5FBE94E82E44}"/>
              </a:ext>
            </a:extLst>
          </p:cNvPr>
          <p:cNvSpPr>
            <a:spLocks noGrp="1"/>
          </p:cNvSpPr>
          <p:nvPr>
            <p:ph type="subTitle" idx="1"/>
          </p:nvPr>
        </p:nvSpPr>
        <p:spPr>
          <a:xfrm>
            <a:off x="474618" y="2142308"/>
            <a:ext cx="6622869" cy="3898848"/>
          </a:xfrm>
        </p:spPr>
        <p:txBody>
          <a:bodyPr vert="horz" lIns="91440" tIns="45720" rIns="91440" bIns="45720" rtlCol="0" anchor="t">
            <a:normAutofit fontScale="92500" lnSpcReduction="20000"/>
          </a:bodyPr>
          <a:lstStyle/>
          <a:p>
            <a:pPr algn="l">
              <a:lnSpc>
                <a:spcPct val="100000"/>
              </a:lnSpc>
              <a:spcAft>
                <a:spcPts val="800"/>
              </a:spcAft>
            </a:pPr>
            <a:r>
              <a:rPr lang="en-GB" sz="3000" b="1" u="sng">
                <a:solidFill>
                  <a:schemeClr val="bg1"/>
                </a:solidFill>
              </a:rPr>
              <a:t>Vision</a:t>
            </a:r>
          </a:p>
          <a:p>
            <a:pPr algn="l">
              <a:lnSpc>
                <a:spcPct val="100000"/>
              </a:lnSpc>
              <a:spcAft>
                <a:spcPts val="800"/>
              </a:spcAft>
            </a:pPr>
            <a:r>
              <a:rPr lang="en-GB" sz="3000">
                <a:solidFill>
                  <a:schemeClr val="bg1"/>
                </a:solidFill>
              </a:rPr>
              <a:t>Cheshire West and Chester aims to create an </a:t>
            </a:r>
            <a:r>
              <a:rPr lang="en-GB" sz="3000" b="1">
                <a:solidFill>
                  <a:schemeClr val="bg1"/>
                </a:solidFill>
              </a:rPr>
              <a:t>inclusive, all-age community </a:t>
            </a:r>
            <a:r>
              <a:rPr lang="en-GB" sz="3000">
                <a:solidFill>
                  <a:schemeClr val="bg1"/>
                </a:solidFill>
              </a:rPr>
              <a:t>where Autistic and Neurodivergent people are </a:t>
            </a:r>
            <a:r>
              <a:rPr lang="en-GB" sz="3000" b="1">
                <a:solidFill>
                  <a:schemeClr val="bg1"/>
                </a:solidFill>
              </a:rPr>
              <a:t>understood, valued, and empowered </a:t>
            </a:r>
            <a:r>
              <a:rPr lang="en-GB" sz="3000">
                <a:solidFill>
                  <a:schemeClr val="bg1"/>
                </a:solidFill>
              </a:rPr>
              <a:t>through systemic, person-centred support, strong partnerships, and meaningful co-production, ensuring </a:t>
            </a:r>
            <a:r>
              <a:rPr lang="en-GB" sz="3000" b="1">
                <a:solidFill>
                  <a:schemeClr val="bg1"/>
                </a:solidFill>
              </a:rPr>
              <a:t>equity and accessibility </a:t>
            </a:r>
            <a:r>
              <a:rPr lang="en-GB" sz="3000">
                <a:solidFill>
                  <a:schemeClr val="bg1"/>
                </a:solidFill>
              </a:rPr>
              <a:t>across all areas of life.</a:t>
            </a:r>
            <a:endParaRPr lang="en-GB" sz="3000">
              <a:solidFill>
                <a:schemeClr val="bg1"/>
              </a:solidFill>
              <a:ea typeface="Calibri" panose="020F0502020204030204" pitchFamily="34" charset="0"/>
              <a:cs typeface="Calibri" panose="020F0502020204030204" pitchFamily="34" charset="0"/>
            </a:endParaRPr>
          </a:p>
          <a:p>
            <a:pPr algn="l"/>
            <a:endParaRPr lang="en-US" sz="2000">
              <a:solidFill>
                <a:schemeClr val="bg1"/>
              </a:solidFill>
              <a:latin typeface="Arial"/>
              <a:cs typeface="Arial"/>
            </a:endParaRPr>
          </a:p>
        </p:txBody>
      </p:sp>
      <p:sp>
        <p:nvSpPr>
          <p:cNvPr id="3" name="Subtitle 5">
            <a:extLst>
              <a:ext uri="{FF2B5EF4-FFF2-40B4-BE49-F238E27FC236}">
                <a16:creationId xmlns:a16="http://schemas.microsoft.com/office/drawing/2014/main" id="{440A7DD4-AEB6-6475-8487-ED19AACAB942}"/>
              </a:ext>
            </a:extLst>
          </p:cNvPr>
          <p:cNvSpPr txBox="1">
            <a:spLocks/>
          </p:cNvSpPr>
          <p:nvPr/>
        </p:nvSpPr>
        <p:spPr>
          <a:xfrm>
            <a:off x="535577" y="1004949"/>
            <a:ext cx="11181805" cy="1137359"/>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600" b="1">
                <a:solidFill>
                  <a:schemeClr val="bg1"/>
                </a:solidFill>
              </a:rPr>
              <a:t>Cheshire West and Chester Autism and Neurodivergence Strategy: A Community-Led Approach</a:t>
            </a:r>
            <a:endParaRPr lang="en-GB" sz="3600">
              <a:solidFill>
                <a:schemeClr val="bg1"/>
              </a:solidFill>
            </a:endParaRPr>
          </a:p>
          <a:p>
            <a:pPr algn="l">
              <a:lnSpc>
                <a:spcPct val="100000"/>
              </a:lnSpc>
              <a:spcAft>
                <a:spcPts val="800"/>
              </a:spcAft>
            </a:pPr>
            <a:endParaRPr lang="en-GB" sz="2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l"/>
            <a:endParaRPr lang="en-US" sz="2000">
              <a:solidFill>
                <a:schemeClr val="bg1"/>
              </a:solidFill>
              <a:latin typeface="Arial"/>
              <a:cs typeface="Arial"/>
            </a:endParaRPr>
          </a:p>
        </p:txBody>
      </p:sp>
      <p:sp>
        <p:nvSpPr>
          <p:cNvPr id="2" name="Subtitle 5">
            <a:extLst>
              <a:ext uri="{FF2B5EF4-FFF2-40B4-BE49-F238E27FC236}">
                <a16:creationId xmlns:a16="http://schemas.microsoft.com/office/drawing/2014/main" id="{C697B079-A9D2-A21A-9EC9-FBB509A90641}"/>
              </a:ext>
            </a:extLst>
          </p:cNvPr>
          <p:cNvSpPr txBox="1">
            <a:spLocks/>
          </p:cNvSpPr>
          <p:nvPr/>
        </p:nvSpPr>
        <p:spPr>
          <a:xfrm>
            <a:off x="7498080" y="2398340"/>
            <a:ext cx="4219303" cy="459028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800"/>
              </a:spcAft>
            </a:pPr>
            <a:r>
              <a:rPr lang="en-GB" sz="2600" b="1" u="sng">
                <a:solidFill>
                  <a:schemeClr val="bg1"/>
                </a:solidFill>
                <a:latin typeface="Calibri"/>
                <a:ea typeface="Calibri"/>
                <a:cs typeface="Calibri"/>
              </a:rPr>
              <a:t>Underpinned by…</a:t>
            </a:r>
          </a:p>
          <a:p>
            <a:pPr algn="l">
              <a:lnSpc>
                <a:spcPct val="100000"/>
              </a:lnSpc>
              <a:spcAft>
                <a:spcPts val="800"/>
              </a:spcAft>
            </a:pPr>
            <a:r>
              <a:rPr lang="en-GB">
                <a:solidFill>
                  <a:schemeClr val="bg1"/>
                </a:solidFill>
              </a:rPr>
              <a:t>Autism Act 2009 and statutory guidance updates</a:t>
            </a:r>
          </a:p>
          <a:p>
            <a:pPr algn="l">
              <a:lnSpc>
                <a:spcPct val="100000"/>
              </a:lnSpc>
              <a:spcAft>
                <a:spcPts val="800"/>
              </a:spcAft>
            </a:pPr>
            <a:r>
              <a:rPr lang="en-GB">
                <a:solidFill>
                  <a:schemeClr val="bg1"/>
                </a:solidFill>
              </a:rPr>
              <a:t>Care Act 2014 and Equality Act 2010 responsibilities.</a:t>
            </a:r>
          </a:p>
          <a:p>
            <a:pPr algn="l"/>
            <a:r>
              <a:rPr lang="en-GB">
                <a:solidFill>
                  <a:schemeClr val="bg1"/>
                </a:solidFill>
              </a:rPr>
              <a:t>NICE guidelines on Autism diagnosis and management.</a:t>
            </a:r>
            <a:endParaRPr lang="en-US" sz="4400">
              <a:solidFill>
                <a:schemeClr val="bg1"/>
              </a:solidFill>
              <a:latin typeface="Arial"/>
              <a:cs typeface="Arial"/>
            </a:endParaRPr>
          </a:p>
        </p:txBody>
      </p:sp>
    </p:spTree>
    <p:extLst>
      <p:ext uri="{BB962C8B-B14F-4D97-AF65-F5344CB8AC3E}">
        <p14:creationId xmlns:p14="http://schemas.microsoft.com/office/powerpoint/2010/main" val="1538259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E478196-B4F0-F2A9-1736-C962024E8E78}"/>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B8424C58-283A-8358-FBB4-C39B08C98EC4}"/>
              </a:ext>
            </a:extLst>
          </p:cNvPr>
          <p:cNvSpPr>
            <a:spLocks noGrp="1"/>
          </p:cNvSpPr>
          <p:nvPr>
            <p:ph type="subTitle" idx="1"/>
          </p:nvPr>
        </p:nvSpPr>
        <p:spPr>
          <a:xfrm>
            <a:off x="310896" y="765769"/>
            <a:ext cx="3488001" cy="815596"/>
          </a:xfrm>
        </p:spPr>
        <p:txBody>
          <a:bodyPr vert="horz" lIns="91440" tIns="45720" rIns="91440" bIns="45720" rtlCol="0" anchor="t">
            <a:normAutofit fontScale="25000" lnSpcReduction="20000"/>
          </a:bodyPr>
          <a:lstStyle/>
          <a:p>
            <a:pPr algn="l">
              <a:lnSpc>
                <a:spcPct val="100000"/>
              </a:lnSpc>
              <a:spcAft>
                <a:spcPts val="800"/>
              </a:spcAft>
            </a:pPr>
            <a:r>
              <a:rPr lang="en-GB" sz="24000" b="1" i="0">
                <a:solidFill>
                  <a:schemeClr val="bg1"/>
                </a:solidFill>
                <a:effectLst/>
                <a:latin typeface="+mj-lt"/>
                <a:ea typeface="Calibri"/>
                <a:cs typeface="Calibri"/>
              </a:rPr>
              <a:t>Priorities</a:t>
            </a:r>
            <a:endParaRPr lang="en-GB" sz="24000" b="1">
              <a:solidFill>
                <a:schemeClr val="bg1"/>
              </a:solidFill>
              <a:latin typeface="+mj-lt"/>
              <a:ea typeface="Calibri"/>
              <a:cs typeface="Calibri"/>
            </a:endParaRPr>
          </a:p>
          <a:p>
            <a:pPr algn="l">
              <a:lnSpc>
                <a:spcPct val="100000"/>
              </a:lnSpc>
              <a:spcAft>
                <a:spcPts val="800"/>
              </a:spcAft>
            </a:pPr>
            <a:r>
              <a:rPr lang="en-GB" sz="2600">
                <a:solidFill>
                  <a:schemeClr val="bg1"/>
                </a:solidFill>
                <a:latin typeface="Calibri"/>
                <a:ea typeface="Calibri"/>
                <a:cs typeface="Calibri"/>
              </a:rPr>
              <a:t>	</a:t>
            </a:r>
            <a:endParaRPr lang="en-US" sz="2000">
              <a:solidFill>
                <a:schemeClr val="bg1"/>
              </a:solidFill>
              <a:latin typeface="Arial"/>
              <a:cs typeface="Arial"/>
            </a:endParaRPr>
          </a:p>
        </p:txBody>
      </p:sp>
      <p:sp>
        <p:nvSpPr>
          <p:cNvPr id="2" name="TextBox 1">
            <a:extLst>
              <a:ext uri="{FF2B5EF4-FFF2-40B4-BE49-F238E27FC236}">
                <a16:creationId xmlns:a16="http://schemas.microsoft.com/office/drawing/2014/main" id="{47763E3B-27BF-B740-C0F2-389C93AAF43F}"/>
              </a:ext>
            </a:extLst>
          </p:cNvPr>
          <p:cNvSpPr txBox="1"/>
          <p:nvPr/>
        </p:nvSpPr>
        <p:spPr>
          <a:xfrm>
            <a:off x="310896" y="1581365"/>
            <a:ext cx="5290457" cy="4247317"/>
          </a:xfrm>
          <a:prstGeom prst="rect">
            <a:avLst/>
          </a:prstGeom>
          <a:noFill/>
        </p:spPr>
        <p:txBody>
          <a:bodyPr wrap="square" rtlCol="0">
            <a:spAutoFit/>
          </a:bodyPr>
          <a:lstStyle/>
          <a:p>
            <a:r>
              <a:rPr lang="en-GB" b="1" u="sng">
                <a:solidFill>
                  <a:schemeClr val="bg1"/>
                </a:solidFill>
              </a:rPr>
              <a:t>Health</a:t>
            </a:r>
          </a:p>
          <a:p>
            <a:r>
              <a:rPr lang="en-GB">
                <a:solidFill>
                  <a:schemeClr val="bg1"/>
                </a:solidFill>
              </a:rPr>
              <a:t>Expand pre- and post-diagnostic support, reduce diagnostic delays, tackle health and care inequalities, and improve mental health services, while embedding reasonable adjustments across all initiatives to ensure equitable and inclusive care</a:t>
            </a:r>
          </a:p>
          <a:p>
            <a:endParaRPr lang="en-GB">
              <a:solidFill>
                <a:schemeClr val="bg1"/>
              </a:solidFill>
            </a:endParaRPr>
          </a:p>
          <a:p>
            <a:r>
              <a:rPr lang="en-GB" b="1" u="sng">
                <a:solidFill>
                  <a:schemeClr val="bg1"/>
                </a:solidFill>
              </a:rPr>
              <a:t>Social support</a:t>
            </a:r>
          </a:p>
          <a:p>
            <a:r>
              <a:rPr lang="en-GB">
                <a:solidFill>
                  <a:schemeClr val="bg1"/>
                </a:solidFill>
              </a:rPr>
              <a:t>Create inclusive systems to improve employment opportunities, strengthen community-based care, expand housing options, ensure fair treatment within criminal justice, promote healthy intimate relationships, and empower parents, carers, and families of neurodivergent individuals</a:t>
            </a:r>
          </a:p>
          <a:p>
            <a:endParaRPr lang="en-GB">
              <a:solidFill>
                <a:schemeClr val="bg1"/>
              </a:solidFill>
            </a:endParaRPr>
          </a:p>
        </p:txBody>
      </p:sp>
      <p:sp>
        <p:nvSpPr>
          <p:cNvPr id="4" name="TextBox 3">
            <a:extLst>
              <a:ext uri="{FF2B5EF4-FFF2-40B4-BE49-F238E27FC236}">
                <a16:creationId xmlns:a16="http://schemas.microsoft.com/office/drawing/2014/main" id="{92791915-1B86-FAED-6DCB-B4777449D800}"/>
              </a:ext>
            </a:extLst>
          </p:cNvPr>
          <p:cNvSpPr txBox="1"/>
          <p:nvPr/>
        </p:nvSpPr>
        <p:spPr>
          <a:xfrm>
            <a:off x="6025896" y="889843"/>
            <a:ext cx="5290457" cy="5078313"/>
          </a:xfrm>
          <a:prstGeom prst="rect">
            <a:avLst/>
          </a:prstGeom>
          <a:noFill/>
        </p:spPr>
        <p:txBody>
          <a:bodyPr wrap="square" rtlCol="0">
            <a:spAutoFit/>
          </a:bodyPr>
          <a:lstStyle/>
          <a:p>
            <a:r>
              <a:rPr lang="en-GB" b="1" u="sng">
                <a:solidFill>
                  <a:schemeClr val="bg1"/>
                </a:solidFill>
              </a:rPr>
              <a:t>Education and training</a:t>
            </a:r>
          </a:p>
          <a:p>
            <a:r>
              <a:rPr lang="en-GB">
                <a:solidFill>
                  <a:schemeClr val="bg1"/>
                </a:solidFill>
              </a:rPr>
              <a:t>Promote inclusive education, ensure smooth transitions into adulthood, and enhance autism training to create equitable opportunities for all learners</a:t>
            </a:r>
          </a:p>
          <a:p>
            <a:endParaRPr lang="en-GB">
              <a:solidFill>
                <a:schemeClr val="bg1"/>
              </a:solidFill>
            </a:endParaRPr>
          </a:p>
          <a:p>
            <a:r>
              <a:rPr lang="en-GB" b="1" u="sng">
                <a:solidFill>
                  <a:schemeClr val="bg1"/>
                </a:solidFill>
              </a:rPr>
              <a:t>Governance and accountability</a:t>
            </a:r>
          </a:p>
          <a:p>
            <a:r>
              <a:rPr lang="en-GB">
                <a:solidFill>
                  <a:schemeClr val="bg1"/>
                </a:solidFill>
              </a:rPr>
              <a:t>Hold services accountable, expand board representation to include the entire neurodivergent community, and actively leverage staff networks to drive meaningful inclusion </a:t>
            </a:r>
          </a:p>
          <a:p>
            <a:endParaRPr lang="en-GB" b="1" u="sng">
              <a:solidFill>
                <a:schemeClr val="bg1"/>
              </a:solidFill>
            </a:endParaRPr>
          </a:p>
          <a:p>
            <a:r>
              <a:rPr lang="en-GB" b="1" u="sng">
                <a:solidFill>
                  <a:schemeClr val="bg1"/>
                </a:solidFill>
              </a:rPr>
              <a:t>Planning for the Future</a:t>
            </a:r>
          </a:p>
          <a:p>
            <a:r>
              <a:rPr lang="en-GB">
                <a:solidFill>
                  <a:schemeClr val="bg1"/>
                </a:solidFill>
              </a:rPr>
              <a:t>Embed co-production across all activities, raise public awareness and acceptance, create sensory-inclusive environments, and drive innovation through research and development</a:t>
            </a:r>
          </a:p>
          <a:p>
            <a:endParaRPr lang="en-GB">
              <a:solidFill>
                <a:schemeClr val="bg1"/>
              </a:solidFill>
            </a:endParaRPr>
          </a:p>
        </p:txBody>
      </p:sp>
    </p:spTree>
    <p:extLst>
      <p:ext uri="{BB962C8B-B14F-4D97-AF65-F5344CB8AC3E}">
        <p14:creationId xmlns:p14="http://schemas.microsoft.com/office/powerpoint/2010/main" val="31193980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64FAD1F-DD6D-5411-8458-894387259AB8}"/>
            </a:ext>
          </a:extLst>
        </p:cNvPr>
        <p:cNvGrpSpPr/>
        <p:nvPr/>
      </p:nvGrpSpPr>
      <p:grpSpPr>
        <a:xfrm>
          <a:off x="0" y="0"/>
          <a:ext cx="0" cy="0"/>
          <a:chOff x="0" y="0"/>
          <a:chExt cx="0" cy="0"/>
        </a:xfrm>
      </p:grpSpPr>
      <p:sp>
        <p:nvSpPr>
          <p:cNvPr id="2" name="Subtitle 5">
            <a:extLst>
              <a:ext uri="{FF2B5EF4-FFF2-40B4-BE49-F238E27FC236}">
                <a16:creationId xmlns:a16="http://schemas.microsoft.com/office/drawing/2014/main" id="{7E995053-4166-5F73-C467-E1F5EF7A7B6A}"/>
              </a:ext>
            </a:extLst>
          </p:cNvPr>
          <p:cNvSpPr>
            <a:spLocks noGrp="1"/>
          </p:cNvSpPr>
          <p:nvPr>
            <p:ph type="subTitle" idx="1"/>
          </p:nvPr>
        </p:nvSpPr>
        <p:spPr>
          <a:xfrm>
            <a:off x="305234" y="1824895"/>
            <a:ext cx="11581529" cy="4497527"/>
          </a:xfrm>
        </p:spPr>
        <p:txBody>
          <a:bodyPr vert="horz" lIns="91440" tIns="45720" rIns="91440" bIns="45720" rtlCol="0" anchor="t">
            <a:noAutofit/>
          </a:bodyPr>
          <a:lstStyle/>
          <a:p>
            <a:pPr algn="l">
              <a:lnSpc>
                <a:spcPct val="100000"/>
              </a:lnSpc>
              <a:spcAft>
                <a:spcPts val="800"/>
              </a:spcAft>
            </a:pPr>
            <a:r>
              <a:rPr lang="en-GB" sz="2700">
                <a:solidFill>
                  <a:schemeClr val="bg1"/>
                </a:solidFill>
              </a:rPr>
              <a:t>A multi-agency group bringing together the Local Authority, Health services, the Voluntary and Community Sector, and – most importantly – people with lived experience.</a:t>
            </a:r>
          </a:p>
          <a:p>
            <a:pPr algn="l">
              <a:lnSpc>
                <a:spcPct val="100000"/>
              </a:lnSpc>
              <a:spcAft>
                <a:spcPts val="800"/>
              </a:spcAft>
            </a:pPr>
            <a:r>
              <a:rPr lang="en-GB" sz="2700">
                <a:solidFill>
                  <a:schemeClr val="bg1"/>
                </a:solidFill>
              </a:rPr>
              <a:t>It provides a safe, supportive, and inclusive space focused on positive action. </a:t>
            </a:r>
          </a:p>
          <a:p>
            <a:pPr algn="l">
              <a:lnSpc>
                <a:spcPct val="100000"/>
              </a:lnSpc>
              <a:spcAft>
                <a:spcPts val="800"/>
              </a:spcAft>
            </a:pPr>
            <a:r>
              <a:rPr lang="en-GB" sz="2700">
                <a:solidFill>
                  <a:schemeClr val="bg1"/>
                </a:solidFill>
              </a:rPr>
              <a:t>The Board operates informally, makes reasonable adjustments where needed, and works through various subgroups aligned with the overarching strategy. </a:t>
            </a:r>
          </a:p>
          <a:p>
            <a:pPr algn="l">
              <a:lnSpc>
                <a:spcPct val="100000"/>
              </a:lnSpc>
              <a:spcAft>
                <a:spcPts val="800"/>
              </a:spcAft>
            </a:pPr>
            <a:r>
              <a:rPr lang="en-GB" sz="2700">
                <a:solidFill>
                  <a:schemeClr val="bg1"/>
                </a:solidFill>
              </a:rPr>
              <a:t>New members are always welcome.</a:t>
            </a:r>
            <a:endParaRPr lang="en-US" sz="2700">
              <a:solidFill>
                <a:schemeClr val="bg1"/>
              </a:solidFill>
              <a:latin typeface="Arial"/>
              <a:cs typeface="Arial"/>
            </a:endParaRPr>
          </a:p>
        </p:txBody>
      </p:sp>
      <p:sp>
        <p:nvSpPr>
          <p:cNvPr id="3" name="Subtitle 5">
            <a:extLst>
              <a:ext uri="{FF2B5EF4-FFF2-40B4-BE49-F238E27FC236}">
                <a16:creationId xmlns:a16="http://schemas.microsoft.com/office/drawing/2014/main" id="{C9AEA819-1384-0E18-843E-DC800F4078D5}"/>
              </a:ext>
            </a:extLst>
          </p:cNvPr>
          <p:cNvSpPr txBox="1">
            <a:spLocks/>
          </p:cNvSpPr>
          <p:nvPr/>
        </p:nvSpPr>
        <p:spPr>
          <a:xfrm>
            <a:off x="253419" y="1076678"/>
            <a:ext cx="11685161" cy="52298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Aft>
                <a:spcPts val="800"/>
              </a:spcAft>
            </a:pPr>
            <a:r>
              <a:rPr lang="en-GB" sz="15200" b="1" u="sng">
                <a:solidFill>
                  <a:schemeClr val="bg1"/>
                </a:solidFill>
                <a:latin typeface="+mj-lt"/>
                <a:ea typeface="Calibri"/>
                <a:cs typeface="Calibri"/>
              </a:rPr>
              <a:t>All Age Autism and Neurodivergence Partnership Board</a:t>
            </a:r>
          </a:p>
          <a:p>
            <a:pPr algn="l">
              <a:lnSpc>
                <a:spcPct val="100000"/>
              </a:lnSpc>
              <a:spcAft>
                <a:spcPts val="800"/>
              </a:spcAft>
            </a:pPr>
            <a:endParaRPr lang="en-GB" sz="16000" b="1" u="sng">
              <a:solidFill>
                <a:schemeClr val="bg1"/>
              </a:solidFill>
              <a:latin typeface="+mj-lt"/>
              <a:ea typeface="Calibri"/>
              <a:cs typeface="Calibri"/>
            </a:endParaRPr>
          </a:p>
          <a:p>
            <a:pPr algn="l">
              <a:lnSpc>
                <a:spcPct val="100000"/>
              </a:lnSpc>
              <a:spcAft>
                <a:spcPts val="800"/>
              </a:spcAft>
            </a:pPr>
            <a:endParaRPr lang="en-GB" sz="16000" b="1" u="sng">
              <a:solidFill>
                <a:schemeClr val="bg1"/>
              </a:solidFill>
              <a:latin typeface="+mj-lt"/>
              <a:ea typeface="Calibri"/>
              <a:cs typeface="Calibri"/>
            </a:endParaRPr>
          </a:p>
          <a:p>
            <a:pPr algn="l">
              <a:lnSpc>
                <a:spcPct val="100000"/>
              </a:lnSpc>
              <a:spcAft>
                <a:spcPts val="800"/>
              </a:spcAft>
            </a:pPr>
            <a:r>
              <a:rPr lang="en-GB" sz="2600">
                <a:solidFill>
                  <a:schemeClr val="bg1"/>
                </a:solidFill>
                <a:latin typeface="Calibri"/>
                <a:ea typeface="Calibri"/>
                <a:cs typeface="Calibri"/>
              </a:rPr>
              <a:t>	</a:t>
            </a:r>
            <a:endParaRPr lang="en-GB" sz="2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l"/>
            <a:endParaRPr lang="en-US" sz="2000">
              <a:solidFill>
                <a:schemeClr val="bg1"/>
              </a:solidFill>
              <a:latin typeface="Arial"/>
              <a:cs typeface="Arial"/>
            </a:endParaRPr>
          </a:p>
        </p:txBody>
      </p:sp>
    </p:spTree>
    <p:extLst>
      <p:ext uri="{BB962C8B-B14F-4D97-AF65-F5344CB8AC3E}">
        <p14:creationId xmlns:p14="http://schemas.microsoft.com/office/powerpoint/2010/main" val="220786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DC3F-CDB1-CB00-96DB-D2B922FEF6E1}"/>
              </a:ext>
            </a:extLst>
          </p:cNvPr>
          <p:cNvSpPr>
            <a:spLocks noGrp="1"/>
          </p:cNvSpPr>
          <p:nvPr>
            <p:ph type="title"/>
          </p:nvPr>
        </p:nvSpPr>
        <p:spPr>
          <a:xfrm>
            <a:off x="1043630" y="650857"/>
            <a:ext cx="5052369" cy="1035781"/>
          </a:xfrm>
        </p:spPr>
        <p:txBody>
          <a:bodyPr anchor="ctr">
            <a:noAutofit/>
          </a:bodyPr>
          <a:lstStyle/>
          <a:p>
            <a:r>
              <a:rPr lang="en-GB" sz="4800" b="1">
                <a:solidFill>
                  <a:schemeClr val="tx2"/>
                </a:solidFill>
              </a:rPr>
              <a:t>Examples of Neurodiversity</a:t>
            </a:r>
          </a:p>
        </p:txBody>
      </p:sp>
      <p:sp>
        <p:nvSpPr>
          <p:cNvPr id="3" name="Content Placeholder 2">
            <a:extLst>
              <a:ext uri="{FF2B5EF4-FFF2-40B4-BE49-F238E27FC236}">
                <a16:creationId xmlns:a16="http://schemas.microsoft.com/office/drawing/2014/main" id="{F0C320E7-2BF0-4B0D-9CF9-F3708D4A3067}"/>
              </a:ext>
            </a:extLst>
          </p:cNvPr>
          <p:cNvSpPr>
            <a:spLocks noGrp="1"/>
          </p:cNvSpPr>
          <p:nvPr>
            <p:ph idx="1"/>
          </p:nvPr>
        </p:nvSpPr>
        <p:spPr>
          <a:xfrm>
            <a:off x="984289" y="2202924"/>
            <a:ext cx="4933972" cy="3923141"/>
          </a:xfrm>
        </p:spPr>
        <p:txBody>
          <a:bodyPr anchor="ctr">
            <a:noAutofit/>
          </a:bodyPr>
          <a:lstStyle/>
          <a:p>
            <a:r>
              <a:rPr lang="en-GB" sz="2000" b="1">
                <a:solidFill>
                  <a:schemeClr val="tx2"/>
                </a:solidFill>
              </a:rPr>
              <a:t>Autism</a:t>
            </a:r>
          </a:p>
          <a:p>
            <a:r>
              <a:rPr lang="en-GB" sz="2000" b="1">
                <a:solidFill>
                  <a:schemeClr val="tx2"/>
                </a:solidFill>
              </a:rPr>
              <a:t>ADHD ( Attention Deficit Hyperactivity Disorder)</a:t>
            </a:r>
          </a:p>
          <a:p>
            <a:r>
              <a:rPr lang="en-GB" sz="2000" b="1">
                <a:solidFill>
                  <a:schemeClr val="tx2"/>
                </a:solidFill>
              </a:rPr>
              <a:t>ADD   ( Attention Deficit Disorder)</a:t>
            </a:r>
          </a:p>
          <a:p>
            <a:r>
              <a:rPr lang="en-GB" sz="2000" b="1">
                <a:solidFill>
                  <a:schemeClr val="tx2"/>
                </a:solidFill>
              </a:rPr>
              <a:t>Tics and Tourette’s syndrome</a:t>
            </a:r>
          </a:p>
          <a:p>
            <a:r>
              <a:rPr lang="en-GB" sz="2000" b="1">
                <a:solidFill>
                  <a:schemeClr val="tx2"/>
                </a:solidFill>
              </a:rPr>
              <a:t>Dyslexia</a:t>
            </a:r>
          </a:p>
          <a:p>
            <a:r>
              <a:rPr lang="en-GB" sz="2000" b="1">
                <a:solidFill>
                  <a:schemeClr val="tx2"/>
                </a:solidFill>
              </a:rPr>
              <a:t>Dyscalculia</a:t>
            </a:r>
          </a:p>
          <a:p>
            <a:r>
              <a:rPr lang="en-GB" sz="2000" b="1">
                <a:solidFill>
                  <a:schemeClr val="tx2"/>
                </a:solidFill>
              </a:rPr>
              <a:t>Dyspraxia ( Developmental Coordination Disorder DCD)</a:t>
            </a:r>
          </a:p>
          <a:p>
            <a:r>
              <a:rPr lang="en-GB" sz="2000" b="1">
                <a:solidFill>
                  <a:schemeClr val="tx2"/>
                </a:solidFill>
              </a:rPr>
              <a:t>Foetal Alcohol Syndrome</a:t>
            </a:r>
          </a:p>
          <a:p>
            <a:r>
              <a:rPr lang="en-GB" sz="2000" b="1">
                <a:solidFill>
                  <a:schemeClr val="tx2"/>
                </a:solidFill>
              </a:rPr>
              <a:t>Developmental Language Disorder (DLD)</a:t>
            </a:r>
          </a:p>
        </p:txBody>
      </p:sp>
      <p:pic>
        <p:nvPicPr>
          <p:cNvPr id="4" name="Picture 3" descr="Logo&#10;&#10;Description automatically generated">
            <a:extLst>
              <a:ext uri="{FF2B5EF4-FFF2-40B4-BE49-F238E27FC236}">
                <a16:creationId xmlns:a16="http://schemas.microsoft.com/office/drawing/2014/main" id="{F52E789C-9C81-8077-3955-C48A89151F88}"/>
              </a:ext>
            </a:extLst>
          </p:cNvPr>
          <p:cNvPicPr>
            <a:picLocks noChangeAspect="1"/>
          </p:cNvPicPr>
          <p:nvPr/>
        </p:nvPicPr>
        <p:blipFill>
          <a:blip r:embed="rId2"/>
          <a:stretch>
            <a:fillRect/>
          </a:stretch>
        </p:blipFill>
        <p:spPr>
          <a:xfrm>
            <a:off x="6930493" y="2392771"/>
            <a:ext cx="4223252" cy="2132742"/>
          </a:xfrm>
          <a:prstGeom prst="rect">
            <a:avLst/>
          </a:prstGeom>
        </p:spPr>
      </p:pic>
    </p:spTree>
    <p:extLst>
      <p:ext uri="{BB962C8B-B14F-4D97-AF65-F5344CB8AC3E}">
        <p14:creationId xmlns:p14="http://schemas.microsoft.com/office/powerpoint/2010/main" val="6807432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F6163C-91B6-2FD3-A866-5AACA8BC91DC}"/>
            </a:ext>
          </a:extLst>
        </p:cNvPr>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3085B287-C9B3-3862-4C9E-D3A98EDA4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059810" y="2652023"/>
            <a:ext cx="2165885" cy="4226118"/>
          </a:xfrm>
          <a:prstGeom prst="rect">
            <a:avLst/>
          </a:prstGeom>
        </p:spPr>
      </p:pic>
      <p:sp>
        <p:nvSpPr>
          <p:cNvPr id="2" name="Title 1">
            <a:extLst>
              <a:ext uri="{FF2B5EF4-FFF2-40B4-BE49-F238E27FC236}">
                <a16:creationId xmlns:a16="http://schemas.microsoft.com/office/drawing/2014/main" id="{9C51BFEB-18E0-577B-22E0-5A04DB9F9404}"/>
              </a:ext>
            </a:extLst>
          </p:cNvPr>
          <p:cNvSpPr>
            <a:spLocks noGrp="1"/>
          </p:cNvSpPr>
          <p:nvPr>
            <p:ph type="title"/>
          </p:nvPr>
        </p:nvSpPr>
        <p:spPr>
          <a:xfrm>
            <a:off x="342900" y="1775882"/>
            <a:ext cx="11082184" cy="1377514"/>
          </a:xfrm>
        </p:spPr>
        <p:txBody>
          <a:bodyPr>
            <a:normAutofit/>
          </a:bodyPr>
          <a:lstStyle/>
          <a:p>
            <a:r>
              <a:rPr kumimoji="0" lang="en-GB" sz="3000" b="1" i="0" u="none" strike="noStrike" kern="1200" cap="none" spc="0" normalizeH="0" baseline="0" noProof="0">
                <a:ln>
                  <a:noFill/>
                </a:ln>
                <a:solidFill>
                  <a:srgbClr val="0B72B8"/>
                </a:solidFill>
                <a:effectLst/>
                <a:uLnTx/>
                <a:uFillTx/>
                <a:latin typeface="Arial" panose="020B0604020202020204" pitchFamily="34" charset="0"/>
                <a:ea typeface="+mj-ea"/>
                <a:cs typeface="Arial" panose="020B0604020202020204" pitchFamily="34" charset="0"/>
              </a:rPr>
              <a:t>Partnerships for the Inclusion of Neurodiversity in Schools   2025-2026</a:t>
            </a:r>
            <a:endParaRPr lang="en-GB" sz="3000" b="1">
              <a:solidFill>
                <a:srgbClr val="0B72B8"/>
              </a:solidFill>
            </a:endParaRPr>
          </a:p>
        </p:txBody>
      </p:sp>
      <p:pic>
        <p:nvPicPr>
          <p:cNvPr id="13" name="Picture 12" descr="Logo&#10;&#10;Description automatically generated">
            <a:extLst>
              <a:ext uri="{FF2B5EF4-FFF2-40B4-BE49-F238E27FC236}">
                <a16:creationId xmlns:a16="http://schemas.microsoft.com/office/drawing/2014/main" id="{B8169D27-4B1A-6506-43E6-2FF7ABDC0F7D}"/>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a:solidFill>
            <a:schemeClr val="accent1">
              <a:lumMod val="20000"/>
              <a:lumOff val="80000"/>
            </a:schemeClr>
          </a:solidFill>
        </p:spPr>
      </p:pic>
      <p:pic>
        <p:nvPicPr>
          <p:cNvPr id="15" name="Picture 14" descr="Shape, arrow&#10;&#10;Description automatically generated">
            <a:extLst>
              <a:ext uri="{FF2B5EF4-FFF2-40B4-BE49-F238E27FC236}">
                <a16:creationId xmlns:a16="http://schemas.microsoft.com/office/drawing/2014/main" id="{76D0A48A-3DC9-28A1-72FF-1099762DF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0025809" y="2361537"/>
            <a:ext cx="2165885" cy="4226118"/>
          </a:xfrm>
          <a:prstGeom prst="rect">
            <a:avLst/>
          </a:prstGeom>
        </p:spPr>
      </p:pic>
      <p:sp>
        <p:nvSpPr>
          <p:cNvPr id="17" name="Content Placeholder 16">
            <a:extLst>
              <a:ext uri="{FF2B5EF4-FFF2-40B4-BE49-F238E27FC236}">
                <a16:creationId xmlns:a16="http://schemas.microsoft.com/office/drawing/2014/main" id="{83AF966F-5A93-4996-AC3E-7D13ACA55D67}"/>
              </a:ext>
            </a:extLst>
          </p:cNvPr>
          <p:cNvSpPr>
            <a:spLocks noGrp="1"/>
          </p:cNvSpPr>
          <p:nvPr>
            <p:ph idx="1"/>
          </p:nvPr>
        </p:nvSpPr>
        <p:spPr>
          <a:xfrm>
            <a:off x="342900" y="2909659"/>
            <a:ext cx="10515600" cy="3250527"/>
          </a:xfrm>
        </p:spPr>
        <p:txBody>
          <a:bodyPr>
            <a:normAutofit/>
          </a:bodyPr>
          <a:lstStyle/>
          <a:p>
            <a:pPr marL="0" indent="0">
              <a:buNone/>
            </a:pPr>
            <a:endParaRPr lang="en-GB" sz="3200" b="1">
              <a:latin typeface="Arial" panose="020B0604020202020204" pitchFamily="34" charset="0"/>
              <a:cs typeface="Arial" panose="020B0604020202020204" pitchFamily="34" charset="0"/>
            </a:endParaRPr>
          </a:p>
          <a:p>
            <a:pPr marL="0" indent="0">
              <a:buNone/>
            </a:pPr>
            <a:r>
              <a:rPr lang="en-GB" sz="3800" b="1">
                <a:latin typeface="Arial" panose="020B0604020202020204" pitchFamily="34" charset="0"/>
                <a:cs typeface="Arial" panose="020B0604020202020204" pitchFamily="34" charset="0"/>
              </a:rPr>
              <a:t>Cheshire West PCF  13</a:t>
            </a:r>
            <a:r>
              <a:rPr lang="en-GB" sz="3800" b="1" baseline="30000">
                <a:latin typeface="Arial" panose="020B0604020202020204" pitchFamily="34" charset="0"/>
                <a:cs typeface="Arial" panose="020B0604020202020204" pitchFamily="34" charset="0"/>
              </a:rPr>
              <a:t>th</a:t>
            </a:r>
            <a:r>
              <a:rPr lang="en-GB" sz="3800" b="1">
                <a:latin typeface="Arial" panose="020B0604020202020204" pitchFamily="34" charset="0"/>
                <a:cs typeface="Arial" panose="020B0604020202020204" pitchFamily="34" charset="0"/>
              </a:rPr>
              <a:t> November 2025</a:t>
            </a:r>
          </a:p>
          <a:p>
            <a:pPr marL="0" indent="0">
              <a:buNone/>
            </a:pPr>
            <a:endParaRPr lang="en-GB" sz="2600">
              <a:solidFill>
                <a:schemeClr val="bg1">
                  <a:lumMod val="50000"/>
                </a:schemeClr>
              </a:solidFill>
              <a:latin typeface="Arial" panose="020B0604020202020204" pitchFamily="34" charset="0"/>
              <a:cs typeface="Arial" panose="020B0604020202020204" pitchFamily="34" charset="0"/>
            </a:endParaRPr>
          </a:p>
          <a:p>
            <a:pPr marL="0" indent="0">
              <a:buNone/>
            </a:pPr>
            <a:r>
              <a:rPr lang="en-GB" sz="2600">
                <a:solidFill>
                  <a:schemeClr val="bg1">
                    <a:lumMod val="50000"/>
                  </a:schemeClr>
                </a:solidFill>
                <a:latin typeface="Arial" panose="020B0604020202020204" pitchFamily="34" charset="0"/>
                <a:cs typeface="Arial" panose="020B0604020202020204" pitchFamily="34" charset="0"/>
              </a:rPr>
              <a:t>Lesley Firth</a:t>
            </a:r>
          </a:p>
          <a:p>
            <a:pPr marL="0" indent="0">
              <a:buNone/>
            </a:pPr>
            <a:r>
              <a:rPr lang="en-GB" sz="2600">
                <a:solidFill>
                  <a:schemeClr val="bg1">
                    <a:lumMod val="50000"/>
                  </a:schemeClr>
                </a:solidFill>
                <a:latin typeface="Arial" panose="020B0604020202020204" pitchFamily="34" charset="0"/>
                <a:cs typeface="Arial" panose="020B0604020202020204" pitchFamily="34" charset="0"/>
              </a:rPr>
              <a:t>Deputy Head of SEND</a:t>
            </a:r>
          </a:p>
          <a:p>
            <a:pPr marL="0" indent="0">
              <a:buNone/>
            </a:pPr>
            <a:endParaRPr lang="en-GB" sz="3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76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F6163C-91B6-2FD3-A866-5AACA8BC9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94975-7F36-BE5E-AD38-13F32EF3933C}"/>
              </a:ext>
            </a:extLst>
          </p:cNvPr>
          <p:cNvSpPr>
            <a:spLocks noGrp="1"/>
          </p:cNvSpPr>
          <p:nvPr>
            <p:ph type="title"/>
          </p:nvPr>
        </p:nvSpPr>
        <p:spPr>
          <a:xfrm>
            <a:off x="560201" y="0"/>
            <a:ext cx="4326431" cy="1022555"/>
          </a:xfrm>
        </p:spPr>
        <p:txBody>
          <a:bodyPr>
            <a:normAutofit/>
          </a:bodyPr>
          <a:lstStyle/>
          <a:p>
            <a:r>
              <a:rPr lang="en-GB" sz="3200" b="1">
                <a:solidFill>
                  <a:srgbClr val="0070C0"/>
                </a:solidFill>
                <a:latin typeface="Arial" panose="020B0604020202020204" pitchFamily="34" charset="0"/>
                <a:cs typeface="Arial" panose="020B0604020202020204" pitchFamily="34" charset="0"/>
              </a:rPr>
              <a:t>Overview of PINS</a:t>
            </a:r>
            <a:endParaRPr lang="en-GB" sz="3200"/>
          </a:p>
        </p:txBody>
      </p:sp>
      <p:sp>
        <p:nvSpPr>
          <p:cNvPr id="3" name="Subtitle 2">
            <a:extLst>
              <a:ext uri="{FF2B5EF4-FFF2-40B4-BE49-F238E27FC236}">
                <a16:creationId xmlns:a16="http://schemas.microsoft.com/office/drawing/2014/main" id="{20CD2DF2-6D1B-58BA-F4AE-EDAD6152CE4C}"/>
              </a:ext>
            </a:extLst>
          </p:cNvPr>
          <p:cNvSpPr>
            <a:spLocks noGrp="1"/>
          </p:cNvSpPr>
          <p:nvPr>
            <p:ph idx="1"/>
          </p:nvPr>
        </p:nvSpPr>
        <p:spPr>
          <a:xfrm>
            <a:off x="311212" y="1323256"/>
            <a:ext cx="11569575" cy="5706268"/>
          </a:xfrm>
        </p:spPr>
        <p:txBody>
          <a:bodyPr>
            <a:normAutofit/>
          </a:bodyPr>
          <a:lstStyle/>
          <a:p>
            <a:pPr>
              <a:lnSpc>
                <a:spcPct val="150000"/>
              </a:lnSpc>
            </a:pPr>
            <a:r>
              <a:rPr lang="en-GB">
                <a:effectLst/>
                <a:latin typeface="Arial" panose="020B0604020202020204" pitchFamily="34" charset="0"/>
                <a:ea typeface="Calibri" panose="020F0502020204030204" pitchFamily="34" charset="0"/>
                <a:cs typeface="Arial" panose="020B0604020202020204" pitchFamily="34" charset="0"/>
              </a:rPr>
              <a:t>Multi-agency project funded by Department for Education (DfE), supported by the Department for Health and Social Care (DHSC) and NHS England (NHSE), led by NHS Integrated Care Boards (ICBs) and monitored by NHS England and the DFE – </a:t>
            </a:r>
            <a:r>
              <a:rPr lang="en-GB" b="1">
                <a:solidFill>
                  <a:srgbClr val="0070C0"/>
                </a:solidFill>
                <a:effectLst/>
                <a:latin typeface="Arial" panose="020B0604020202020204" pitchFamily="34" charset="0"/>
                <a:ea typeface="Calibri" panose="020F0502020204030204" pitchFamily="34" charset="0"/>
                <a:cs typeface="Arial" panose="020B0604020202020204" pitchFamily="34" charset="0"/>
              </a:rPr>
              <a:t>it’s a national government initiative across every LA and ICB</a:t>
            </a:r>
          </a:p>
          <a:p>
            <a:pPr>
              <a:lnSpc>
                <a:spcPct val="150000"/>
              </a:lnSpc>
            </a:pPr>
            <a:r>
              <a:rPr lang="en-GB">
                <a:latin typeface="Arial" panose="020B0604020202020204" pitchFamily="34" charset="0"/>
                <a:cs typeface="Arial" panose="020B0604020202020204" pitchFamily="34" charset="0"/>
              </a:rPr>
              <a:t>A whole school focus working with </a:t>
            </a:r>
            <a:r>
              <a:rPr lang="en-GB" b="1">
                <a:solidFill>
                  <a:srgbClr val="0070C0"/>
                </a:solidFill>
                <a:latin typeface="Arial" panose="020B0604020202020204" pitchFamily="34" charset="0"/>
                <a:cs typeface="Arial" panose="020B0604020202020204" pitchFamily="34" charset="0"/>
              </a:rPr>
              <a:t>school staff, not children</a:t>
            </a:r>
            <a:r>
              <a:rPr lang="en-GB">
                <a:latin typeface="Arial" panose="020B0604020202020204" pitchFamily="34" charset="0"/>
                <a:cs typeface="Arial" panose="020B0604020202020204" pitchFamily="34" charset="0"/>
              </a:rPr>
              <a:t>. </a:t>
            </a:r>
          </a:p>
          <a:p>
            <a:pPr>
              <a:lnSpc>
                <a:spcPct val="150000"/>
              </a:lnSpc>
            </a:pPr>
            <a:r>
              <a:rPr kumimoji="0" lang="en-GB"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Supports strengthening of parent/carer - school partnerships</a:t>
            </a:r>
            <a:endParaRPr lang="en-GB" b="1">
              <a:solidFill>
                <a:srgbClr val="0070C0"/>
              </a:solidFill>
              <a:latin typeface="Arial" panose="020B0604020202020204" pitchFamily="34" charset="0"/>
              <a:cs typeface="Arial" panose="020B0604020202020204" pitchFamily="34" charset="0"/>
            </a:endParaRPr>
          </a:p>
          <a:p>
            <a:endParaRPr lang="en-GB"/>
          </a:p>
        </p:txBody>
      </p:sp>
      <p:pic>
        <p:nvPicPr>
          <p:cNvPr id="14" name="Picture 13">
            <a:extLst>
              <a:ext uri="{FF2B5EF4-FFF2-40B4-BE49-F238E27FC236}">
                <a16:creationId xmlns:a16="http://schemas.microsoft.com/office/drawing/2014/main" id="{CC7C47F2-3BEF-BBF2-F427-07E86CBA7F20}"/>
              </a:ext>
            </a:extLst>
          </p:cNvPr>
          <p:cNvPicPr>
            <a:picLocks noChangeAspect="1"/>
          </p:cNvPicPr>
          <p:nvPr/>
        </p:nvPicPr>
        <p:blipFill>
          <a:blip r:embed="rId2"/>
          <a:stretch>
            <a:fillRect/>
          </a:stretch>
        </p:blipFill>
        <p:spPr>
          <a:xfrm>
            <a:off x="9247910" y="177798"/>
            <a:ext cx="2548349" cy="646232"/>
          </a:xfrm>
          <a:prstGeom prst="rect">
            <a:avLst/>
          </a:prstGeom>
        </p:spPr>
      </p:pic>
    </p:spTree>
    <p:extLst>
      <p:ext uri="{BB962C8B-B14F-4D97-AF65-F5344CB8AC3E}">
        <p14:creationId xmlns:p14="http://schemas.microsoft.com/office/powerpoint/2010/main" val="2728815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F6163C-91B6-2FD3-A866-5AACA8BC91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94975-7F36-BE5E-AD38-13F32EF3933C}"/>
              </a:ext>
            </a:extLst>
          </p:cNvPr>
          <p:cNvSpPr>
            <a:spLocks noGrp="1"/>
          </p:cNvSpPr>
          <p:nvPr>
            <p:ph type="title"/>
          </p:nvPr>
        </p:nvSpPr>
        <p:spPr>
          <a:xfrm>
            <a:off x="560201" y="1"/>
            <a:ext cx="8912572" cy="863678"/>
          </a:xfrm>
        </p:spPr>
        <p:txBody>
          <a:bodyPr>
            <a:normAutofit/>
          </a:bodyPr>
          <a:lstStyle/>
          <a:p>
            <a:r>
              <a:rPr lang="en-GB" sz="3200" b="1">
                <a:solidFill>
                  <a:srgbClr val="0070C0"/>
                </a:solidFill>
                <a:latin typeface="Arial" panose="020B0604020202020204" pitchFamily="34" charset="0"/>
                <a:cs typeface="Arial" panose="020B0604020202020204" pitchFamily="34" charset="0"/>
              </a:rPr>
              <a:t>Aims – key to evaluation </a:t>
            </a:r>
            <a:endParaRPr lang="en-GB" sz="3200"/>
          </a:p>
        </p:txBody>
      </p:sp>
      <p:sp>
        <p:nvSpPr>
          <p:cNvPr id="3" name="Subtitle 2">
            <a:extLst>
              <a:ext uri="{FF2B5EF4-FFF2-40B4-BE49-F238E27FC236}">
                <a16:creationId xmlns:a16="http://schemas.microsoft.com/office/drawing/2014/main" id="{20CD2DF2-6D1B-58BA-F4AE-EDAD6152CE4C}"/>
              </a:ext>
            </a:extLst>
          </p:cNvPr>
          <p:cNvSpPr>
            <a:spLocks noGrp="1"/>
          </p:cNvSpPr>
          <p:nvPr>
            <p:ph idx="1"/>
          </p:nvPr>
        </p:nvSpPr>
        <p:spPr>
          <a:xfrm>
            <a:off x="279124" y="780836"/>
            <a:ext cx="11658876" cy="6077163"/>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DFE </a:t>
            </a:r>
            <a:r>
              <a:rPr lang="en-GB" sz="2400">
                <a:solidFill>
                  <a:prstClr val="black"/>
                </a:solidFill>
                <a:latin typeface="Arial" panose="020B0604020202020204" pitchFamily="34" charset="0"/>
                <a:cs typeface="Arial" panose="020B0604020202020204" pitchFamily="34" charset="0"/>
              </a:rPr>
              <a:t>long terms aims:</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GB" sz="2400">
                <a:solidFill>
                  <a:srgbClr val="0070C0"/>
                </a:solidFill>
                <a:latin typeface="Arial" panose="020B0604020202020204" pitchFamily="34" charset="0"/>
                <a:cs typeface="Arial" panose="020B0604020202020204" pitchFamily="34" charset="0"/>
              </a:rPr>
              <a:t>Improved </a:t>
            </a:r>
            <a:r>
              <a:rPr lang="en-GB" sz="2400" b="1">
                <a:solidFill>
                  <a:srgbClr val="0070C0"/>
                </a:solidFill>
                <a:latin typeface="Arial" panose="020B0604020202020204" pitchFamily="34" charset="0"/>
                <a:cs typeface="Arial" panose="020B0604020202020204" pitchFamily="34" charset="0"/>
              </a:rPr>
              <a:t>attendance</a:t>
            </a:r>
            <a:endParaRPr kumimoji="0" lang="en-GB"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GB" sz="2400">
                <a:solidFill>
                  <a:srgbClr val="0070C0"/>
                </a:solidFill>
                <a:latin typeface="Arial" panose="020B0604020202020204" pitchFamily="34" charset="0"/>
                <a:cs typeface="Arial" panose="020B0604020202020204" pitchFamily="34" charset="0"/>
              </a:rPr>
              <a:t>Reduced </a:t>
            </a:r>
            <a:r>
              <a:rPr lang="en-GB" sz="2400" b="1">
                <a:solidFill>
                  <a:srgbClr val="0070C0"/>
                </a:solidFill>
                <a:latin typeface="Arial" panose="020B0604020202020204" pitchFamily="34" charset="0"/>
                <a:cs typeface="Arial" panose="020B0604020202020204" pitchFamily="34" charset="0"/>
              </a:rPr>
              <a:t>exclusions</a:t>
            </a:r>
            <a:endParaRPr kumimoji="0" lang="en-GB"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Improved </a:t>
            </a:r>
            <a:r>
              <a:rPr kumimoji="0" lang="en-GB"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pupil wellbeing</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Increased parental confidence</a:t>
            </a:r>
          </a:p>
          <a:p>
            <a:pPr marL="0" marR="0" lvl="0" indent="0" algn="l" defTabSz="914400" rtl="0" eaLnBrk="1" fontAlgn="auto" latinLnBrk="0" hangingPunct="1">
              <a:lnSpc>
                <a:spcPct val="110000"/>
              </a:lnSpc>
              <a:spcBef>
                <a:spcPts val="1000"/>
              </a:spcBef>
              <a:spcAft>
                <a:spcPts val="0"/>
              </a:spcAft>
              <a:buClrTx/>
              <a:buSzTx/>
              <a:buNone/>
              <a:tabLst/>
              <a:defRPr/>
            </a:pPr>
            <a:r>
              <a:rPr lang="en-GB" sz="2400">
                <a:solidFill>
                  <a:prstClr val="black"/>
                </a:solidFill>
                <a:latin typeface="Arial" panose="020B0604020202020204" pitchFamily="34" charset="0"/>
                <a:cs typeface="Arial" panose="020B0604020202020204" pitchFamily="34" charset="0"/>
              </a:rPr>
              <a:t>w</a:t>
            </a:r>
            <a:r>
              <a:rPr kumimoji="0" lang="en-GB"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ithin</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wider DfE ambition of </a:t>
            </a:r>
            <a:r>
              <a:rPr kumimoji="0" lang="en-GB"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inclusive mainstream education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a:solidFill>
                  <a:prstClr val="black"/>
                </a:solidFill>
                <a:latin typeface="Arial" panose="020B0604020202020204" pitchFamily="34" charset="0"/>
                <a:cs typeface="Arial" panose="020B0604020202020204" pitchFamily="34" charset="0"/>
              </a:rPr>
              <a:t>Our additional aims within Cheshire and Merseyside:</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en-GB" sz="2400" b="1">
                <a:solidFill>
                  <a:srgbClr val="0070C0"/>
                </a:solidFill>
                <a:latin typeface="Arial" panose="020B0604020202020204" pitchFamily="34" charset="0"/>
                <a:cs typeface="Arial" panose="020B0604020202020204" pitchFamily="34" charset="0"/>
              </a:rPr>
              <a:t>Strengthening of parent-carer/school partnerships, </a:t>
            </a:r>
            <a:r>
              <a:rPr lang="en-GB" sz="2400" b="1">
                <a:latin typeface="Arial" panose="020B0604020202020204" pitchFamily="34" charset="0"/>
                <a:cs typeface="Arial" panose="020B0604020202020204" pitchFamily="34" charset="0"/>
              </a:rPr>
              <a:t>rooted in</a:t>
            </a:r>
            <a:r>
              <a:rPr kumimoji="0" lang="en-GB"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co-production</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Increased collaboration </a:t>
            </a:r>
            <a:r>
              <a:rPr kumimoji="0" lang="en-GB" sz="2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between the LA, ICB and schools</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12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Building and sharing expertise in inclusive education</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sharing the knowledge and tools</a:t>
            </a:r>
          </a:p>
        </p:txBody>
      </p:sp>
      <p:pic>
        <p:nvPicPr>
          <p:cNvPr id="11" name="Picture 10">
            <a:extLst>
              <a:ext uri="{FF2B5EF4-FFF2-40B4-BE49-F238E27FC236}">
                <a16:creationId xmlns:a16="http://schemas.microsoft.com/office/drawing/2014/main" id="{A795C543-8037-F096-88C5-254B2F6590F0}"/>
              </a:ext>
            </a:extLst>
          </p:cNvPr>
          <p:cNvPicPr>
            <a:picLocks noChangeAspect="1"/>
          </p:cNvPicPr>
          <p:nvPr/>
        </p:nvPicPr>
        <p:blipFill>
          <a:blip r:embed="rId2"/>
          <a:stretch>
            <a:fillRect/>
          </a:stretch>
        </p:blipFill>
        <p:spPr>
          <a:xfrm>
            <a:off x="9185980" y="287419"/>
            <a:ext cx="2548349" cy="646232"/>
          </a:xfrm>
          <a:prstGeom prst="rect">
            <a:avLst/>
          </a:prstGeom>
        </p:spPr>
      </p:pic>
    </p:spTree>
    <p:extLst>
      <p:ext uri="{BB962C8B-B14F-4D97-AF65-F5344CB8AC3E}">
        <p14:creationId xmlns:p14="http://schemas.microsoft.com/office/powerpoint/2010/main" val="1903295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85B9BB-1890-3C90-53B3-E1E00A30B3C3}"/>
            </a:ext>
          </a:extLst>
        </p:cNvPr>
        <p:cNvGrpSpPr/>
        <p:nvPr/>
      </p:nvGrpSpPr>
      <p:grpSpPr>
        <a:xfrm>
          <a:off x="0" y="0"/>
          <a:ext cx="0" cy="0"/>
          <a:chOff x="0" y="0"/>
          <a:chExt cx="0" cy="0"/>
        </a:xfrm>
      </p:grpSpPr>
      <p:pic>
        <p:nvPicPr>
          <p:cNvPr id="12" name="Picture 2">
            <a:extLst>
              <a:ext uri="{FF2B5EF4-FFF2-40B4-BE49-F238E27FC236}">
                <a16:creationId xmlns:a16="http://schemas.microsoft.com/office/drawing/2014/main" id="{88BFCA39-565D-F78F-4C14-765494AB31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113655" y="6160186"/>
            <a:ext cx="2981532" cy="648000"/>
          </a:xfrm>
          <a:prstGeom prst="rect">
            <a:avLst/>
          </a:prstGeom>
          <a:solidFill>
            <a:schemeClr val="accent5">
              <a:lumMod val="20000"/>
              <a:lumOff val="80000"/>
            </a:schemeClr>
          </a:solidFill>
          <a:ln>
            <a:noFill/>
          </a:ln>
        </p:spPr>
      </p:pic>
      <p:sp>
        <p:nvSpPr>
          <p:cNvPr id="2" name="Title 1">
            <a:extLst>
              <a:ext uri="{FF2B5EF4-FFF2-40B4-BE49-F238E27FC236}">
                <a16:creationId xmlns:a16="http://schemas.microsoft.com/office/drawing/2014/main" id="{9B96A57C-CDD5-3236-49F8-68168650D69C}"/>
              </a:ext>
            </a:extLst>
          </p:cNvPr>
          <p:cNvSpPr>
            <a:spLocks noGrp="1"/>
          </p:cNvSpPr>
          <p:nvPr>
            <p:ph type="title"/>
          </p:nvPr>
        </p:nvSpPr>
        <p:spPr>
          <a:xfrm>
            <a:off x="395741" y="177799"/>
            <a:ext cx="8669457" cy="818898"/>
          </a:xfrm>
        </p:spPr>
        <p:txBody>
          <a:bodyPr>
            <a:normAutofit/>
          </a:bodyPr>
          <a:lstStyle/>
          <a:p>
            <a:r>
              <a:rPr lang="en-GB" sz="3200" b="1">
                <a:solidFill>
                  <a:srgbClr val="0070C0"/>
                </a:solidFill>
                <a:latin typeface="Arial" panose="020B0604020202020204" pitchFamily="34" charset="0"/>
                <a:cs typeface="Arial" panose="020B0604020202020204" pitchFamily="34" charset="0"/>
              </a:rPr>
              <a:t>Starts with Self-Assessment</a:t>
            </a:r>
            <a:endParaRPr lang="en-GB" sz="3200"/>
          </a:p>
        </p:txBody>
      </p:sp>
      <p:sp>
        <p:nvSpPr>
          <p:cNvPr id="3" name="Subtitle 2">
            <a:extLst>
              <a:ext uri="{FF2B5EF4-FFF2-40B4-BE49-F238E27FC236}">
                <a16:creationId xmlns:a16="http://schemas.microsoft.com/office/drawing/2014/main" id="{C68ED36E-6B61-8091-51FC-1680009B8EB4}"/>
              </a:ext>
            </a:extLst>
          </p:cNvPr>
          <p:cNvSpPr>
            <a:spLocks noGrp="1"/>
          </p:cNvSpPr>
          <p:nvPr>
            <p:ph idx="1"/>
          </p:nvPr>
        </p:nvSpPr>
        <p:spPr>
          <a:xfrm>
            <a:off x="311212" y="1192323"/>
            <a:ext cx="11569575" cy="5685818"/>
          </a:xfrm>
        </p:spPr>
        <p:txBody>
          <a:bodyPr>
            <a:normAutofit lnSpcReduction="10000"/>
          </a:bodyPr>
          <a:lstStyle/>
          <a:p>
            <a:pPr marL="0" indent="0">
              <a:buNone/>
            </a:pPr>
            <a:r>
              <a:rPr lang="en-GB">
                <a:latin typeface="Arial" panose="020B0604020202020204" pitchFamily="34" charset="0"/>
                <a:cs typeface="Arial" panose="020B0604020202020204" pitchFamily="34" charset="0"/>
              </a:rPr>
              <a:t>Schools score themselves against 6 themes (over 60 questions):</a:t>
            </a:r>
          </a:p>
          <a:p>
            <a:pPr marL="0" indent="0">
              <a:buNone/>
            </a:pPr>
            <a:endParaRPr lang="en-GB" sz="2400">
              <a:latin typeface="Arial" panose="020B0604020202020204" pitchFamily="34" charset="0"/>
              <a:cs typeface="Arial" panose="020B0604020202020204" pitchFamily="34" charset="0"/>
            </a:endParaRPr>
          </a:p>
          <a:p>
            <a:pPr lvl="1" indent="-511175">
              <a:lnSpc>
                <a:spcPct val="150000"/>
              </a:lnSpc>
              <a:spcBef>
                <a:spcPts val="1000"/>
              </a:spcBef>
              <a:buFont typeface="Courier New" panose="02070309020205020404" pitchFamily="49" charset="0"/>
              <a:buChar char="o"/>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Leadership, Culture and Values (including co-production)</a:t>
            </a:r>
          </a:p>
          <a:p>
            <a:pPr lvl="1" indent="-511175">
              <a:lnSpc>
                <a:spcPct val="150000"/>
              </a:lnSpc>
              <a:spcBef>
                <a:spcPts val="1000"/>
              </a:spcBef>
              <a:buFont typeface="Courier New" panose="02070309020205020404" pitchFamily="49" charset="0"/>
              <a:buChar char="o"/>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Mental Health </a:t>
            </a:r>
          </a:p>
          <a:p>
            <a:pPr lvl="1" indent="-511175">
              <a:lnSpc>
                <a:spcPct val="150000"/>
              </a:lnSpc>
              <a:spcBef>
                <a:spcPts val="1000"/>
              </a:spcBef>
              <a:buFont typeface="Courier New" panose="02070309020205020404" pitchFamily="49" charset="0"/>
              <a:buChar char="o"/>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Readiness to Learn </a:t>
            </a:r>
          </a:p>
          <a:p>
            <a:pPr lvl="1" indent="-511175">
              <a:lnSpc>
                <a:spcPct val="150000"/>
              </a:lnSpc>
              <a:spcBef>
                <a:spcPts val="1000"/>
              </a:spcBef>
              <a:buFont typeface="Courier New" panose="02070309020205020404" pitchFamily="49" charset="0"/>
              <a:buChar char="o"/>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Teaching and Learning  </a:t>
            </a:r>
          </a:p>
          <a:p>
            <a:pPr lvl="1" indent="-511175">
              <a:lnSpc>
                <a:spcPct val="150000"/>
              </a:lnSpc>
              <a:spcBef>
                <a:spcPts val="1000"/>
              </a:spcBef>
              <a:buFont typeface="Courier New" panose="02070309020205020404" pitchFamily="49" charset="0"/>
              <a:buChar char="o"/>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Environment </a:t>
            </a:r>
          </a:p>
          <a:p>
            <a:pPr lvl="1" indent="-511175">
              <a:lnSpc>
                <a:spcPct val="150000"/>
              </a:lnSpc>
              <a:spcBef>
                <a:spcPts val="1000"/>
              </a:spcBef>
              <a:buFont typeface="Courier New" panose="02070309020205020404" pitchFamily="49" charset="0"/>
              <a:buChar char="o"/>
              <a:defRPr/>
            </a:pP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Communication </a:t>
            </a:r>
          </a:p>
          <a:p>
            <a:pPr marL="0" indent="0">
              <a:lnSpc>
                <a:spcPct val="100000"/>
              </a:lnSpc>
              <a:buNone/>
            </a:pPr>
            <a:r>
              <a:rPr lang="en-GB" sz="2000">
                <a:latin typeface="Arial" panose="020B0604020202020204" pitchFamily="34" charset="0"/>
                <a:cs typeface="Arial" panose="020B0604020202020204" pitchFamily="34" charset="0"/>
              </a:rPr>
              <a:t>	</a:t>
            </a:r>
            <a:endParaRPr lang="en-GB" sz="26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6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F726BD7-9779-B355-4BB0-774F5F9D59F2}"/>
              </a:ext>
            </a:extLst>
          </p:cNvPr>
          <p:cNvPicPr>
            <a:picLocks noChangeAspect="1"/>
          </p:cNvPicPr>
          <p:nvPr/>
        </p:nvPicPr>
        <p:blipFill rotWithShape="1">
          <a:blip r:embed="rId4">
            <a:alphaModFix amt="35000"/>
          </a:blip>
          <a:srcRect l="1026" r="86072" b="60820"/>
          <a:stretch/>
        </p:blipFill>
        <p:spPr>
          <a:xfrm>
            <a:off x="342900" y="6130496"/>
            <a:ext cx="1105988" cy="747645"/>
          </a:xfrm>
          <a:prstGeom prst="rect">
            <a:avLst/>
          </a:prstGeom>
        </p:spPr>
      </p:pic>
      <p:pic>
        <p:nvPicPr>
          <p:cNvPr id="14" name="Picture 13">
            <a:extLst>
              <a:ext uri="{FF2B5EF4-FFF2-40B4-BE49-F238E27FC236}">
                <a16:creationId xmlns:a16="http://schemas.microsoft.com/office/drawing/2014/main" id="{ABE8FCE7-3128-9A7B-FB97-49E2B5F5E81C}"/>
              </a:ext>
            </a:extLst>
          </p:cNvPr>
          <p:cNvPicPr>
            <a:picLocks noChangeAspect="1"/>
          </p:cNvPicPr>
          <p:nvPr/>
        </p:nvPicPr>
        <p:blipFill>
          <a:blip r:embed="rId5"/>
          <a:stretch>
            <a:fillRect/>
          </a:stretch>
        </p:blipFill>
        <p:spPr>
          <a:xfrm>
            <a:off x="9247910" y="177798"/>
            <a:ext cx="2548349" cy="646232"/>
          </a:xfrm>
          <a:prstGeom prst="rect">
            <a:avLst/>
          </a:prstGeom>
        </p:spPr>
      </p:pic>
    </p:spTree>
    <p:extLst>
      <p:ext uri="{BB962C8B-B14F-4D97-AF65-F5344CB8AC3E}">
        <p14:creationId xmlns:p14="http://schemas.microsoft.com/office/powerpoint/2010/main" val="4366915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229213-C51B-CB05-676A-572F4A0390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EB5191-2D99-0F3F-72E2-0E321E156C17}"/>
              </a:ext>
            </a:extLst>
          </p:cNvPr>
          <p:cNvSpPr>
            <a:spLocks noGrp="1"/>
          </p:cNvSpPr>
          <p:nvPr>
            <p:ph type="title"/>
          </p:nvPr>
        </p:nvSpPr>
        <p:spPr>
          <a:xfrm>
            <a:off x="419816" y="7343"/>
            <a:ext cx="5838743" cy="964357"/>
          </a:xfrm>
        </p:spPr>
        <p:txBody>
          <a:bodyPr>
            <a:normAutofit/>
          </a:bodyPr>
          <a:lstStyle/>
          <a:p>
            <a:r>
              <a:rPr lang="en-GB" sz="3200" b="1">
                <a:solidFill>
                  <a:srgbClr val="327ABB"/>
                </a:solidFill>
                <a:latin typeface="Arial" panose="020B0604020202020204" pitchFamily="34" charset="0"/>
                <a:cs typeface="Arial" panose="020B0604020202020204" pitchFamily="34" charset="0"/>
              </a:rPr>
              <a:t>The PINS Support Offer</a:t>
            </a:r>
          </a:p>
        </p:txBody>
      </p:sp>
      <p:sp>
        <p:nvSpPr>
          <p:cNvPr id="3" name="Content Placeholder 2">
            <a:extLst>
              <a:ext uri="{FF2B5EF4-FFF2-40B4-BE49-F238E27FC236}">
                <a16:creationId xmlns:a16="http://schemas.microsoft.com/office/drawing/2014/main" id="{6C6ED6C1-9E7A-2B03-83F5-E7F7DA517AA0}"/>
              </a:ext>
            </a:extLst>
          </p:cNvPr>
          <p:cNvSpPr>
            <a:spLocks noGrp="1"/>
          </p:cNvSpPr>
          <p:nvPr>
            <p:ph idx="1"/>
          </p:nvPr>
        </p:nvSpPr>
        <p:spPr>
          <a:xfrm>
            <a:off x="381000" y="1071734"/>
            <a:ext cx="11430000" cy="5598366"/>
          </a:xfrm>
        </p:spPr>
        <p:txBody>
          <a:bodyPr vert="horz" lIns="91440" tIns="45720" rIns="91440" bIns="45720" rtlCol="0" anchor="t">
            <a:normAutofit fontScale="92500"/>
          </a:bodyPr>
          <a:lstStyle/>
          <a:p>
            <a:pPr marL="0" indent="0">
              <a:lnSpc>
                <a:spcPct val="120000"/>
              </a:lnSpc>
              <a:buNone/>
            </a:pPr>
            <a:r>
              <a:rPr lang="en-GB" sz="2800">
                <a:effectLst/>
                <a:latin typeface="Arial" panose="020B0604020202020204" pitchFamily="34" charset="0"/>
                <a:ea typeface="Aptos" panose="020B0004020202020204" pitchFamily="34" charset="0"/>
                <a:cs typeface="Arial" panose="020B0604020202020204" pitchFamily="34" charset="0"/>
              </a:rPr>
              <a:t>Schools are offered equivalent of </a:t>
            </a:r>
            <a:r>
              <a:rPr lang="en-GB" sz="2800" b="1">
                <a:effectLst/>
                <a:latin typeface="Arial" panose="020B0604020202020204" pitchFamily="34" charset="0"/>
                <a:ea typeface="Aptos" panose="020B0004020202020204" pitchFamily="34" charset="0"/>
                <a:cs typeface="Arial" panose="020B0604020202020204" pitchFamily="34" charset="0"/>
              </a:rPr>
              <a:t>37.5 hours </a:t>
            </a:r>
            <a:r>
              <a:rPr lang="en-GB" sz="2800">
                <a:effectLst/>
                <a:latin typeface="Arial" panose="020B0604020202020204" pitchFamily="34" charset="0"/>
                <a:ea typeface="Aptos" panose="020B0004020202020204" pitchFamily="34" charset="0"/>
                <a:cs typeface="Arial" panose="020B0604020202020204" pitchFamily="34" charset="0"/>
              </a:rPr>
              <a:t>of support</a:t>
            </a:r>
            <a:r>
              <a:rPr lang="en-GB">
                <a:latin typeface="Arial" panose="020B0604020202020204" pitchFamily="34" charset="0"/>
                <a:ea typeface="Aptos" panose="020B0004020202020204" pitchFamily="34" charset="0"/>
                <a:cs typeface="Arial" panose="020B0604020202020204" pitchFamily="34" charset="0"/>
              </a:rPr>
              <a:t>, </a:t>
            </a:r>
            <a:r>
              <a:rPr lang="en-GB" sz="2800">
                <a:effectLst/>
                <a:latin typeface="Arial" panose="020B0604020202020204" pitchFamily="34" charset="0"/>
                <a:ea typeface="Aptos" panose="020B0004020202020204" pitchFamily="34" charset="0"/>
                <a:cs typeface="Arial" panose="020B0604020202020204" pitchFamily="34" charset="0"/>
              </a:rPr>
              <a:t>comprised of</a:t>
            </a:r>
            <a:r>
              <a:rPr lang="en-GB">
                <a:latin typeface="Arial" panose="020B0604020202020204" pitchFamily="34" charset="0"/>
                <a:ea typeface="Aptos" panose="020B0004020202020204" pitchFamily="34" charset="0"/>
                <a:cs typeface="Arial" panose="020B0604020202020204" pitchFamily="34" charset="0"/>
              </a:rPr>
              <a:t>: </a:t>
            </a:r>
          </a:p>
          <a:p>
            <a:pPr>
              <a:lnSpc>
                <a:spcPct val="120000"/>
              </a:lnSpc>
            </a:pPr>
            <a:r>
              <a:rPr lang="en-GB" b="1">
                <a:solidFill>
                  <a:srgbClr val="0070C0"/>
                </a:solidFill>
                <a:latin typeface="Arial" panose="020B0604020202020204" pitchFamily="34" charset="0"/>
                <a:ea typeface="Aptos" panose="020B0004020202020204" pitchFamily="34" charset="0"/>
                <a:cs typeface="Arial" panose="020B0604020202020204" pitchFamily="34" charset="0"/>
              </a:rPr>
              <a:t>O</a:t>
            </a:r>
            <a:r>
              <a:rPr lang="en-GB" sz="2800" b="1">
                <a:solidFill>
                  <a:srgbClr val="0070C0"/>
                </a:solidFill>
                <a:effectLst/>
                <a:latin typeface="Arial" panose="020B0604020202020204" pitchFamily="34" charset="0"/>
                <a:ea typeface="Aptos" panose="020B0004020202020204" pitchFamily="34" charset="0"/>
                <a:cs typeface="Arial" panose="020B0604020202020204" pitchFamily="34" charset="0"/>
              </a:rPr>
              <a:t>n-site visits </a:t>
            </a:r>
            <a:r>
              <a:rPr lang="en-GB">
                <a:latin typeface="Arial" panose="020B0604020202020204" pitchFamily="34" charset="0"/>
                <a:ea typeface="Aptos" panose="020B0004020202020204" pitchFamily="34" charset="0"/>
                <a:cs typeface="Arial" panose="020B0604020202020204" pitchFamily="34" charset="0"/>
              </a:rPr>
              <a:t>– </a:t>
            </a:r>
            <a:r>
              <a:rPr lang="en-GB" sz="2800">
                <a:solidFill>
                  <a:srgbClr val="0070C0"/>
                </a:solidFill>
                <a:effectLst/>
                <a:latin typeface="Arial" panose="020B0604020202020204" pitchFamily="34" charset="0"/>
                <a:ea typeface="Aptos" panose="020B0004020202020204" pitchFamily="34" charset="0"/>
                <a:cs typeface="Arial" panose="020B0604020202020204" pitchFamily="34" charset="0"/>
              </a:rPr>
              <a:t>audits</a:t>
            </a:r>
            <a:r>
              <a:rPr lang="en-GB" sz="2800">
                <a:effectLst/>
                <a:latin typeface="Arial" panose="020B0604020202020204" pitchFamily="34" charset="0"/>
                <a:ea typeface="Aptos" panose="020B0004020202020204" pitchFamily="34" charset="0"/>
                <a:cs typeface="Arial" panose="020B0604020202020204" pitchFamily="34" charset="0"/>
              </a:rPr>
              <a:t> – review what we see in school with the provider’s ‘fresh’ and expert eye . </a:t>
            </a:r>
            <a:r>
              <a:rPr lang="en-GB" sz="2800">
                <a:solidFill>
                  <a:srgbClr val="0070C0"/>
                </a:solidFill>
                <a:effectLst/>
                <a:latin typeface="Arial" panose="020B0604020202020204" pitchFamily="34" charset="0"/>
                <a:ea typeface="Aptos" panose="020B0004020202020204" pitchFamily="34" charset="0"/>
                <a:cs typeface="Arial" panose="020B0604020202020204" pitchFamily="34" charset="0"/>
              </a:rPr>
              <a:t>Follow-up advice and coaching </a:t>
            </a:r>
            <a:r>
              <a:rPr lang="en-GB">
                <a:latin typeface="Arial" panose="020B0604020202020204" pitchFamily="34" charset="0"/>
                <a:ea typeface="Aptos" panose="020B0004020202020204" pitchFamily="34" charset="0"/>
                <a:cs typeface="Arial" panose="020B0604020202020204" pitchFamily="34" charset="0"/>
              </a:rPr>
              <a:t>to support development (what school can do next).</a:t>
            </a:r>
            <a:endParaRPr lang="en-GB" sz="2800">
              <a:effectLst/>
              <a:latin typeface="Arial" panose="020B0604020202020204" pitchFamily="34" charset="0"/>
              <a:ea typeface="Aptos" panose="020B0004020202020204" pitchFamily="34" charset="0"/>
              <a:cs typeface="Arial" panose="020B060402020202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a:ln>
                  <a:noFill/>
                </a:ln>
                <a:solidFill>
                  <a:srgbClr val="0070C0"/>
                </a:solidFill>
                <a:effectLst/>
                <a:uLnTx/>
                <a:uFillTx/>
                <a:latin typeface="Arial" panose="020B0604020202020204" pitchFamily="34" charset="0"/>
                <a:ea typeface="Aptos" panose="020B0004020202020204" pitchFamily="34" charset="0"/>
                <a:cs typeface="Arial" panose="020B0604020202020204" pitchFamily="34" charset="0"/>
              </a:rPr>
              <a:t>Training</a:t>
            </a:r>
            <a:r>
              <a:rPr kumimoji="0" lang="en-GB" sz="2800" b="1"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GB" sz="28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–online training – led by NHS, LA staff and third sector staff from across C&amp;M. Sessions are recorded to maximise access for all school staff.</a:t>
            </a:r>
            <a:endParaRPr lang="en-GB" sz="2800" b="1">
              <a:effectLst/>
              <a:latin typeface="Arial" panose="020B0604020202020204" pitchFamily="34" charset="0"/>
              <a:ea typeface="Aptos" panose="020B0004020202020204" pitchFamily="34" charset="0"/>
              <a:cs typeface="Arial" panose="020B0604020202020204" pitchFamily="34" charset="0"/>
            </a:endParaRPr>
          </a:p>
          <a:p>
            <a:pPr marL="0" indent="0">
              <a:lnSpc>
                <a:spcPct val="120000"/>
              </a:lnSpc>
              <a:buNone/>
            </a:pPr>
            <a:r>
              <a:rPr lang="en-GB" sz="2800" b="1">
                <a:solidFill>
                  <a:srgbClr val="0070C0"/>
                </a:solidFill>
                <a:effectLst/>
                <a:latin typeface="Arial" panose="020B0604020202020204" pitchFamily="34" charset="0"/>
                <a:ea typeface="Aptos" panose="020B0004020202020204" pitchFamily="34" charset="0"/>
                <a:cs typeface="Arial" panose="020B0604020202020204" pitchFamily="34" charset="0"/>
              </a:rPr>
              <a:t>Parent Carer Forum </a:t>
            </a:r>
            <a:r>
              <a:rPr lang="en-GB" sz="2800">
                <a:effectLst/>
                <a:latin typeface="Arial" panose="020B0604020202020204" pitchFamily="34" charset="0"/>
                <a:ea typeface="Aptos" panose="020B0004020202020204" pitchFamily="34" charset="0"/>
                <a:cs typeface="Arial" panose="020B0604020202020204" pitchFamily="34" charset="0"/>
              </a:rPr>
              <a:t>is a crucial element of the project - </a:t>
            </a:r>
            <a:r>
              <a:rPr lang="en-GB">
                <a:latin typeface="Arial" panose="020B0604020202020204" pitchFamily="34" charset="0"/>
                <a:ea typeface="Aptos" panose="020B0004020202020204" pitchFamily="34" charset="0"/>
                <a:cs typeface="Arial" panose="020B0604020202020204" pitchFamily="34" charset="0"/>
              </a:rPr>
              <a:t>2 coffee mornings to </a:t>
            </a:r>
            <a:r>
              <a:rPr lang="en-GB" sz="2800">
                <a:effectLst/>
                <a:latin typeface="Arial" panose="020B0604020202020204" pitchFamily="34" charset="0"/>
                <a:ea typeface="Aptos" panose="020B0004020202020204" pitchFamily="34" charset="0"/>
                <a:cs typeface="Arial" panose="020B0604020202020204" pitchFamily="34" charset="0"/>
              </a:rPr>
              <a:t>meet with parents and carers to share survey results and meet with school leaders to support development of co-production in school.</a:t>
            </a:r>
            <a:endParaRPr lang="en-GB" sz="2800">
              <a:effectLst/>
              <a:latin typeface="Aptos" panose="020B0004020202020204" pitchFamily="34" charset="0"/>
              <a:ea typeface="Aptos" panose="020B0004020202020204" pitchFamily="34" charset="0"/>
              <a:cs typeface="Aptos" panose="020B0004020202020204" pitchFamily="34" charset="0"/>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D2B4B6EE-E148-6CDC-1EAD-598840D78E67}"/>
              </a:ext>
            </a:extLst>
          </p:cNvPr>
          <p:cNvPicPr>
            <a:picLocks noChangeAspect="1"/>
          </p:cNvPicPr>
          <p:nvPr/>
        </p:nvPicPr>
        <p:blipFill>
          <a:blip r:embed="rId2"/>
          <a:stretch>
            <a:fillRect/>
          </a:stretch>
        </p:blipFill>
        <p:spPr>
          <a:xfrm>
            <a:off x="9371012" y="324000"/>
            <a:ext cx="2548255" cy="647700"/>
          </a:xfrm>
          <a:prstGeom prst="rect">
            <a:avLst/>
          </a:prstGeom>
        </p:spPr>
      </p:pic>
    </p:spTree>
    <p:extLst>
      <p:ext uri="{BB962C8B-B14F-4D97-AF65-F5344CB8AC3E}">
        <p14:creationId xmlns:p14="http://schemas.microsoft.com/office/powerpoint/2010/main" val="4069878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B7F4CE-4210-4402-AD1E-605476EA4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0EBEB-EA66-776B-0089-8A0BD27E2840}"/>
              </a:ext>
            </a:extLst>
          </p:cNvPr>
          <p:cNvSpPr>
            <a:spLocks noGrp="1"/>
          </p:cNvSpPr>
          <p:nvPr>
            <p:ph type="title"/>
          </p:nvPr>
        </p:nvSpPr>
        <p:spPr>
          <a:xfrm>
            <a:off x="395741" y="177799"/>
            <a:ext cx="6215503" cy="818898"/>
          </a:xfrm>
        </p:spPr>
        <p:txBody>
          <a:bodyPr>
            <a:normAutofit/>
          </a:bodyPr>
          <a:lstStyle/>
          <a:p>
            <a:r>
              <a:rPr lang="en-GB" sz="3200" b="1">
                <a:solidFill>
                  <a:srgbClr val="0070C0"/>
                </a:solidFill>
                <a:latin typeface="Arial" panose="020B0604020202020204" pitchFamily="34" charset="0"/>
                <a:cs typeface="Arial" panose="020B0604020202020204" pitchFamily="34" charset="0"/>
              </a:rPr>
              <a:t>How we will recognise impact</a:t>
            </a:r>
            <a:endParaRPr lang="en-GB" sz="3200"/>
          </a:p>
        </p:txBody>
      </p:sp>
      <p:sp>
        <p:nvSpPr>
          <p:cNvPr id="3" name="Subtitle 2">
            <a:extLst>
              <a:ext uri="{FF2B5EF4-FFF2-40B4-BE49-F238E27FC236}">
                <a16:creationId xmlns:a16="http://schemas.microsoft.com/office/drawing/2014/main" id="{797E3042-43B9-CA6B-588F-08ABBCFE8115}"/>
              </a:ext>
            </a:extLst>
          </p:cNvPr>
          <p:cNvSpPr>
            <a:spLocks noGrp="1"/>
          </p:cNvSpPr>
          <p:nvPr>
            <p:ph idx="1"/>
          </p:nvPr>
        </p:nvSpPr>
        <p:spPr>
          <a:xfrm>
            <a:off x="311212" y="1292333"/>
            <a:ext cx="11569575" cy="5197808"/>
          </a:xfrm>
        </p:spPr>
        <p:txBody>
          <a:bodyPr vert="horz" lIns="91440" tIns="45720" rIns="91440" bIns="45720" rtlCol="0" anchor="t">
            <a:normAutofit/>
          </a:bodyPr>
          <a:lstStyle/>
          <a:p>
            <a:pPr marL="0" indent="0">
              <a:lnSpc>
                <a:spcPct val="100000"/>
              </a:lnSpc>
              <a:buNone/>
            </a:pPr>
            <a:r>
              <a:rPr lang="en-GB" b="1">
                <a:solidFill>
                  <a:srgbClr val="0070C0"/>
                </a:solidFill>
                <a:latin typeface="Arial" panose="020B0604020202020204" pitchFamily="34" charset="0"/>
                <a:cs typeface="Arial" panose="020B0604020202020204" pitchFamily="34" charset="0"/>
              </a:rPr>
              <a:t>We can see it</a:t>
            </a:r>
          </a:p>
          <a:p>
            <a:pPr marL="0" indent="0">
              <a:lnSpc>
                <a:spcPct val="100000"/>
              </a:lnSpc>
              <a:buNone/>
            </a:pPr>
            <a:r>
              <a:rPr lang="en-GB">
                <a:latin typeface="Arial" panose="020B0604020202020204" pitchFamily="34" charset="0"/>
                <a:cs typeface="Arial" panose="020B0604020202020204" pitchFamily="34" charset="0"/>
              </a:rPr>
              <a:t>What is different about the child?</a:t>
            </a:r>
          </a:p>
          <a:p>
            <a:pPr marL="0" indent="0">
              <a:lnSpc>
                <a:spcPct val="100000"/>
              </a:lnSpc>
              <a:buNone/>
            </a:pPr>
            <a:r>
              <a:rPr lang="en-GB">
                <a:latin typeface="Arial" panose="020B0604020202020204" pitchFamily="34" charset="0"/>
                <a:cs typeface="Arial" panose="020B0604020202020204" pitchFamily="34" charset="0"/>
              </a:rPr>
              <a:t>What is different about the school and staff?</a:t>
            </a:r>
          </a:p>
          <a:p>
            <a:pPr marL="0" indent="0">
              <a:lnSpc>
                <a:spcPct val="100000"/>
              </a:lnSpc>
              <a:buNone/>
            </a:pPr>
            <a:endParaRPr lang="en-GB" sz="1300">
              <a:latin typeface="Arial" panose="020B0604020202020204" pitchFamily="34" charset="0"/>
              <a:cs typeface="Arial" panose="020B0604020202020204" pitchFamily="34" charset="0"/>
            </a:endParaRPr>
          </a:p>
          <a:p>
            <a:pPr marL="0" indent="0">
              <a:lnSpc>
                <a:spcPct val="100000"/>
              </a:lnSpc>
              <a:buNone/>
            </a:pPr>
            <a:r>
              <a:rPr lang="en-GB" b="1">
                <a:solidFill>
                  <a:srgbClr val="0070C0"/>
                </a:solidFill>
                <a:latin typeface="Arial" panose="020B0604020202020204" pitchFamily="34" charset="0"/>
                <a:cs typeface="Arial" panose="020B0604020202020204" pitchFamily="34" charset="0"/>
              </a:rPr>
              <a:t>The data </a:t>
            </a:r>
            <a:r>
              <a:rPr lang="en-GB">
                <a:latin typeface="Arial" panose="020B0604020202020204" pitchFamily="34" charset="0"/>
                <a:cs typeface="Arial" panose="020B0604020202020204" pitchFamily="34" charset="0"/>
              </a:rPr>
              <a:t>– attendance etc</a:t>
            </a:r>
          </a:p>
          <a:p>
            <a:pPr marL="0" indent="0">
              <a:lnSpc>
                <a:spcPct val="100000"/>
              </a:lnSpc>
              <a:buNone/>
            </a:pPr>
            <a:r>
              <a:rPr lang="en-GB" b="1">
                <a:solidFill>
                  <a:srgbClr val="0070C0"/>
                </a:solidFill>
                <a:latin typeface="Arial" panose="020B0604020202020204" pitchFamily="34" charset="0"/>
                <a:cs typeface="Arial" panose="020B0604020202020204" pitchFamily="34" charset="0"/>
              </a:rPr>
              <a:t>2</a:t>
            </a:r>
            <a:r>
              <a:rPr lang="en-GB" b="1" baseline="30000">
                <a:solidFill>
                  <a:srgbClr val="0070C0"/>
                </a:solidFill>
                <a:latin typeface="Arial" panose="020B0604020202020204" pitchFamily="34" charset="0"/>
                <a:cs typeface="Arial" panose="020B0604020202020204" pitchFamily="34" charset="0"/>
              </a:rPr>
              <a:t>nd</a:t>
            </a:r>
            <a:r>
              <a:rPr lang="en-GB" b="1">
                <a:solidFill>
                  <a:srgbClr val="0070C0"/>
                </a:solidFill>
                <a:latin typeface="Arial" panose="020B0604020202020204" pitchFamily="34" charset="0"/>
                <a:cs typeface="Arial" panose="020B0604020202020204" pitchFamily="34" charset="0"/>
              </a:rPr>
              <a:t> parent survey</a:t>
            </a:r>
          </a:p>
          <a:p>
            <a:pPr marL="0" indent="0">
              <a:lnSpc>
                <a:spcPct val="100000"/>
              </a:lnSpc>
              <a:buNone/>
            </a:pPr>
            <a:r>
              <a:rPr lang="en-GB" b="1">
                <a:solidFill>
                  <a:srgbClr val="0070C0"/>
                </a:solidFill>
                <a:latin typeface="Arial" panose="020B0604020202020204" pitchFamily="34" charset="0"/>
                <a:cs typeface="Arial" panose="020B0604020202020204" pitchFamily="34" charset="0"/>
              </a:rPr>
              <a:t>Schools revisit their self assessment</a:t>
            </a:r>
          </a:p>
          <a:p>
            <a:pPr marL="0" indent="0">
              <a:lnSpc>
                <a:spcPct val="100000"/>
              </a:lnSpc>
              <a:buNone/>
            </a:pPr>
            <a:r>
              <a:rPr lang="en-GB">
                <a:latin typeface="Arial" panose="020B0604020202020204" pitchFamily="34" charset="0"/>
                <a:cs typeface="Arial" panose="020B0604020202020204" pitchFamily="34" charset="0"/>
              </a:rPr>
              <a:t>We review and discuss together – what worked – what didn’t – Would be even better if..</a:t>
            </a:r>
          </a:p>
          <a:p>
            <a:pPr marL="0" indent="0">
              <a:lnSpc>
                <a:spcPct val="100000"/>
              </a:lnSpc>
              <a:buNone/>
            </a:pPr>
            <a:r>
              <a:rPr lang="en-GB">
                <a:latin typeface="Arial" panose="020B0604020202020204" pitchFamily="34" charset="0"/>
                <a:cs typeface="Arial" panose="020B0604020202020204" pitchFamily="34" charset="0"/>
              </a:rPr>
              <a:t>We continue to learn and develop – what we also need</a:t>
            </a:r>
          </a:p>
        </p:txBody>
      </p:sp>
      <p:pic>
        <p:nvPicPr>
          <p:cNvPr id="14" name="Picture 13">
            <a:extLst>
              <a:ext uri="{FF2B5EF4-FFF2-40B4-BE49-F238E27FC236}">
                <a16:creationId xmlns:a16="http://schemas.microsoft.com/office/drawing/2014/main" id="{21B302C2-2375-4DBB-410F-499C20F5E4EA}"/>
              </a:ext>
            </a:extLst>
          </p:cNvPr>
          <p:cNvPicPr>
            <a:picLocks noChangeAspect="1"/>
          </p:cNvPicPr>
          <p:nvPr/>
        </p:nvPicPr>
        <p:blipFill>
          <a:blip r:embed="rId2"/>
          <a:stretch>
            <a:fillRect/>
          </a:stretch>
        </p:blipFill>
        <p:spPr>
          <a:xfrm>
            <a:off x="9247910" y="177798"/>
            <a:ext cx="2548349" cy="646232"/>
          </a:xfrm>
          <a:prstGeom prst="rect">
            <a:avLst/>
          </a:prstGeom>
        </p:spPr>
      </p:pic>
    </p:spTree>
    <p:extLst>
      <p:ext uri="{BB962C8B-B14F-4D97-AF65-F5344CB8AC3E}">
        <p14:creationId xmlns:p14="http://schemas.microsoft.com/office/powerpoint/2010/main" val="3819924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62438F-722E-9635-828C-9510EC989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0E08A-B1EF-A146-E9BF-5C343BCB9DC2}"/>
              </a:ext>
            </a:extLst>
          </p:cNvPr>
          <p:cNvSpPr>
            <a:spLocks noGrp="1"/>
          </p:cNvSpPr>
          <p:nvPr>
            <p:ph type="title"/>
          </p:nvPr>
        </p:nvSpPr>
        <p:spPr>
          <a:xfrm>
            <a:off x="395741" y="177799"/>
            <a:ext cx="6215503" cy="818898"/>
          </a:xfrm>
        </p:spPr>
        <p:txBody>
          <a:bodyPr>
            <a:normAutofit/>
          </a:bodyPr>
          <a:lstStyle/>
          <a:p>
            <a:r>
              <a:rPr lang="en-GB" sz="3200" b="1">
                <a:solidFill>
                  <a:srgbClr val="0070C0"/>
                </a:solidFill>
                <a:latin typeface="Arial" panose="020B0604020202020204" pitchFamily="34" charset="0"/>
                <a:cs typeface="Arial" panose="020B0604020202020204" pitchFamily="34" charset="0"/>
              </a:rPr>
              <a:t>How we will recognise impact</a:t>
            </a:r>
            <a:endParaRPr lang="en-GB" sz="3200"/>
          </a:p>
        </p:txBody>
      </p:sp>
      <p:sp>
        <p:nvSpPr>
          <p:cNvPr id="3" name="Subtitle 2">
            <a:extLst>
              <a:ext uri="{FF2B5EF4-FFF2-40B4-BE49-F238E27FC236}">
                <a16:creationId xmlns:a16="http://schemas.microsoft.com/office/drawing/2014/main" id="{16EF6F04-1703-999F-390B-79F58C05AC81}"/>
              </a:ext>
            </a:extLst>
          </p:cNvPr>
          <p:cNvSpPr>
            <a:spLocks noGrp="1"/>
          </p:cNvSpPr>
          <p:nvPr>
            <p:ph idx="1"/>
          </p:nvPr>
        </p:nvSpPr>
        <p:spPr>
          <a:xfrm>
            <a:off x="311212" y="1292333"/>
            <a:ext cx="11569575" cy="5197808"/>
          </a:xfrm>
        </p:spPr>
        <p:txBody>
          <a:bodyPr vert="horz" lIns="91440" tIns="45720" rIns="91440" bIns="45720" rtlCol="0" anchor="t">
            <a:normAutofit/>
          </a:bodyPr>
          <a:lstStyle/>
          <a:p>
            <a:pPr marL="0" indent="0">
              <a:lnSpc>
                <a:spcPct val="100000"/>
              </a:lnSpc>
              <a:buNone/>
            </a:pPr>
            <a:r>
              <a:rPr lang="en-GB" b="1">
                <a:solidFill>
                  <a:srgbClr val="0070C0"/>
                </a:solidFill>
                <a:latin typeface="Arial" panose="020B0604020202020204" pitchFamily="34" charset="0"/>
                <a:cs typeface="Arial" panose="020B0604020202020204" pitchFamily="34" charset="0"/>
              </a:rPr>
              <a:t>National Team </a:t>
            </a:r>
          </a:p>
          <a:p>
            <a:pPr marL="0" indent="0">
              <a:lnSpc>
                <a:spcPct val="100000"/>
              </a:lnSpc>
              <a:buNone/>
            </a:pPr>
            <a:endParaRPr lang="en-GB" b="1">
              <a:solidFill>
                <a:srgbClr val="0070C0"/>
              </a:solidFill>
              <a:latin typeface="Arial" panose="020B0604020202020204" pitchFamily="34" charset="0"/>
              <a:cs typeface="Arial" panose="020B0604020202020204" pitchFamily="34" charset="0"/>
            </a:endParaRPr>
          </a:p>
          <a:p>
            <a:pPr>
              <a:lnSpc>
                <a:spcPct val="100000"/>
              </a:lnSpc>
            </a:pPr>
            <a:r>
              <a:rPr lang="en-GB">
                <a:latin typeface="Arial" panose="020B0604020202020204" pitchFamily="34" charset="0"/>
                <a:cs typeface="Arial" panose="020B0604020202020204" pitchFamily="34" charset="0"/>
              </a:rPr>
              <a:t>Have school self-assessment scores improved</a:t>
            </a:r>
          </a:p>
          <a:p>
            <a:pPr>
              <a:lnSpc>
                <a:spcPct val="100000"/>
              </a:lnSpc>
            </a:pPr>
            <a:endParaRPr lang="en-GB">
              <a:latin typeface="Arial" panose="020B0604020202020204" pitchFamily="34" charset="0"/>
              <a:cs typeface="Arial" panose="020B0604020202020204" pitchFamily="34" charset="0"/>
            </a:endParaRPr>
          </a:p>
          <a:p>
            <a:pPr>
              <a:lnSpc>
                <a:spcPct val="100000"/>
              </a:lnSpc>
            </a:pPr>
            <a:r>
              <a:rPr lang="en-GB">
                <a:latin typeface="Arial" panose="020B0604020202020204" pitchFamily="34" charset="0"/>
                <a:cs typeface="Arial" panose="020B0604020202020204" pitchFamily="34" charset="0"/>
              </a:rPr>
              <a:t>Do parent-carer surveys say things have improved</a:t>
            </a:r>
          </a:p>
          <a:p>
            <a:pPr>
              <a:lnSpc>
                <a:spcPct val="100000"/>
              </a:lnSpc>
            </a:pPr>
            <a:endParaRPr lang="en-GB">
              <a:latin typeface="Arial" panose="020B0604020202020204" pitchFamily="34" charset="0"/>
              <a:cs typeface="Arial" panose="020B0604020202020204" pitchFamily="34" charset="0"/>
            </a:endParaRPr>
          </a:p>
          <a:p>
            <a:pPr>
              <a:lnSpc>
                <a:spcPct val="100000"/>
              </a:lnSpc>
            </a:pPr>
            <a:r>
              <a:rPr lang="en-GB">
                <a:latin typeface="Arial" panose="020B0604020202020204" pitchFamily="34" charset="0"/>
                <a:cs typeface="Arial" panose="020B0604020202020204" pitchFamily="34" charset="0"/>
              </a:rPr>
              <a:t>Focus groups, interviews and case studies</a:t>
            </a:r>
          </a:p>
        </p:txBody>
      </p:sp>
      <p:pic>
        <p:nvPicPr>
          <p:cNvPr id="14" name="Picture 13">
            <a:extLst>
              <a:ext uri="{FF2B5EF4-FFF2-40B4-BE49-F238E27FC236}">
                <a16:creationId xmlns:a16="http://schemas.microsoft.com/office/drawing/2014/main" id="{E9F8722C-1DD2-CA61-92F2-6563E619AF42}"/>
              </a:ext>
            </a:extLst>
          </p:cNvPr>
          <p:cNvPicPr>
            <a:picLocks noChangeAspect="1"/>
          </p:cNvPicPr>
          <p:nvPr/>
        </p:nvPicPr>
        <p:blipFill>
          <a:blip r:embed="rId2"/>
          <a:stretch>
            <a:fillRect/>
          </a:stretch>
        </p:blipFill>
        <p:spPr>
          <a:xfrm>
            <a:off x="9247910" y="177798"/>
            <a:ext cx="2548349" cy="646232"/>
          </a:xfrm>
          <a:prstGeom prst="rect">
            <a:avLst/>
          </a:prstGeom>
        </p:spPr>
      </p:pic>
    </p:spTree>
    <p:extLst>
      <p:ext uri="{BB962C8B-B14F-4D97-AF65-F5344CB8AC3E}">
        <p14:creationId xmlns:p14="http://schemas.microsoft.com/office/powerpoint/2010/main" val="18207371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4F5658-285C-6EA5-0C9C-B0CF1BD54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C78A1-B95B-CF45-16A9-069904035035}"/>
              </a:ext>
            </a:extLst>
          </p:cNvPr>
          <p:cNvSpPr>
            <a:spLocks noGrp="1"/>
          </p:cNvSpPr>
          <p:nvPr>
            <p:ph type="title"/>
          </p:nvPr>
        </p:nvSpPr>
        <p:spPr>
          <a:xfrm>
            <a:off x="395741" y="177799"/>
            <a:ext cx="6215503" cy="818898"/>
          </a:xfrm>
        </p:spPr>
        <p:txBody>
          <a:bodyPr>
            <a:normAutofit/>
          </a:bodyPr>
          <a:lstStyle/>
          <a:p>
            <a:r>
              <a:rPr lang="en-GB" sz="3200" b="1">
                <a:solidFill>
                  <a:srgbClr val="0070C0"/>
                </a:solidFill>
                <a:latin typeface="Arial" panose="020B0604020202020204" pitchFamily="34" charset="0"/>
                <a:cs typeface="Arial" panose="020B0604020202020204" pitchFamily="34" charset="0"/>
              </a:rPr>
              <a:t>How we will recognise impact</a:t>
            </a:r>
            <a:endParaRPr lang="en-GB" sz="3200"/>
          </a:p>
        </p:txBody>
      </p:sp>
      <p:sp>
        <p:nvSpPr>
          <p:cNvPr id="3" name="Subtitle 2">
            <a:extLst>
              <a:ext uri="{FF2B5EF4-FFF2-40B4-BE49-F238E27FC236}">
                <a16:creationId xmlns:a16="http://schemas.microsoft.com/office/drawing/2014/main" id="{E51D5ED4-07B5-63AA-0726-1009F6A55FDD}"/>
              </a:ext>
            </a:extLst>
          </p:cNvPr>
          <p:cNvSpPr>
            <a:spLocks noGrp="1"/>
          </p:cNvSpPr>
          <p:nvPr>
            <p:ph idx="1"/>
          </p:nvPr>
        </p:nvSpPr>
        <p:spPr>
          <a:xfrm>
            <a:off x="311212" y="1343705"/>
            <a:ext cx="11569575" cy="5197808"/>
          </a:xfrm>
        </p:spPr>
        <p:txBody>
          <a:bodyPr vert="horz" lIns="91440" tIns="45720" rIns="91440" bIns="45720" rtlCol="0" anchor="t">
            <a:normAutofit/>
          </a:bodyPr>
          <a:lstStyle/>
          <a:p>
            <a:pPr marL="0" indent="0">
              <a:lnSpc>
                <a:spcPct val="100000"/>
              </a:lnSpc>
              <a:buNone/>
            </a:pPr>
            <a:r>
              <a:rPr lang="en-GB" b="1">
                <a:solidFill>
                  <a:srgbClr val="0070C0"/>
                </a:solidFill>
                <a:latin typeface="Arial"/>
                <a:cs typeface="Arial"/>
              </a:rPr>
              <a:t>Schools in Year 1 </a:t>
            </a:r>
            <a:r>
              <a:rPr lang="en-GB">
                <a:latin typeface="Arial"/>
                <a:cs typeface="Arial"/>
              </a:rPr>
              <a:t>said ‘it is early days, and we need to review in 12 months’, however, they can see</a:t>
            </a:r>
            <a:endParaRPr lang="en-GB">
              <a:latin typeface="Arial" panose="020B0604020202020204" pitchFamily="34" charset="0"/>
              <a:cs typeface="Arial" panose="020B0604020202020204" pitchFamily="34" charset="0"/>
            </a:endParaRPr>
          </a:p>
          <a:p>
            <a:pPr marL="0" indent="0">
              <a:lnSpc>
                <a:spcPct val="100000"/>
              </a:lnSpc>
              <a:buNone/>
            </a:pPr>
            <a:endParaRPr lang="en-GB" sz="2600">
              <a:latin typeface="Arial"/>
              <a:cs typeface="Arial"/>
            </a:endParaRPr>
          </a:p>
          <a:p>
            <a:pPr marL="457200" indent="-457200">
              <a:spcAft>
                <a:spcPts val="600"/>
              </a:spcAft>
            </a:pPr>
            <a:r>
              <a:rPr lang="en-GB">
                <a:latin typeface="Arial"/>
                <a:cs typeface="Arial"/>
              </a:rPr>
              <a:t>Increased staff confidence</a:t>
            </a:r>
          </a:p>
          <a:p>
            <a:pPr marL="457200" indent="-457200">
              <a:spcAft>
                <a:spcPts val="600"/>
              </a:spcAft>
            </a:pPr>
            <a:r>
              <a:rPr lang="en-GB">
                <a:latin typeface="Arial"/>
                <a:cs typeface="Arial"/>
              </a:rPr>
              <a:t>Children calmer and more engaged in learning</a:t>
            </a:r>
          </a:p>
          <a:p>
            <a:pPr marL="457200" indent="-457200">
              <a:spcAft>
                <a:spcPts val="600"/>
              </a:spcAft>
            </a:pPr>
            <a:r>
              <a:rPr lang="en-GB">
                <a:latin typeface="Arial"/>
                <a:cs typeface="Arial"/>
              </a:rPr>
              <a:t>Some improvement in attendance</a:t>
            </a:r>
          </a:p>
          <a:p>
            <a:pPr marL="457200" indent="-457200">
              <a:spcAft>
                <a:spcPts val="600"/>
              </a:spcAft>
            </a:pPr>
            <a:r>
              <a:rPr lang="en-GB">
                <a:latin typeface="Arial"/>
                <a:cs typeface="Arial"/>
              </a:rPr>
              <a:t>Improved communication and working with parents</a:t>
            </a:r>
          </a:p>
          <a:p>
            <a:pPr marL="457200" indent="-457200">
              <a:spcAft>
                <a:spcPts val="600"/>
              </a:spcAft>
            </a:pPr>
            <a:r>
              <a:rPr lang="en-GB">
                <a:latin typeface="Arial"/>
                <a:cs typeface="Arial"/>
              </a:rPr>
              <a:t>Educational progress is improving</a:t>
            </a:r>
          </a:p>
          <a:p>
            <a:pPr marL="457200" indent="-457200">
              <a:spcAft>
                <a:spcPts val="600"/>
              </a:spcAft>
            </a:pPr>
            <a:r>
              <a:rPr lang="en-GB">
                <a:latin typeface="Arial"/>
                <a:cs typeface="Arial"/>
              </a:rPr>
              <a:t>What else they can do to build on this work</a:t>
            </a:r>
            <a:endParaRPr lang="en-GB">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02A2838-69D5-BCCD-9C4C-508C76954BCE}"/>
              </a:ext>
            </a:extLst>
          </p:cNvPr>
          <p:cNvPicPr>
            <a:picLocks noChangeAspect="1"/>
          </p:cNvPicPr>
          <p:nvPr/>
        </p:nvPicPr>
        <p:blipFill>
          <a:blip r:embed="rId2"/>
          <a:stretch>
            <a:fillRect/>
          </a:stretch>
        </p:blipFill>
        <p:spPr>
          <a:xfrm>
            <a:off x="9247910" y="177798"/>
            <a:ext cx="2548349" cy="646232"/>
          </a:xfrm>
          <a:prstGeom prst="rect">
            <a:avLst/>
          </a:prstGeom>
        </p:spPr>
      </p:pic>
    </p:spTree>
    <p:extLst>
      <p:ext uri="{BB962C8B-B14F-4D97-AF65-F5344CB8AC3E}">
        <p14:creationId xmlns:p14="http://schemas.microsoft.com/office/powerpoint/2010/main" val="29802889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B8B1C05F-FC66-45A9-9A09-13F968BCC11C}"/>
              </a:ext>
            </a:extLst>
          </p:cNvPr>
          <p:cNvPicPr>
            <a:picLocks noChangeAspect="1"/>
          </p:cNvPicPr>
          <p:nvPr/>
        </p:nvPicPr>
        <p:blipFill>
          <a:blip r:embed="rId3"/>
          <a:stretch>
            <a:fillRect/>
          </a:stretch>
        </p:blipFill>
        <p:spPr>
          <a:xfrm>
            <a:off x="8180613" y="-5978"/>
            <a:ext cx="4011081" cy="2025596"/>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Title 1">
            <a:extLst>
              <a:ext uri="{FF2B5EF4-FFF2-40B4-BE49-F238E27FC236}">
                <a16:creationId xmlns:a16="http://schemas.microsoft.com/office/drawing/2014/main" id="{9F2F6E4C-666F-4414-8E97-C5495C46064B}"/>
              </a:ext>
            </a:extLst>
          </p:cNvPr>
          <p:cNvSpPr>
            <a:spLocks noGrp="1"/>
          </p:cNvSpPr>
          <p:nvPr>
            <p:ph type="title"/>
          </p:nvPr>
        </p:nvSpPr>
        <p:spPr>
          <a:xfrm>
            <a:off x="1082040" y="2019618"/>
            <a:ext cx="10522730" cy="5124615"/>
          </a:xfrm>
        </p:spPr>
        <p:txBody>
          <a:bodyPr>
            <a:normAutofit fontScale="90000"/>
          </a:bodyPr>
          <a:lstStyle/>
          <a:p>
            <a:br>
              <a:rPr lang="en-GB" b="1">
                <a:solidFill>
                  <a:schemeClr val="tx2"/>
                </a:solidFill>
                <a:latin typeface="Arial" panose="020B0604020202020204" pitchFamily="34" charset="0"/>
                <a:cs typeface="Arial" panose="020B0604020202020204" pitchFamily="34" charset="0"/>
              </a:rPr>
            </a:br>
            <a:r>
              <a:rPr lang="en-GB" b="1">
                <a:solidFill>
                  <a:schemeClr val="tx2"/>
                </a:solidFill>
                <a:latin typeface="Arial" panose="020B0604020202020204" pitchFamily="34" charset="0"/>
                <a:cs typeface="Arial" panose="020B0604020202020204" pitchFamily="34" charset="0"/>
              </a:rPr>
              <a:t>Partnership for Inclusion of Neurodiversity in Schools ( PINS) Project</a:t>
            </a:r>
            <a:br>
              <a:rPr lang="en-GB" b="1">
                <a:solidFill>
                  <a:schemeClr val="tx2"/>
                </a:solidFill>
                <a:latin typeface="Arial" panose="020B0604020202020204" pitchFamily="34" charset="0"/>
                <a:cs typeface="Arial" panose="020B0604020202020204" pitchFamily="34" charset="0"/>
              </a:rPr>
            </a:br>
            <a:br>
              <a:rPr lang="en-GB" b="1">
                <a:solidFill>
                  <a:schemeClr val="tx2"/>
                </a:solidFill>
                <a:latin typeface="Arial" panose="020B0604020202020204" pitchFamily="34" charset="0"/>
                <a:cs typeface="Arial" panose="020B0604020202020204" pitchFamily="34" charset="0"/>
              </a:rPr>
            </a:br>
            <a:r>
              <a:rPr lang="en-GB" b="1">
                <a:solidFill>
                  <a:schemeClr val="tx2"/>
                </a:solidFill>
                <a:latin typeface="Arial" panose="020B0604020202020204" pitchFamily="34" charset="0"/>
                <a:cs typeface="Arial" panose="020B0604020202020204" pitchFamily="34" charset="0"/>
              </a:rPr>
              <a:t>Parent Carer Forum Involvement </a:t>
            </a:r>
            <a:br>
              <a:rPr lang="en-GB" b="1">
                <a:solidFill>
                  <a:schemeClr val="tx2"/>
                </a:solidFill>
                <a:latin typeface="Arial" panose="020B0604020202020204" pitchFamily="34" charset="0"/>
                <a:cs typeface="Arial" panose="020B0604020202020204" pitchFamily="34" charset="0"/>
              </a:rPr>
            </a:br>
            <a:br>
              <a:rPr lang="en-GB" b="1">
                <a:solidFill>
                  <a:schemeClr val="tx2"/>
                </a:solidFill>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				</a:t>
            </a:r>
          </a:p>
        </p:txBody>
      </p:sp>
      <p:pic>
        <p:nvPicPr>
          <p:cNvPr id="5" name="Picture 4" descr="A blue and green logo&#10;&#10;AI-generated content may be incorrect.">
            <a:extLst>
              <a:ext uri="{FF2B5EF4-FFF2-40B4-BE49-F238E27FC236}">
                <a16:creationId xmlns:a16="http://schemas.microsoft.com/office/drawing/2014/main" id="{2AECFB74-1604-93FF-2ED7-36A1438F2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30" y="114352"/>
            <a:ext cx="2076740" cy="1905266"/>
          </a:xfrm>
          <a:prstGeom prst="rect">
            <a:avLst/>
          </a:prstGeom>
        </p:spPr>
      </p:pic>
    </p:spTree>
    <p:extLst>
      <p:ext uri="{BB962C8B-B14F-4D97-AF65-F5344CB8AC3E}">
        <p14:creationId xmlns:p14="http://schemas.microsoft.com/office/powerpoint/2010/main" val="2208006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diagram of the different types of disorders&#10;&#10;Description automatically generated">
            <a:extLst>
              <a:ext uri="{FF2B5EF4-FFF2-40B4-BE49-F238E27FC236}">
                <a16:creationId xmlns:a16="http://schemas.microsoft.com/office/drawing/2014/main" id="{66E11034-E27C-0304-E31F-1E88DB694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468" y="1652473"/>
            <a:ext cx="4152350" cy="3921663"/>
          </a:xfrm>
          <a:prstGeom prst="rect">
            <a:avLst/>
          </a:prstGeom>
        </p:spPr>
      </p:pic>
      <p:sp>
        <p:nvSpPr>
          <p:cNvPr id="7" name="TextBox 6">
            <a:extLst>
              <a:ext uri="{FF2B5EF4-FFF2-40B4-BE49-F238E27FC236}">
                <a16:creationId xmlns:a16="http://schemas.microsoft.com/office/drawing/2014/main" id="{4EBA3E8F-83F4-3FFA-F9CD-C38BBD03D203}"/>
              </a:ext>
            </a:extLst>
          </p:cNvPr>
          <p:cNvSpPr txBox="1"/>
          <p:nvPr/>
        </p:nvSpPr>
        <p:spPr>
          <a:xfrm>
            <a:off x="537663" y="2120587"/>
            <a:ext cx="6924865" cy="2985433"/>
          </a:xfrm>
          <a:prstGeom prst="rect">
            <a:avLst/>
          </a:prstGeom>
          <a:noFill/>
        </p:spPr>
        <p:txBody>
          <a:bodyPr wrap="square" rtlCol="0">
            <a:spAutoFit/>
          </a:bodyPr>
          <a:lstStyle/>
          <a:p>
            <a:r>
              <a:rPr lang="en-US" sz="2800" b="1">
                <a:solidFill>
                  <a:srgbClr val="0070C0"/>
                </a:solidFill>
              </a:rPr>
              <a:t>Who will the PINS project support?</a:t>
            </a:r>
          </a:p>
          <a:p>
            <a:endParaRPr lang="en-US" sz="2000"/>
          </a:p>
          <a:p>
            <a:pPr marL="342900" indent="-342900">
              <a:buFont typeface="Arial" panose="020B0604020202020204" pitchFamily="34" charset="0"/>
              <a:buChar char="•"/>
            </a:pPr>
            <a:r>
              <a:rPr lang="en-US" sz="2000"/>
              <a:t>PINS aims to support schools to enable </a:t>
            </a:r>
            <a:r>
              <a:rPr lang="en-US" sz="2000" b="1"/>
              <a:t>all children </a:t>
            </a:r>
            <a:r>
              <a:rPr lang="en-US" sz="2000"/>
              <a:t>to thrive, have a sense of belonging and feel safe.</a:t>
            </a:r>
          </a:p>
          <a:p>
            <a:endParaRPr lang="en-US" sz="2000"/>
          </a:p>
          <a:p>
            <a:pPr marL="342900" indent="-342900">
              <a:buFont typeface="Arial" panose="020B0604020202020204" pitchFamily="34" charset="0"/>
              <a:buChar char="•"/>
            </a:pPr>
            <a:r>
              <a:rPr lang="en-US" sz="2000"/>
              <a:t>It is a </a:t>
            </a:r>
            <a:r>
              <a:rPr lang="en-US" sz="2000" b="1"/>
              <a:t>whole school approach </a:t>
            </a:r>
            <a:r>
              <a:rPr lang="en-US" sz="2000"/>
              <a:t>that uses the power of working in partnership with families and professionals to build an inclusive culture where </a:t>
            </a:r>
            <a:r>
              <a:rPr lang="en-US" sz="2000" b="1"/>
              <a:t>neurodiversity</a:t>
            </a:r>
            <a:r>
              <a:rPr lang="en-US" sz="2000"/>
              <a:t> is a valued </a:t>
            </a:r>
            <a:r>
              <a:rPr lang="en-US" sz="2000" b="1"/>
              <a:t>strength</a:t>
            </a:r>
            <a:r>
              <a:rPr lang="en-US" sz="2000"/>
              <a:t> that adds to the school community.</a:t>
            </a:r>
            <a:endParaRPr lang="en-GB" sz="2000"/>
          </a:p>
        </p:txBody>
      </p:sp>
    </p:spTree>
    <p:extLst>
      <p:ext uri="{BB962C8B-B14F-4D97-AF65-F5344CB8AC3E}">
        <p14:creationId xmlns:p14="http://schemas.microsoft.com/office/powerpoint/2010/main" val="56120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F18A-2B34-0F6F-51EB-FAC52F87B21E}"/>
              </a:ext>
            </a:extLst>
          </p:cNvPr>
          <p:cNvSpPr>
            <a:spLocks noGrp="1"/>
          </p:cNvSpPr>
          <p:nvPr>
            <p:ph type="title"/>
          </p:nvPr>
        </p:nvSpPr>
        <p:spPr>
          <a:xfrm>
            <a:off x="793662" y="386930"/>
            <a:ext cx="10066122" cy="1298448"/>
          </a:xfrm>
        </p:spPr>
        <p:txBody>
          <a:bodyPr anchor="b">
            <a:normAutofit/>
          </a:bodyPr>
          <a:lstStyle/>
          <a:p>
            <a:r>
              <a:rPr lang="en-GB" sz="4800" b="1">
                <a:solidFill>
                  <a:schemeClr val="tx2"/>
                </a:solidFill>
              </a:rPr>
              <a:t>What does this mean for my child?</a:t>
            </a:r>
          </a:p>
        </p:txBody>
      </p:sp>
      <p:sp>
        <p:nvSpPr>
          <p:cNvPr id="3" name="Content Placeholder 2">
            <a:extLst>
              <a:ext uri="{FF2B5EF4-FFF2-40B4-BE49-F238E27FC236}">
                <a16:creationId xmlns:a16="http://schemas.microsoft.com/office/drawing/2014/main" id="{D616F1B2-62C1-3A63-8C0F-02C74F10E531}"/>
              </a:ext>
            </a:extLst>
          </p:cNvPr>
          <p:cNvSpPr>
            <a:spLocks noGrp="1"/>
          </p:cNvSpPr>
          <p:nvPr>
            <p:ph idx="1"/>
          </p:nvPr>
        </p:nvSpPr>
        <p:spPr>
          <a:xfrm>
            <a:off x="793661" y="2599509"/>
            <a:ext cx="4530898" cy="3639450"/>
          </a:xfrm>
        </p:spPr>
        <p:txBody>
          <a:bodyPr anchor="ctr">
            <a:normAutofit fontScale="92500" lnSpcReduction="10000"/>
          </a:bodyPr>
          <a:lstStyle/>
          <a:p>
            <a:r>
              <a:rPr lang="en-GB" sz="2400" b="1">
                <a:solidFill>
                  <a:schemeClr val="tx2"/>
                </a:solidFill>
              </a:rPr>
              <a:t>Some aspects of life may be more challenging for your family if you have a Children and Young Person who is neurodivergent. Some children may thrive at school and others may shine in non academic ways. </a:t>
            </a:r>
          </a:p>
          <a:p>
            <a:r>
              <a:rPr lang="en-GB" sz="2400" b="1">
                <a:solidFill>
                  <a:schemeClr val="tx2"/>
                </a:solidFill>
              </a:rPr>
              <a:t>In an ideal world, access to services and support should be based on your child’s needs rather than needing a formal diagnosis (Profiling Tool )</a:t>
            </a:r>
          </a:p>
          <a:p>
            <a:endParaRPr lang="en-GB" sz="2000"/>
          </a:p>
        </p:txBody>
      </p:sp>
      <p:pic>
        <p:nvPicPr>
          <p:cNvPr id="4" name="Picture 3" descr="Logo&#10;&#10;Description automatically generated">
            <a:extLst>
              <a:ext uri="{FF2B5EF4-FFF2-40B4-BE49-F238E27FC236}">
                <a16:creationId xmlns:a16="http://schemas.microsoft.com/office/drawing/2014/main" id="{0065DD19-1E01-7C74-3C55-A9CB902254B4}"/>
              </a:ext>
            </a:extLst>
          </p:cNvPr>
          <p:cNvPicPr>
            <a:picLocks noChangeAspect="1"/>
          </p:cNvPicPr>
          <p:nvPr/>
        </p:nvPicPr>
        <p:blipFill>
          <a:blip r:embed="rId2"/>
          <a:stretch>
            <a:fillRect/>
          </a:stretch>
        </p:blipFill>
        <p:spPr>
          <a:xfrm>
            <a:off x="5911532" y="3040932"/>
            <a:ext cx="5150277" cy="2600890"/>
          </a:xfrm>
          <a:prstGeom prst="rect">
            <a:avLst/>
          </a:prstGeom>
        </p:spPr>
      </p:pic>
    </p:spTree>
    <p:extLst>
      <p:ext uri="{BB962C8B-B14F-4D97-AF65-F5344CB8AC3E}">
        <p14:creationId xmlns:p14="http://schemas.microsoft.com/office/powerpoint/2010/main" val="9591569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C0FA09-6A08-AABA-AD79-E2EB948DFB47}"/>
              </a:ext>
            </a:extLst>
          </p:cNvPr>
          <p:cNvSpPr txBox="1"/>
          <p:nvPr/>
        </p:nvSpPr>
        <p:spPr>
          <a:xfrm>
            <a:off x="1549067" y="467345"/>
            <a:ext cx="9225254" cy="5816977"/>
          </a:xfrm>
          <a:prstGeom prst="rect">
            <a:avLst/>
          </a:prstGeom>
          <a:noFill/>
        </p:spPr>
        <p:txBody>
          <a:bodyPr wrap="square" rtlCol="0">
            <a:spAutoFit/>
          </a:bodyPr>
          <a:lstStyle/>
          <a:p>
            <a:r>
              <a:rPr lang="en-US" sz="2800" b="1">
                <a:solidFill>
                  <a:srgbClr val="0070C0"/>
                </a:solidFill>
              </a:rPr>
              <a:t>How many schools are taking part?</a:t>
            </a:r>
          </a:p>
          <a:p>
            <a:endParaRPr lang="en-US" sz="2000"/>
          </a:p>
          <a:p>
            <a:pPr marL="342900" indent="-342900">
              <a:buFont typeface="Arial" panose="020B0604020202020204" pitchFamily="34" charset="0"/>
              <a:buChar char="•"/>
            </a:pPr>
            <a:r>
              <a:rPr lang="en-US" sz="2000"/>
              <a:t>In the first year of the project, four schools were selected using a set of criteria aimed at identifying schools that could benefit the most from taking part in the project:  </a:t>
            </a:r>
            <a:r>
              <a:rPr lang="en-US" sz="2000" b="1"/>
              <a:t>Neston, Little Sutton, Farndon and </a:t>
            </a:r>
            <a:r>
              <a:rPr lang="en-US" sz="2000" b="1" err="1"/>
              <a:t>St.Winefride’s</a:t>
            </a:r>
            <a:endParaRPr lang="en-US" sz="2000" b="1"/>
          </a:p>
          <a:p>
            <a:endParaRPr lang="en-US" sz="2000"/>
          </a:p>
          <a:p>
            <a:pPr marL="342900" indent="-342900">
              <a:buFont typeface="Arial" panose="020B0604020202020204" pitchFamily="34" charset="0"/>
              <a:buChar char="•"/>
            </a:pPr>
            <a:r>
              <a:rPr lang="en-US" sz="2000"/>
              <a:t>This year the schools that have been selected are: </a:t>
            </a:r>
            <a:r>
              <a:rPr lang="en-US" sz="2000" b="1"/>
              <a:t>Wharton, Witton Church Walk and Charles Darwin</a:t>
            </a:r>
            <a:endParaRPr lang="en-US" sz="2000"/>
          </a:p>
          <a:p>
            <a:endParaRPr lang="en-US"/>
          </a:p>
          <a:p>
            <a:r>
              <a:rPr lang="en-US" sz="2800" b="1">
                <a:solidFill>
                  <a:srgbClr val="0070C0"/>
                </a:solidFill>
              </a:rPr>
              <a:t>What do schools have to do?</a:t>
            </a:r>
          </a:p>
          <a:p>
            <a:endParaRPr lang="en-US"/>
          </a:p>
          <a:p>
            <a:pPr marL="342900" indent="-342900">
              <a:buFont typeface="Arial" panose="020B0604020202020204" pitchFamily="34" charset="0"/>
              <a:buChar char="•"/>
            </a:pPr>
            <a:r>
              <a:rPr lang="en-US" sz="2000"/>
              <a:t>Complete a </a:t>
            </a:r>
            <a:r>
              <a:rPr lang="en-US" sz="2000" b="1"/>
              <a:t>self evaluation form</a:t>
            </a:r>
          </a:p>
          <a:p>
            <a:endParaRPr lang="en-US" sz="2000" b="1"/>
          </a:p>
          <a:p>
            <a:pPr marL="342900" indent="-342900">
              <a:buFont typeface="Arial" panose="020B0604020202020204" pitchFamily="34" charset="0"/>
              <a:buChar char="•"/>
            </a:pPr>
            <a:r>
              <a:rPr lang="en-US" sz="2000"/>
              <a:t>Identify the strengths and areas for improvement in the </a:t>
            </a:r>
            <a:r>
              <a:rPr lang="en-US" sz="2000" b="1"/>
              <a:t>whole school approach</a:t>
            </a:r>
            <a:r>
              <a:rPr lang="en-US" sz="2000"/>
              <a:t> to </a:t>
            </a:r>
            <a:r>
              <a:rPr lang="en-US" sz="2000" b="1"/>
              <a:t>neurodiversity</a:t>
            </a:r>
            <a:r>
              <a:rPr lang="en-US" sz="2000"/>
              <a:t> </a:t>
            </a:r>
          </a:p>
          <a:p>
            <a:endParaRPr lang="en-US" sz="2000"/>
          </a:p>
          <a:p>
            <a:pPr marL="342900" indent="-342900">
              <a:buFont typeface="Arial" panose="020B0604020202020204" pitchFamily="34" charset="0"/>
              <a:buChar char="•"/>
            </a:pPr>
            <a:r>
              <a:rPr lang="en-US" sz="2000"/>
              <a:t>Identify areas in which the school would most benefit from support from </a:t>
            </a:r>
            <a:r>
              <a:rPr lang="en-US" sz="2000" b="1"/>
              <a:t>health</a:t>
            </a:r>
            <a:r>
              <a:rPr lang="en-US" sz="2000"/>
              <a:t> and </a:t>
            </a:r>
            <a:r>
              <a:rPr lang="en-US" sz="2000" b="1"/>
              <a:t>education</a:t>
            </a:r>
            <a:r>
              <a:rPr lang="en-US" sz="2000"/>
              <a:t> specialists and the </a:t>
            </a:r>
            <a:r>
              <a:rPr lang="en-US" sz="2000" b="1"/>
              <a:t>Parent</a:t>
            </a:r>
            <a:r>
              <a:rPr lang="en-US" sz="2000"/>
              <a:t> </a:t>
            </a:r>
            <a:r>
              <a:rPr lang="en-US" sz="2000" b="1"/>
              <a:t>Carer</a:t>
            </a:r>
            <a:r>
              <a:rPr lang="en-US" sz="2000"/>
              <a:t> </a:t>
            </a:r>
            <a:r>
              <a:rPr lang="en-US" sz="2000" b="1"/>
              <a:t>Forum</a:t>
            </a:r>
            <a:r>
              <a:rPr lang="en-US" sz="2000"/>
              <a:t> and take part in training</a:t>
            </a:r>
          </a:p>
        </p:txBody>
      </p:sp>
    </p:spTree>
    <p:extLst>
      <p:ext uri="{BB962C8B-B14F-4D97-AF65-F5344CB8AC3E}">
        <p14:creationId xmlns:p14="http://schemas.microsoft.com/office/powerpoint/2010/main" val="11298991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55FECEC-5014-9F86-C1D7-A73A17DB96FC}"/>
              </a:ext>
            </a:extLst>
          </p:cNvPr>
          <p:cNvSpPr txBox="1"/>
          <p:nvPr/>
        </p:nvSpPr>
        <p:spPr>
          <a:xfrm>
            <a:off x="502308" y="288485"/>
            <a:ext cx="11187383" cy="6278642"/>
          </a:xfrm>
          <a:prstGeom prst="rect">
            <a:avLst/>
          </a:prstGeom>
          <a:noFill/>
        </p:spPr>
        <p:txBody>
          <a:bodyPr wrap="square" rtlCol="0">
            <a:spAutoFit/>
          </a:bodyPr>
          <a:lstStyle/>
          <a:p>
            <a:r>
              <a:rPr lang="en-US" sz="2200" b="1">
                <a:solidFill>
                  <a:srgbClr val="0070C0"/>
                </a:solidFill>
              </a:rPr>
              <a:t>How is the Parent Carer Forum supporting the project?</a:t>
            </a:r>
          </a:p>
          <a:p>
            <a:endParaRPr lang="en-US" sz="2200"/>
          </a:p>
          <a:p>
            <a:pPr marL="342900" indent="-342900">
              <a:buFont typeface="Arial" panose="020B0604020202020204" pitchFamily="34" charset="0"/>
              <a:buChar char="•"/>
            </a:pPr>
            <a:r>
              <a:rPr lang="en-US" sz="2000"/>
              <a:t>The </a:t>
            </a:r>
            <a:r>
              <a:rPr lang="en-US" sz="2000" b="1" u="sng"/>
              <a:t>input, knowledge and insight of parents </a:t>
            </a:r>
            <a:r>
              <a:rPr lang="en-US" sz="2000"/>
              <a:t>is a key element and a positive strength of the PINS project and by working together in </a:t>
            </a:r>
            <a:r>
              <a:rPr lang="en-US" sz="2000" b="1" u="sng"/>
              <a:t>coproduction</a:t>
            </a:r>
            <a:r>
              <a:rPr lang="en-US" sz="2000"/>
              <a:t> with the school, parents and teachers can share information, decrease isolation and develop or strengthen positive relationships</a:t>
            </a:r>
          </a:p>
          <a:p>
            <a:endParaRPr lang="en-US" sz="2000"/>
          </a:p>
          <a:p>
            <a:pPr marL="342900" indent="-342900">
              <a:buFont typeface="Arial" panose="020B0604020202020204" pitchFamily="34" charset="0"/>
              <a:buChar char="•"/>
            </a:pPr>
            <a:r>
              <a:rPr lang="en-US" sz="2000"/>
              <a:t>Meetings with parents and carers where they can share their views and experiences and ask questions – at least 3 meetings per school</a:t>
            </a:r>
          </a:p>
          <a:p>
            <a:endParaRPr lang="en-US" sz="2000"/>
          </a:p>
          <a:p>
            <a:pPr marL="342900" indent="-342900">
              <a:buFont typeface="Arial" panose="020B0604020202020204" pitchFamily="34" charset="0"/>
              <a:buChar char="•"/>
            </a:pPr>
            <a:r>
              <a:rPr lang="en-US" sz="2000"/>
              <a:t>Meetings with school leaders to discuss the results of the surveys and anonymously share feedback from parents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SENDIASS (Information Advice and Support Service), Koala NW and Autism Practical Support (formerly known as ChAPS – Cheshire Autism Practical Support)</a:t>
            </a:r>
          </a:p>
          <a:p>
            <a:endParaRPr lang="en-US" sz="2000"/>
          </a:p>
          <a:p>
            <a:pPr marL="342900" indent="-342900">
              <a:buFont typeface="Arial" panose="020B0604020202020204" pitchFamily="34" charset="0"/>
              <a:buChar char="•"/>
            </a:pPr>
            <a:r>
              <a:rPr lang="en-US" sz="2000"/>
              <a:t>SPOTSS – Sensory Processing Occupational Therapy Support Service</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RESOURCES:  flyer packs, resource boxes, recordings of online training sessions and resources</a:t>
            </a:r>
          </a:p>
          <a:p>
            <a:endParaRPr lang="en-US" sz="2000"/>
          </a:p>
          <a:p>
            <a:endParaRPr lang="en-GB"/>
          </a:p>
        </p:txBody>
      </p:sp>
    </p:spTree>
    <p:extLst>
      <p:ext uri="{BB962C8B-B14F-4D97-AF65-F5344CB8AC3E}">
        <p14:creationId xmlns:p14="http://schemas.microsoft.com/office/powerpoint/2010/main" val="25521065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A687F3-21C2-AAFB-85AE-A571C0EC84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1351C0-6D9B-AAD0-5A34-523BFC66853B}"/>
              </a:ext>
            </a:extLst>
          </p:cNvPr>
          <p:cNvSpPr txBox="1"/>
          <p:nvPr/>
        </p:nvSpPr>
        <p:spPr>
          <a:xfrm>
            <a:off x="708035" y="906551"/>
            <a:ext cx="10775929" cy="6247864"/>
          </a:xfrm>
          <a:prstGeom prst="rect">
            <a:avLst/>
          </a:prstGeom>
          <a:noFill/>
        </p:spPr>
        <p:txBody>
          <a:bodyPr wrap="square">
            <a:spAutoFit/>
          </a:bodyPr>
          <a:lstStyle/>
          <a:p>
            <a:r>
              <a:rPr lang="en-US" sz="2400" b="1">
                <a:solidFill>
                  <a:schemeClr val="accent1"/>
                </a:solidFill>
              </a:rPr>
              <a:t>THEMES FROM SURVEYS AND MEETINGS</a:t>
            </a:r>
          </a:p>
          <a:p>
            <a:endParaRPr lang="en-US" sz="2400"/>
          </a:p>
          <a:p>
            <a:pPr marL="285750" indent="-285750">
              <a:buFont typeface="Arial" panose="020B0604020202020204" pitchFamily="34" charset="0"/>
              <a:buChar char="•"/>
            </a:pPr>
            <a:r>
              <a:rPr lang="en-US" sz="2400"/>
              <a:t>Most parents felt welcome and included and felt that their children were welcome and included at their school</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Feelings of isolation and lack of information, advice and support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EHCP application process overwhelming and complicated – little support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Negative impact of long waits for diagnosis or support </a:t>
            </a:r>
          </a:p>
          <a:p>
            <a:endParaRPr lang="en-US" sz="2400"/>
          </a:p>
          <a:p>
            <a:pPr marL="285750" indent="-285750">
              <a:buFont typeface="Arial" panose="020B0604020202020204" pitchFamily="34" charset="0"/>
              <a:buChar char="•"/>
            </a:pPr>
            <a:r>
              <a:rPr lang="en-US" sz="2400"/>
              <a:t>Lack of understanding of Neurodiversity in wider school community (some staff, other parents and pupils) – feelings of judgement</a:t>
            </a:r>
          </a:p>
          <a:p>
            <a:endParaRPr lang="en-US" sz="2400"/>
          </a:p>
          <a:p>
            <a:pPr marL="285750" indent="-285750">
              <a:buFont typeface="Arial" panose="020B0604020202020204" pitchFamily="34" charset="0"/>
              <a:buChar char="•"/>
            </a:pPr>
            <a:r>
              <a:rPr lang="en-US" sz="2400"/>
              <a:t>Behaviour and attendance policies not always inclusive</a:t>
            </a:r>
          </a:p>
          <a:p>
            <a:pPr marL="285750" indent="-285750">
              <a:buFont typeface="Arial" panose="020B0604020202020204" pitchFamily="34" charset="0"/>
              <a:buChar char="•"/>
            </a:pPr>
            <a:endParaRPr lang="en-US" sz="1600"/>
          </a:p>
          <a:p>
            <a:endParaRPr lang="en-GB" sz="2400"/>
          </a:p>
        </p:txBody>
      </p:sp>
    </p:spTree>
    <p:extLst>
      <p:ext uri="{BB962C8B-B14F-4D97-AF65-F5344CB8AC3E}">
        <p14:creationId xmlns:p14="http://schemas.microsoft.com/office/powerpoint/2010/main" val="2104989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3B262F-432C-1CDD-5BC6-B67C1219E9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07D6785-966C-448B-7348-12DF5B40FAF1}"/>
              </a:ext>
            </a:extLst>
          </p:cNvPr>
          <p:cNvSpPr txBox="1"/>
          <p:nvPr/>
        </p:nvSpPr>
        <p:spPr>
          <a:xfrm>
            <a:off x="600803" y="1012791"/>
            <a:ext cx="10990394" cy="5201424"/>
          </a:xfrm>
          <a:prstGeom prst="rect">
            <a:avLst/>
          </a:prstGeom>
          <a:noFill/>
        </p:spPr>
        <p:txBody>
          <a:bodyPr wrap="square">
            <a:spAutoFit/>
          </a:bodyPr>
          <a:lstStyle/>
          <a:p>
            <a:pPr marL="342900" indent="-342900">
              <a:buFont typeface="Arial" panose="020B0604020202020204" pitchFamily="34" charset="0"/>
              <a:buChar char="•"/>
            </a:pPr>
            <a:r>
              <a:rPr lang="en-US" sz="2400"/>
              <a:t>Parents’ concerns about their child not always listened to – delays in getting support</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Inconsistencies in school - some teachers very knowledgeable and inclusive</a:t>
            </a:r>
          </a:p>
          <a:p>
            <a:endParaRPr lang="en-US" sz="2400"/>
          </a:p>
          <a:p>
            <a:pPr marL="342900" indent="-342900">
              <a:buFont typeface="Arial" panose="020B0604020202020204" pitchFamily="34" charset="0"/>
              <a:buChar char="•"/>
            </a:pPr>
            <a:r>
              <a:rPr lang="en-US" sz="2400"/>
              <a:t>Desire for more information and training on Neurodiversity</a:t>
            </a:r>
          </a:p>
          <a:p>
            <a:endParaRPr lang="en-US" sz="2400"/>
          </a:p>
          <a:p>
            <a:pPr marL="342900" indent="-342900">
              <a:buFont typeface="Arial" panose="020B0604020202020204" pitchFamily="34" charset="0"/>
              <a:buChar char="•"/>
            </a:pPr>
            <a:r>
              <a:rPr lang="en-US" sz="2400"/>
              <a:t>‘Masking’ not always understood by teachers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More parenting support and advice needed e.g. sleep issues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Anxiety and lack of support with transition to high school</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Most parents said they wanted more communication about their child</a:t>
            </a:r>
          </a:p>
          <a:p>
            <a:endParaRPr lang="en-US" sz="2000"/>
          </a:p>
        </p:txBody>
      </p:sp>
    </p:spTree>
    <p:extLst>
      <p:ext uri="{BB962C8B-B14F-4D97-AF65-F5344CB8AC3E}">
        <p14:creationId xmlns:p14="http://schemas.microsoft.com/office/powerpoint/2010/main" val="3304456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13F6C6-367F-70CA-0BDE-835613F1B5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410350-7F20-189C-1EDF-07237AEC9CB1}"/>
              </a:ext>
            </a:extLst>
          </p:cNvPr>
          <p:cNvSpPr txBox="1"/>
          <p:nvPr/>
        </p:nvSpPr>
        <p:spPr>
          <a:xfrm>
            <a:off x="296281" y="658688"/>
            <a:ext cx="11599438" cy="7017306"/>
          </a:xfrm>
          <a:prstGeom prst="rect">
            <a:avLst/>
          </a:prstGeom>
          <a:noFill/>
        </p:spPr>
        <p:txBody>
          <a:bodyPr wrap="square">
            <a:spAutoFit/>
          </a:bodyPr>
          <a:lstStyle/>
          <a:p>
            <a:r>
              <a:rPr lang="en-US" sz="2400" b="1">
                <a:solidFill>
                  <a:schemeClr val="accent1"/>
                </a:solidFill>
              </a:rPr>
              <a:t>QUICK WINS – What can ALL schools do?</a:t>
            </a:r>
          </a:p>
          <a:p>
            <a:endParaRPr lang="en-US" sz="2400" b="1">
              <a:solidFill>
                <a:schemeClr val="accent1"/>
              </a:solidFill>
            </a:endParaRPr>
          </a:p>
          <a:p>
            <a:pPr marL="342900" indent="-342900">
              <a:buFont typeface="Arial" panose="020B0604020202020204" pitchFamily="34" charset="0"/>
              <a:buChar char="•"/>
            </a:pPr>
            <a:r>
              <a:rPr lang="en-US" sz="2200"/>
              <a:t>Regularly share SEND information and signposting with ALL parents</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200"/>
              <a:t>Ensure ALL parents are aware of the SEND Information, Advice and Support Service (IASS) and Local Offer (Livewell website)</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200"/>
              <a:t>Share the PCF newsletter (and other newsletters e.g. ChAPS) with ALL parents</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200"/>
              <a:t>Host SEND coffee mornings/drop-ins where parents can meet others and get information and advice, and staff and parents can learn from each other (co-production!!) </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200"/>
              <a:t>SENCos to encourage a parent to volunteer as a PCF school rep and work together to facilitate future coffee mornings and signpost parents to support</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200"/>
              <a:t>Increase awareness and celebrate Neurodiversity with the whole school community e.g. training, assemblies, lessons, newsletters, awards, environment, culture/ethos</a:t>
            </a:r>
          </a:p>
          <a:p>
            <a:pPr marL="342900" indent="-342900">
              <a:buFont typeface="Arial" panose="020B0604020202020204" pitchFamily="34" charset="0"/>
              <a:buChar char="•"/>
            </a:pPr>
            <a:endParaRPr lang="en-US" sz="2400"/>
          </a:p>
          <a:p>
            <a:endParaRPr lang="en-US" sz="2400" b="1">
              <a:solidFill>
                <a:schemeClr val="accent1"/>
              </a:solidFill>
            </a:endParaRPr>
          </a:p>
          <a:p>
            <a:endParaRPr lang="en-US" sz="2400" b="1">
              <a:solidFill>
                <a:schemeClr val="accent1"/>
              </a:solidFill>
            </a:endParaRPr>
          </a:p>
        </p:txBody>
      </p:sp>
    </p:spTree>
    <p:extLst>
      <p:ext uri="{BB962C8B-B14F-4D97-AF65-F5344CB8AC3E}">
        <p14:creationId xmlns:p14="http://schemas.microsoft.com/office/powerpoint/2010/main" val="7053390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and holding a marker&#10;&#10;Description automatically generated">
            <a:extLst>
              <a:ext uri="{FF2B5EF4-FFF2-40B4-BE49-F238E27FC236}">
                <a16:creationId xmlns:a16="http://schemas.microsoft.com/office/drawing/2014/main" id="{FE8AFE93-96A4-C4CD-4950-98E0C8DA0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67309"/>
            <a:ext cx="11277600" cy="5723382"/>
          </a:xfrm>
          <a:prstGeom prst="rect">
            <a:avLst/>
          </a:prstGeom>
        </p:spPr>
      </p:pic>
    </p:spTree>
    <p:extLst>
      <p:ext uri="{BB962C8B-B14F-4D97-AF65-F5344CB8AC3E}">
        <p14:creationId xmlns:p14="http://schemas.microsoft.com/office/powerpoint/2010/main" val="16335592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and green sign with blue text&#10;&#10;AI-generated content may be incorrect.">
            <a:extLst>
              <a:ext uri="{FF2B5EF4-FFF2-40B4-BE49-F238E27FC236}">
                <a16:creationId xmlns:a16="http://schemas.microsoft.com/office/drawing/2014/main" id="{A389D665-7E4D-5B51-21D3-E7FABD37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06" y="2851632"/>
            <a:ext cx="3195578" cy="3285944"/>
          </a:xfrm>
          <a:prstGeom prst="rect">
            <a:avLst/>
          </a:prstGeom>
        </p:spPr>
      </p:pic>
      <p:pic>
        <p:nvPicPr>
          <p:cNvPr id="8" name="Picture 7" descr="A poster for a coffee event&#10;&#10;AI-generated content may be incorrect.">
            <a:extLst>
              <a:ext uri="{FF2B5EF4-FFF2-40B4-BE49-F238E27FC236}">
                <a16:creationId xmlns:a16="http://schemas.microsoft.com/office/drawing/2014/main" id="{F62D14FE-F3BC-BD36-EAE8-5F05492D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70" y="1955796"/>
            <a:ext cx="3429060" cy="4181780"/>
          </a:xfrm>
          <a:prstGeom prst="rect">
            <a:avLst/>
          </a:prstGeom>
        </p:spPr>
      </p:pic>
      <p:pic>
        <p:nvPicPr>
          <p:cNvPr id="15" name="Picture 14" descr="A blue and white sign with text&#10;&#10;AI-generated content may be incorrect.">
            <a:extLst>
              <a:ext uri="{FF2B5EF4-FFF2-40B4-BE49-F238E27FC236}">
                <a16:creationId xmlns:a16="http://schemas.microsoft.com/office/drawing/2014/main" id="{BC3D5CFE-CD03-A485-CBC9-24AD63CF9C1B}"/>
              </a:ext>
            </a:extLst>
          </p:cNvPr>
          <p:cNvPicPr>
            <a:picLocks noChangeAspect="1"/>
          </p:cNvPicPr>
          <p:nvPr/>
        </p:nvPicPr>
        <p:blipFill>
          <a:blip r:embed="rId5">
            <a:extLst>
              <a:ext uri="{28A0092B-C50C-407E-A947-70E740481C1C}">
                <a14:useLocalDpi xmlns:a14="http://schemas.microsoft.com/office/drawing/2010/main" val="0"/>
              </a:ext>
            </a:extLst>
          </a:blip>
          <a:srcRect l="-792" r="1" b="31987"/>
          <a:stretch>
            <a:fillRect/>
          </a:stretch>
        </p:blipFill>
        <p:spPr>
          <a:xfrm>
            <a:off x="7957072" y="385682"/>
            <a:ext cx="3239769" cy="2369831"/>
          </a:xfrm>
          <a:prstGeom prst="rect">
            <a:avLst/>
          </a:prstGeom>
        </p:spPr>
      </p:pic>
      <p:pic>
        <p:nvPicPr>
          <p:cNvPr id="7" name="Picture 6" descr="A green and blue text&#10;&#10;AI-generated content may be incorrect.">
            <a:extLst>
              <a:ext uri="{FF2B5EF4-FFF2-40B4-BE49-F238E27FC236}">
                <a16:creationId xmlns:a16="http://schemas.microsoft.com/office/drawing/2014/main" id="{6217A3C3-DF0D-457A-3AC1-A07B3F235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619" y="385682"/>
            <a:ext cx="4868855" cy="1144180"/>
          </a:xfrm>
          <a:prstGeom prst="rect">
            <a:avLst/>
          </a:prstGeom>
        </p:spPr>
      </p:pic>
      <p:pic>
        <p:nvPicPr>
          <p:cNvPr id="11" name="Picture 10" descr="A blue and yellow rectangular sign&#10;&#10;AI-generated content may be incorrect.">
            <a:extLst>
              <a:ext uri="{FF2B5EF4-FFF2-40B4-BE49-F238E27FC236}">
                <a16:creationId xmlns:a16="http://schemas.microsoft.com/office/drawing/2014/main" id="{939E7BF9-77E7-CDC3-5085-E959727C08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2321" y="3175313"/>
            <a:ext cx="2711786" cy="3297005"/>
          </a:xfrm>
          <a:prstGeom prst="rect">
            <a:avLst/>
          </a:prstGeom>
        </p:spPr>
      </p:pic>
    </p:spTree>
    <p:extLst>
      <p:ext uri="{BB962C8B-B14F-4D97-AF65-F5344CB8AC3E}">
        <p14:creationId xmlns:p14="http://schemas.microsoft.com/office/powerpoint/2010/main" val="3866691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0D98FD9-9F03-436E-9E3F-E424B27C7A74}"/>
              </a:ext>
            </a:extLst>
          </p:cNvPr>
          <p:cNvSpPr>
            <a:spLocks noGrp="1"/>
          </p:cNvSpPr>
          <p:nvPr>
            <p:ph type="title"/>
          </p:nvPr>
        </p:nvSpPr>
        <p:spPr>
          <a:xfrm>
            <a:off x="1264920" y="511275"/>
            <a:ext cx="10515600" cy="1133693"/>
          </a:xfrm>
          <a:solidFill>
            <a:schemeClr val="accent1"/>
          </a:solidFill>
          <a:scene3d>
            <a:camera prst="orthographicFront">
              <a:rot lat="0" lon="0" rev="0"/>
            </a:camera>
            <a:lightRig rig="glow" dir="t">
              <a:rot lat="0" lon="0" rev="4800000"/>
            </a:lightRig>
          </a:scene3d>
        </p:spPr>
        <p:style>
          <a:lnRef idx="3">
            <a:schemeClr val="lt1"/>
          </a:lnRef>
          <a:fillRef idx="1">
            <a:schemeClr val="accent5"/>
          </a:fillRef>
          <a:effectRef idx="1">
            <a:schemeClr val="accent5"/>
          </a:effectRef>
          <a:fontRef idx="minor">
            <a:schemeClr val="lt1"/>
          </a:fontRef>
        </p:style>
        <p:txBody>
          <a:bodyPr vert="horz" lIns="91440" tIns="45720" rIns="91440" bIns="45720" rtlCol="0">
            <a:normAutofit/>
          </a:bodyPr>
          <a:lstStyle/>
          <a:p>
            <a:pPr defTabSz="914400" eaLnBrk="1" hangingPunct="1">
              <a:defRPr/>
            </a:pPr>
            <a:r>
              <a:rPr lang="en-US" sz="5200" b="1" kern="1200">
                <a:latin typeface="+mj-lt"/>
                <a:ea typeface="+mj-ea"/>
                <a:cs typeface="+mj-cs"/>
              </a:rPr>
              <a:t>     How to find us &amp; stay updated</a:t>
            </a:r>
          </a:p>
        </p:txBody>
      </p:sp>
      <p:graphicFrame>
        <p:nvGraphicFramePr>
          <p:cNvPr id="103" name="TextBox 6">
            <a:hlinkClick r:id="rId3"/>
            <a:extLst>
              <a:ext uri="{FF2B5EF4-FFF2-40B4-BE49-F238E27FC236}">
                <a16:creationId xmlns:a16="http://schemas.microsoft.com/office/drawing/2014/main" id="{6FD7A7D4-B04D-A37C-3F91-70F35ED82AEF}"/>
              </a:ext>
            </a:extLst>
          </p:cNvPr>
          <p:cNvGraphicFramePr/>
          <p:nvPr/>
        </p:nvGraphicFramePr>
        <p:xfrm>
          <a:off x="324174" y="2788920"/>
          <a:ext cx="11298264" cy="5145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34036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2B04B6-26A7-469D-B526-0B25BFA11871}"/>
              </a:ext>
            </a:extLst>
          </p:cNvPr>
          <p:cNvSpPr>
            <a:spLocks noGrp="1"/>
          </p:cNvSpPr>
          <p:nvPr>
            <p:ph type="subTitle" idx="1"/>
          </p:nvPr>
        </p:nvSpPr>
        <p:spPr>
          <a:xfrm>
            <a:off x="6016048" y="3093021"/>
            <a:ext cx="3836988" cy="863776"/>
          </a:xfrm>
        </p:spPr>
        <p:txBody>
          <a:bodyPr rtlCol="0">
            <a:normAutofit fontScale="32500" lnSpcReduction="20000"/>
          </a:bodyPr>
          <a:lstStyle/>
          <a:p>
            <a:pPr eaLnBrk="1" fontAlgn="auto" hangingPunct="1">
              <a:spcAft>
                <a:spcPts val="0"/>
              </a:spcAft>
              <a:defRPr/>
            </a:pPr>
            <a:endParaRPr lang="en-GB"/>
          </a:p>
          <a:p>
            <a:pPr eaLnBrk="1" fontAlgn="auto" hangingPunct="1">
              <a:spcAft>
                <a:spcPts val="0"/>
              </a:spcAft>
              <a:defRPr/>
            </a:pPr>
            <a:r>
              <a:rPr lang="en-GB" sz="15000" b="1">
                <a:solidFill>
                  <a:schemeClr val="accent1">
                    <a:lumMod val="50000"/>
                  </a:schemeClr>
                </a:solidFill>
              </a:rPr>
              <a:t>Thank you!</a:t>
            </a:r>
          </a:p>
        </p:txBody>
      </p:sp>
      <p:pic>
        <p:nvPicPr>
          <p:cNvPr id="66563" name="Picture 6">
            <a:extLst>
              <a:ext uri="{FF2B5EF4-FFF2-40B4-BE49-F238E27FC236}">
                <a16:creationId xmlns:a16="http://schemas.microsoft.com/office/drawing/2014/main" id="{0BFDCF56-C379-486B-A867-3260AA37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256" y="5331987"/>
            <a:ext cx="2663092" cy="139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894B328-DD70-9090-E36B-5A1124A1DB4B}"/>
              </a:ext>
            </a:extLst>
          </p:cNvPr>
          <p:cNvSpPr txBox="1"/>
          <p:nvPr/>
        </p:nvSpPr>
        <p:spPr>
          <a:xfrm>
            <a:off x="1411822" y="5900591"/>
            <a:ext cx="6096000" cy="523220"/>
          </a:xfrm>
          <a:prstGeom prst="rect">
            <a:avLst/>
          </a:prstGeom>
          <a:noFill/>
        </p:spPr>
        <p:txBody>
          <a:bodyPr wrap="square">
            <a:spAutoFit/>
          </a:bodyPr>
          <a:lstStyle/>
          <a:p>
            <a:r>
              <a:rPr lang="en-GB" sz="2800">
                <a:hlinkClick r:id="rId4"/>
              </a:rPr>
              <a:t>Presenter View</a:t>
            </a:r>
            <a:endParaRPr lang="en-GB" sz="2800"/>
          </a:p>
        </p:txBody>
      </p:sp>
      <p:sp>
        <p:nvSpPr>
          <p:cNvPr id="6" name="Speech Bubble: Oval 5">
            <a:extLst>
              <a:ext uri="{FF2B5EF4-FFF2-40B4-BE49-F238E27FC236}">
                <a16:creationId xmlns:a16="http://schemas.microsoft.com/office/drawing/2014/main" id="{F8340F81-8DB0-E2CE-6BF9-BF05446A9DAC}"/>
              </a:ext>
            </a:extLst>
          </p:cNvPr>
          <p:cNvSpPr/>
          <p:nvPr/>
        </p:nvSpPr>
        <p:spPr>
          <a:xfrm rot="1292886">
            <a:off x="4954543" y="879233"/>
            <a:ext cx="3254289" cy="1789489"/>
          </a:xfrm>
          <a:prstGeom prst="wedgeEllipseCallou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a:t>What Went Well?</a:t>
            </a:r>
          </a:p>
        </p:txBody>
      </p:sp>
      <p:sp>
        <p:nvSpPr>
          <p:cNvPr id="7" name="Speech Bubble: Oval 6">
            <a:extLst>
              <a:ext uri="{FF2B5EF4-FFF2-40B4-BE49-F238E27FC236}">
                <a16:creationId xmlns:a16="http://schemas.microsoft.com/office/drawing/2014/main" id="{BD7922D1-549A-AF99-315D-7756CEE8C737}"/>
              </a:ext>
            </a:extLst>
          </p:cNvPr>
          <p:cNvSpPr/>
          <p:nvPr/>
        </p:nvSpPr>
        <p:spPr>
          <a:xfrm rot="21116345">
            <a:off x="5627656" y="4350835"/>
            <a:ext cx="3312897" cy="1529542"/>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a:t>Even Better If?</a:t>
            </a:r>
          </a:p>
        </p:txBody>
      </p:sp>
      <p:sp>
        <p:nvSpPr>
          <p:cNvPr id="8" name="Speech Bubble: Oval 7">
            <a:extLst>
              <a:ext uri="{FF2B5EF4-FFF2-40B4-BE49-F238E27FC236}">
                <a16:creationId xmlns:a16="http://schemas.microsoft.com/office/drawing/2014/main" id="{0F2F7738-16E1-BA81-C0AD-3A180AB692BE}"/>
              </a:ext>
            </a:extLst>
          </p:cNvPr>
          <p:cNvSpPr/>
          <p:nvPr/>
        </p:nvSpPr>
        <p:spPr>
          <a:xfrm rot="19919357">
            <a:off x="9004571" y="1080348"/>
            <a:ext cx="2898398" cy="195380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a:t>What Didn’t Go well?</a:t>
            </a:r>
          </a:p>
        </p:txBody>
      </p:sp>
      <p:pic>
        <p:nvPicPr>
          <p:cNvPr id="2" name="Picture 1">
            <a:extLst>
              <a:ext uri="{FF2B5EF4-FFF2-40B4-BE49-F238E27FC236}">
                <a16:creationId xmlns:a16="http://schemas.microsoft.com/office/drawing/2014/main" id="{4789F813-1D71-B37B-7484-C1A314561232}"/>
              </a:ext>
            </a:extLst>
          </p:cNvPr>
          <p:cNvPicPr>
            <a:picLocks noChangeAspect="1"/>
          </p:cNvPicPr>
          <p:nvPr/>
        </p:nvPicPr>
        <p:blipFill>
          <a:blip r:embed="rId5"/>
          <a:stretch>
            <a:fillRect/>
          </a:stretch>
        </p:blipFill>
        <p:spPr>
          <a:xfrm>
            <a:off x="660271" y="1230479"/>
            <a:ext cx="3946662" cy="3946662"/>
          </a:xfrm>
          <a:prstGeom prst="rect">
            <a:avLst/>
          </a:prstGeom>
        </p:spPr>
      </p:pic>
    </p:spTree>
    <p:extLst>
      <p:ext uri="{BB962C8B-B14F-4D97-AF65-F5344CB8AC3E}">
        <p14:creationId xmlns:p14="http://schemas.microsoft.com/office/powerpoint/2010/main" val="362358654"/>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nded Design Blue 16x9">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5685043_TF16391941.potx" id="{B0754C85-72E6-4067-B238-D56DAD685574}" vid="{08B9EFBC-5102-41F4-9D69-64FE269EC3EB}"/>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7089</Words>
  <Application>Microsoft Office PowerPoint</Application>
  <PresentationFormat>Widescreen</PresentationFormat>
  <Paragraphs>777</Paragraphs>
  <Slides>98</Slides>
  <Notes>32</Notes>
  <HiddenSlides>0</HiddenSlides>
  <MMClips>9</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98</vt:i4>
      </vt:variant>
    </vt:vector>
  </HeadingPairs>
  <TitlesOfParts>
    <vt:vector size="120" baseType="lpstr">
      <vt:lpstr>Aptos</vt:lpstr>
      <vt:lpstr>Aptos Display</vt:lpstr>
      <vt:lpstr>Arial</vt:lpstr>
      <vt:lpstr>Calibri</vt:lpstr>
      <vt:lpstr>Calibri Light</vt:lpstr>
      <vt:lpstr>Comic Sans MS</vt:lpstr>
      <vt:lpstr>Corbel</vt:lpstr>
      <vt:lpstr>Courier New</vt:lpstr>
      <vt:lpstr>Google Sans</vt:lpstr>
      <vt:lpstr>Sans Serif Collection</vt:lpstr>
      <vt:lpstr>Tahoma</vt:lpstr>
      <vt:lpstr>Wingdings</vt:lpstr>
      <vt:lpstr>4_Office Theme</vt:lpstr>
      <vt:lpstr>5_Office Theme</vt:lpstr>
      <vt:lpstr>1_Office Theme</vt:lpstr>
      <vt:lpstr>Banded Design Blue 16x9</vt:lpstr>
      <vt:lpstr>1_office theme</vt:lpstr>
      <vt:lpstr>Office Theme</vt:lpstr>
      <vt:lpstr>Office Theme</vt:lpstr>
      <vt:lpstr>Office Theme</vt:lpstr>
      <vt:lpstr>office theme</vt:lpstr>
      <vt:lpstr>2_Office Theme</vt:lpstr>
      <vt:lpstr>PowerPoint Presentation</vt:lpstr>
      <vt:lpstr>Housekeeping and Introduction   </vt:lpstr>
      <vt:lpstr>PowerPoint Presentation</vt:lpstr>
      <vt:lpstr>PowerPoint Presentation</vt:lpstr>
      <vt:lpstr>What is neurodiversity?   Gill Tyler Designated Clinical Officer SEND; NHS Cheshire and Merseyside</vt:lpstr>
      <vt:lpstr>What is Neurodiversity</vt:lpstr>
      <vt:lpstr>What is Neurodiversity</vt:lpstr>
      <vt:lpstr>Examples of Neurodiversity</vt:lpstr>
      <vt:lpstr>What does this mean for my child?</vt:lpstr>
      <vt:lpstr>Your child may: </vt:lpstr>
      <vt:lpstr>Neurodiversity Pathways Update:  How do we support in Cheshire West and Chester?   </vt:lpstr>
      <vt:lpstr>Cheshire and Merseyside neurodevelopmental pathway: Introduction </vt:lpstr>
      <vt:lpstr>Underlying principles</vt:lpstr>
      <vt:lpstr>Why needs led support ?</vt:lpstr>
      <vt:lpstr>PowerPoint Presentation</vt:lpstr>
      <vt:lpstr>Development and work in Cheshire and Merseyside</vt:lpstr>
      <vt:lpstr>C&amp;M Children and Young People Neurodevelopment Pathway</vt:lpstr>
      <vt:lpstr>Work done so far in C and M </vt:lpstr>
      <vt:lpstr>Further work on the ND pathway in C and M</vt:lpstr>
      <vt:lpstr>Understanding The diagnostic Pathway</vt:lpstr>
      <vt:lpstr>What is the difference between being neuro-divergent and having a neurodevelopmental diagnosis? </vt:lpstr>
      <vt:lpstr>Assessment and Diagnosis Change: Multidisciplinary approach and combined assessment, expanded capacity</vt:lpstr>
      <vt:lpstr>PowerPoint Presentation</vt:lpstr>
      <vt:lpstr>PowerPoint Presentation</vt:lpstr>
      <vt:lpstr>CANDDID study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Educational Needs Co-Ordinator – Emily Arnaud </vt:lpstr>
      <vt:lpstr>The role of the SENCo</vt:lpstr>
      <vt:lpstr>The SEND Code of Practice (2015)</vt:lpstr>
      <vt:lpstr>SEND Code of Practice (2015) states that…</vt:lpstr>
      <vt:lpstr>The SENCO is responsible for: </vt:lpstr>
      <vt:lpstr>PowerPoint Presentation</vt:lpstr>
      <vt:lpstr>Graduated Approach</vt:lpstr>
      <vt:lpstr>How does the SENCo support teachers?</vt:lpstr>
      <vt:lpstr>What is Quality First Teaching??</vt:lpstr>
      <vt:lpstr>PowerPoint Presentation</vt:lpstr>
      <vt:lpstr>SENCo considerations for learning environments…</vt:lpstr>
      <vt:lpstr>How can the SENCo help with referrals to external professionals?</vt:lpstr>
      <vt:lpstr>Who can you talk to at school?</vt:lpstr>
      <vt:lpstr>References</vt:lpstr>
      <vt:lpstr>The Autism Service</vt:lpstr>
      <vt:lpstr>      </vt:lpstr>
      <vt:lpstr>Who Are The Autism Service?</vt:lpstr>
      <vt:lpstr>What we do</vt:lpstr>
      <vt:lpstr>How to access the service</vt:lpstr>
      <vt:lpstr>Cheshire West Autism Service  Family Support Padlet</vt:lpstr>
      <vt:lpstr>Cheshire West Live Well Site</vt:lpstr>
      <vt:lpstr>Coffee Cake &amp; Marketplace </vt:lpstr>
      <vt:lpstr>PowerPoint Presentation</vt:lpstr>
      <vt:lpstr>Themes from 2024</vt:lpstr>
      <vt:lpstr>PowerPoint Presentation</vt:lpstr>
      <vt:lpstr>Recommendations 2024</vt:lpstr>
      <vt:lpstr>Understanding Inclusion</vt:lpstr>
      <vt:lpstr>PowerPoint Presentation</vt:lpstr>
      <vt:lpstr>Parent Participation </vt:lpstr>
      <vt:lpstr>PowerPoint Presentation</vt:lpstr>
      <vt:lpstr>PowerPoint Presentation</vt:lpstr>
      <vt:lpstr>PowerPoint Presentation</vt:lpstr>
      <vt:lpstr>PowerPoint Presentation</vt:lpstr>
      <vt:lpstr>PowerPoint Presentation</vt:lpstr>
      <vt:lpstr>Lived experience learning </vt:lpstr>
      <vt:lpstr>PowerPoint Presentation</vt:lpstr>
      <vt:lpstr>PowerPoint Presentation</vt:lpstr>
      <vt:lpstr>PowerPoint Presentation</vt:lpstr>
      <vt:lpstr>PowerPoint Presentation</vt:lpstr>
      <vt:lpstr>PowerPoint Presentation</vt:lpstr>
      <vt:lpstr>Partnerships for the Inclusion of Neurodiversity in Schools   2025-2026</vt:lpstr>
      <vt:lpstr>Overview of PINS</vt:lpstr>
      <vt:lpstr>Aims – key to evaluation </vt:lpstr>
      <vt:lpstr>Starts with Self-Assessment</vt:lpstr>
      <vt:lpstr>The PINS Support Offer</vt:lpstr>
      <vt:lpstr>How we will recognise impact</vt:lpstr>
      <vt:lpstr>How we will recognise impact</vt:lpstr>
      <vt:lpstr>How we will recognise impact</vt:lpstr>
      <vt:lpstr> Partnership for Inclusion of Neurodiversity in Schools ( PINS) Project  Parent Carer Forum Involvement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to find us &amp; stay updated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Kennerley</dc:creator>
  <cp:lastModifiedBy>Lucy Kennerley</cp:lastModifiedBy>
  <cp:revision>1</cp:revision>
  <cp:lastPrinted>2025-11-10T14:18:58Z</cp:lastPrinted>
  <dcterms:created xsi:type="dcterms:W3CDTF">2025-02-09T03:35:52Z</dcterms:created>
  <dcterms:modified xsi:type="dcterms:W3CDTF">2025-11-15T07:35:03Z</dcterms:modified>
</cp:coreProperties>
</file>