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7"/>
  </p:notesMasterIdLst>
  <p:sldIdLst>
    <p:sldId id="258" r:id="rId6"/>
    <p:sldId id="320" r:id="rId7"/>
    <p:sldId id="487" r:id="rId8"/>
    <p:sldId id="265" r:id="rId9"/>
    <p:sldId id="478" r:id="rId10"/>
    <p:sldId id="479" r:id="rId11"/>
    <p:sldId id="462" r:id="rId12"/>
    <p:sldId id="349" r:id="rId13"/>
    <p:sldId id="481" r:id="rId14"/>
    <p:sldId id="485" r:id="rId15"/>
    <p:sldId id="370" r:id="rId16"/>
    <p:sldId id="477" r:id="rId17"/>
    <p:sldId id="480" r:id="rId18"/>
    <p:sldId id="482" r:id="rId19"/>
    <p:sldId id="483" r:id="rId20"/>
    <p:sldId id="484" r:id="rId21"/>
    <p:sldId id="469" r:id="rId22"/>
    <p:sldId id="464" r:id="rId23"/>
    <p:sldId id="471" r:id="rId24"/>
    <p:sldId id="343"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801"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BF0D3E"/>
    <a:srgbClr val="3C1053"/>
    <a:srgbClr val="425563"/>
    <a:srgbClr val="007672"/>
    <a:srgbClr val="E6E6E6"/>
    <a:srgbClr val="C7C9C7"/>
    <a:srgbClr val="D7C4B7"/>
    <a:srgbClr val="B6A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201" autoAdjust="0"/>
  </p:normalViewPr>
  <p:slideViewPr>
    <p:cSldViewPr snapToGrid="0" showGuides="1">
      <p:cViewPr varScale="1">
        <p:scale>
          <a:sx n="79" d="100"/>
          <a:sy n="79" d="100"/>
        </p:scale>
        <p:origin x="840" y="48"/>
      </p:cViewPr>
      <p:guideLst>
        <p:guide pos="801"/>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AD945-8D3F-4EEB-882F-5D8ABDE4BF16}" type="datetimeFigureOut">
              <a:rPr lang="en-GB" smtClean="0"/>
              <a:t>23/03/2026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E60A4-FF81-4F9E-BB58-63A43897B2B1}" type="slidenum">
              <a:rPr lang="en-GB" smtClean="0"/>
              <a:t>‹#›</a:t>
            </a:fld>
            <a:endParaRPr lang="en-GB"/>
          </a:p>
        </p:txBody>
      </p:sp>
    </p:spTree>
    <p:extLst>
      <p:ext uri="{BB962C8B-B14F-4D97-AF65-F5344CB8AC3E}">
        <p14:creationId xmlns:p14="http://schemas.microsoft.com/office/powerpoint/2010/main" val="193283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CE60A4-FF81-4F9E-BB58-63A43897B2B1}" type="slidenum">
              <a:rPr lang="en-GB" smtClean="0"/>
              <a:t>7</a:t>
            </a:fld>
            <a:endParaRPr lang="en-GB"/>
          </a:p>
        </p:txBody>
      </p:sp>
    </p:spTree>
    <p:extLst>
      <p:ext uri="{BB962C8B-B14F-4D97-AF65-F5344CB8AC3E}">
        <p14:creationId xmlns:p14="http://schemas.microsoft.com/office/powerpoint/2010/main" val="247991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2F91A-D918-22E4-CADD-423E7EED3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1F820-A81E-7291-961D-C3C1CB1AB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C7471-E74E-8019-F12F-7667976917A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4D44969-4E20-5214-A03C-C21EDDD046E1}"/>
              </a:ext>
            </a:extLst>
          </p:cNvPr>
          <p:cNvSpPr>
            <a:spLocks noGrp="1"/>
          </p:cNvSpPr>
          <p:nvPr>
            <p:ph type="sldNum" sz="quarter" idx="5"/>
          </p:nvPr>
        </p:nvSpPr>
        <p:spPr/>
        <p:txBody>
          <a:bodyPr/>
          <a:lstStyle/>
          <a:p>
            <a:fld id="{4ECE60A4-FF81-4F9E-BB58-63A43897B2B1}" type="slidenum">
              <a:rPr lang="en-GB" smtClean="0"/>
              <a:t>18</a:t>
            </a:fld>
            <a:endParaRPr lang="en-GB"/>
          </a:p>
        </p:txBody>
      </p:sp>
    </p:spTree>
    <p:extLst>
      <p:ext uri="{BB962C8B-B14F-4D97-AF65-F5344CB8AC3E}">
        <p14:creationId xmlns:p14="http://schemas.microsoft.com/office/powerpoint/2010/main" val="1590739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0BBDC1-9336-42E6-AAF6-C2ABD0701F44}"/>
              </a:ext>
            </a:extLst>
          </p:cNvPr>
          <p:cNvSpPr/>
          <p:nvPr userDrawn="1"/>
        </p:nvSpPr>
        <p:spPr bwMode="black">
          <a:xfrm>
            <a:off x="0" y="0"/>
            <a:ext cx="12192000" cy="16409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15CA120B-580A-416E-8F43-B1A76C445FB4}"/>
              </a:ext>
            </a:extLst>
          </p:cNvPr>
          <p:cNvSpPr>
            <a:spLocks noGrp="1"/>
          </p:cNvSpPr>
          <p:nvPr>
            <p:ph type="title"/>
          </p:nvPr>
        </p:nvSpPr>
        <p:spPr bwMode="white">
          <a:xfrm>
            <a:off x="432000" y="329498"/>
            <a:ext cx="9624440" cy="484748"/>
          </a:xfrm>
        </p:spPr>
        <p:txBody>
          <a:bodyPr anchor="t">
            <a:noAutofit/>
          </a:bodyPr>
          <a:lstStyle>
            <a:lvl1pPr algn="l">
              <a:defRPr sz="4000">
                <a:solidFill>
                  <a:schemeClr val="bg1"/>
                </a:solidFill>
              </a:defRPr>
            </a:lvl1pPr>
          </a:lstStyle>
          <a:p>
            <a:r>
              <a:rPr lang="en-US"/>
              <a:t>Click to edit Master title style</a:t>
            </a:r>
            <a:endParaRPr lang="en-GB" dirty="0"/>
          </a:p>
        </p:txBody>
      </p:sp>
      <p:cxnSp>
        <p:nvCxnSpPr>
          <p:cNvPr id="10" name="Straight Connector 9">
            <a:extLst>
              <a:ext uri="{FF2B5EF4-FFF2-40B4-BE49-F238E27FC236}">
                <a16:creationId xmlns:a16="http://schemas.microsoft.com/office/drawing/2014/main" id="{24900820-8926-4E6C-B202-19AB2A0AD09E}"/>
              </a:ext>
            </a:extLst>
          </p:cNvPr>
          <p:cNvCxnSpPr/>
          <p:nvPr userDrawn="1"/>
        </p:nvCxnSpPr>
        <p:spPr>
          <a:xfrm>
            <a:off x="0" y="1628800"/>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AEC36A3-4E5D-45C4-B4AA-C1FB2190C5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00456" y="382760"/>
            <a:ext cx="1633731" cy="493777"/>
          </a:xfrm>
          <a:prstGeom prst="rect">
            <a:avLst/>
          </a:prstGeom>
        </p:spPr>
      </p:pic>
      <p:sp>
        <p:nvSpPr>
          <p:cNvPr id="11" name="Text Placeholder 10">
            <a:extLst>
              <a:ext uri="{FF2B5EF4-FFF2-40B4-BE49-F238E27FC236}">
                <a16:creationId xmlns:a16="http://schemas.microsoft.com/office/drawing/2014/main" id="{5FA677C9-C8BB-4630-9AE0-124F862A6139}"/>
              </a:ext>
            </a:extLst>
          </p:cNvPr>
          <p:cNvSpPr>
            <a:spLocks noGrp="1"/>
          </p:cNvSpPr>
          <p:nvPr>
            <p:ph type="body" sz="quarter" idx="14" hasCustomPrompt="1"/>
          </p:nvPr>
        </p:nvSpPr>
        <p:spPr bwMode="white">
          <a:xfrm>
            <a:off x="432000" y="952500"/>
            <a:ext cx="3701850" cy="514350"/>
          </a:xfrm>
        </p:spPr>
        <p:txBody>
          <a:bodyPr/>
          <a:lstStyle>
            <a:lvl1pPr>
              <a:defRPr lang="en-US" sz="2400" kern="1200" dirty="0" smtClean="0">
                <a:solidFill>
                  <a:schemeClr val="bg1"/>
                </a:solidFill>
                <a:latin typeface="+mn-lt"/>
                <a:ea typeface="+mn-ea"/>
                <a:cs typeface="+mn-cs"/>
              </a:defRPr>
            </a:lvl1pPr>
          </a:lstStyle>
          <a:p>
            <a:pPr lvl="0"/>
            <a:r>
              <a:rPr lang="en-US" dirty="0"/>
              <a:t>Date</a:t>
            </a:r>
            <a:endParaRPr lang="en-GB" dirty="0"/>
          </a:p>
        </p:txBody>
      </p:sp>
    </p:spTree>
    <p:extLst>
      <p:ext uri="{BB962C8B-B14F-4D97-AF65-F5344CB8AC3E}">
        <p14:creationId xmlns:p14="http://schemas.microsoft.com/office/powerpoint/2010/main" val="6827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blue and Content Layout_quote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03EE-4E1C-488C-93E3-BF3A17D56824}"/>
              </a:ext>
            </a:extLst>
          </p:cNvPr>
          <p:cNvSpPr>
            <a:spLocks noGrp="1"/>
          </p:cNvSpPr>
          <p:nvPr>
            <p:ph type="title"/>
          </p:nvPr>
        </p:nvSpPr>
        <p:spPr>
          <a:xfrm>
            <a:off x="3312000" y="365125"/>
            <a:ext cx="7812000" cy="1325563"/>
          </a:xfrm>
        </p:spPr>
        <p:txBody>
          <a:bodyPr/>
          <a:lstStyle>
            <a:lvl1pPr>
              <a:defRPr>
                <a:solidFill>
                  <a:schemeClr val="accent2"/>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p>
            <a:fld id="{DF147CEA-16D6-4673-BCFA-7EB7B103FA77}" type="slidenum">
              <a:rPr lang="en-GB" smtClean="0"/>
              <a:t>‹#›</a:t>
            </a:fld>
            <a:endParaRPr lang="en-GB"/>
          </a:p>
        </p:txBody>
      </p:sp>
      <p:sp>
        <p:nvSpPr>
          <p:cNvPr id="7" name="Text Placeholder 7">
            <a:extLst>
              <a:ext uri="{FF2B5EF4-FFF2-40B4-BE49-F238E27FC236}">
                <a16:creationId xmlns:a16="http://schemas.microsoft.com/office/drawing/2014/main" id="{3DA9EB04-5371-4FBC-A576-0820192301AA}"/>
              </a:ext>
            </a:extLst>
          </p:cNvPr>
          <p:cNvSpPr>
            <a:spLocks noGrp="1"/>
          </p:cNvSpPr>
          <p:nvPr>
            <p:ph type="body" sz="quarter" idx="13"/>
          </p:nvPr>
        </p:nvSpPr>
        <p:spPr bwMode="white">
          <a:xfrm>
            <a:off x="431999" y="2320925"/>
            <a:ext cx="2106000" cy="1108075"/>
          </a:xfrm>
        </p:spPr>
        <p:txBody>
          <a:bodyPr anchor="b" anchorCtr="0">
            <a:noAutofit/>
          </a:bodyPr>
          <a:lstStyle>
            <a:lvl1pPr algn="ctr">
              <a:lnSpc>
                <a:spcPct val="100000"/>
              </a:lnSpc>
              <a:spcBef>
                <a:spcPts val="0"/>
              </a:spcBef>
              <a:spcAft>
                <a:spcPts val="1800"/>
              </a:spcAft>
              <a:defRPr sz="1800" i="1">
                <a:solidFill>
                  <a:schemeClr val="bg1"/>
                </a:solidFill>
              </a:defRPr>
            </a:lvl1pPr>
            <a:lvl2pPr marL="0" indent="0" algn="ctr">
              <a:lnSpc>
                <a:spcPct val="100000"/>
              </a:lnSpc>
              <a:spcBef>
                <a:spcPts val="0"/>
              </a:spcBef>
              <a:buNone/>
              <a:defRPr sz="1000" i="0">
                <a:solidFill>
                  <a:schemeClr val="bg1"/>
                </a:solidFill>
              </a:defRPr>
            </a:lvl2pPr>
            <a:lvl3pPr marL="0" indent="0" algn="ctr">
              <a:lnSpc>
                <a:spcPct val="100000"/>
              </a:lnSpc>
              <a:spcBef>
                <a:spcPts val="0"/>
              </a:spcBef>
              <a:buNone/>
              <a:defRPr sz="1000" i="0">
                <a:solidFill>
                  <a:schemeClr val="bg1"/>
                </a:solidFill>
              </a:defRPr>
            </a:lvl3pPr>
            <a:lvl4pPr marL="0" indent="0" algn="ctr">
              <a:lnSpc>
                <a:spcPct val="100000"/>
              </a:lnSpc>
              <a:spcBef>
                <a:spcPts val="0"/>
              </a:spcBef>
              <a:buNone/>
              <a:defRPr sz="1000" i="0">
                <a:solidFill>
                  <a:schemeClr val="bg1"/>
                </a:solidFill>
              </a:defRPr>
            </a:lvl4pPr>
            <a:lvl5pPr marL="0" indent="0" algn="ctr">
              <a:lnSpc>
                <a:spcPct val="100000"/>
              </a:lnSpc>
              <a:spcBef>
                <a:spcPts val="0"/>
              </a:spcBef>
              <a:buNone/>
              <a:defRPr sz="1000" i="0">
                <a:solidFill>
                  <a:schemeClr val="bg1"/>
                </a:solidFill>
              </a:defRPr>
            </a:lvl5pPr>
          </a:lstStyle>
          <a:p>
            <a:pPr lvl="0"/>
            <a:r>
              <a:rPr lang="en-US"/>
              <a:t>Click to edit Master text styles</a:t>
            </a:r>
          </a:p>
        </p:txBody>
      </p:sp>
      <p:sp>
        <p:nvSpPr>
          <p:cNvPr id="8" name="Text Placeholder 7">
            <a:extLst>
              <a:ext uri="{FF2B5EF4-FFF2-40B4-BE49-F238E27FC236}">
                <a16:creationId xmlns:a16="http://schemas.microsoft.com/office/drawing/2014/main" id="{8EFF4FB2-7421-40B0-8472-5B5F6D9F00E2}"/>
              </a:ext>
            </a:extLst>
          </p:cNvPr>
          <p:cNvSpPr>
            <a:spLocks noGrp="1"/>
          </p:cNvSpPr>
          <p:nvPr>
            <p:ph type="body" sz="quarter" idx="14"/>
          </p:nvPr>
        </p:nvSpPr>
        <p:spPr bwMode="white">
          <a:xfrm>
            <a:off x="431999" y="3591233"/>
            <a:ext cx="2106000" cy="153888"/>
          </a:xfrm>
        </p:spPr>
        <p:txBody>
          <a:bodyPr>
            <a:noAutofit/>
          </a:bodyPr>
          <a:lstStyle>
            <a:lvl1pPr algn="ctr">
              <a:lnSpc>
                <a:spcPct val="100000"/>
              </a:lnSpc>
              <a:spcBef>
                <a:spcPts val="0"/>
              </a:spcBef>
              <a:spcAft>
                <a:spcPts val="1800"/>
              </a:spcAft>
              <a:defRPr sz="1600" i="0">
                <a:solidFill>
                  <a:schemeClr val="bg1"/>
                </a:solidFill>
              </a:defRPr>
            </a:lvl1pPr>
            <a:lvl2pPr marL="0" indent="0" algn="ctr">
              <a:lnSpc>
                <a:spcPct val="100000"/>
              </a:lnSpc>
              <a:spcBef>
                <a:spcPts val="0"/>
              </a:spcBef>
              <a:buNone/>
              <a:defRPr sz="1000" i="0">
                <a:solidFill>
                  <a:schemeClr val="bg1"/>
                </a:solidFill>
              </a:defRPr>
            </a:lvl2pPr>
            <a:lvl3pPr marL="0" indent="0" algn="ctr">
              <a:lnSpc>
                <a:spcPct val="100000"/>
              </a:lnSpc>
              <a:spcBef>
                <a:spcPts val="0"/>
              </a:spcBef>
              <a:buNone/>
              <a:defRPr sz="1000" i="0">
                <a:solidFill>
                  <a:schemeClr val="bg1"/>
                </a:solidFill>
              </a:defRPr>
            </a:lvl3pPr>
            <a:lvl4pPr marL="0" indent="0" algn="ctr">
              <a:lnSpc>
                <a:spcPct val="100000"/>
              </a:lnSpc>
              <a:spcBef>
                <a:spcPts val="0"/>
              </a:spcBef>
              <a:buNone/>
              <a:defRPr sz="1000" i="0">
                <a:solidFill>
                  <a:schemeClr val="bg1"/>
                </a:solidFill>
              </a:defRPr>
            </a:lvl4pPr>
            <a:lvl5pPr marL="0" indent="0" algn="ctr">
              <a:lnSpc>
                <a:spcPct val="100000"/>
              </a:lnSpc>
              <a:spcBef>
                <a:spcPts val="0"/>
              </a:spcBef>
              <a:buNone/>
              <a:defRPr sz="1000" i="0">
                <a:solidFill>
                  <a:schemeClr val="bg1"/>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09C0FE86-D10E-434F-87EF-4058CC3ABF68}"/>
              </a:ext>
            </a:extLst>
          </p:cNvPr>
          <p:cNvCxnSpPr>
            <a:cxnSpLocks/>
          </p:cNvCxnSpPr>
          <p:nvPr userDrawn="1"/>
        </p:nvCxnSpPr>
        <p:spPr bwMode="white">
          <a:xfrm>
            <a:off x="1214999" y="3510116"/>
            <a:ext cx="540000"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0" name="Content Placeholder 11">
            <a:extLst>
              <a:ext uri="{FF2B5EF4-FFF2-40B4-BE49-F238E27FC236}">
                <a16:creationId xmlns:a16="http://schemas.microsoft.com/office/drawing/2014/main" id="{517A98ED-A3C5-476A-A569-89624323F6FF}"/>
              </a:ext>
            </a:extLst>
          </p:cNvPr>
          <p:cNvSpPr>
            <a:spLocks noGrp="1"/>
          </p:cNvSpPr>
          <p:nvPr>
            <p:ph sz="quarter" idx="15"/>
          </p:nvPr>
        </p:nvSpPr>
        <p:spPr>
          <a:xfrm>
            <a:off x="3312000" y="2323375"/>
            <a:ext cx="7812000" cy="38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684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and char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rgbClr val="C7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3557392" y="1550096"/>
            <a:ext cx="8202607" cy="375780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2812242"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cxnSp>
        <p:nvCxnSpPr>
          <p:cNvPr id="62" name="Straight Connector 61">
            <a:extLst>
              <a:ext uri="{FF2B5EF4-FFF2-40B4-BE49-F238E27FC236}">
                <a16:creationId xmlns:a16="http://schemas.microsoft.com/office/drawing/2014/main" id="{7E743CD9-4FE4-4D3C-A14F-960A3FBB0C58}"/>
              </a:ext>
            </a:extLst>
          </p:cNvPr>
          <p:cNvCxnSpPr>
            <a:cxnSpLocks/>
          </p:cNvCxnSpPr>
          <p:nvPr userDrawn="1"/>
        </p:nvCxnSpPr>
        <p:spPr bwMode="white">
          <a:xfrm>
            <a:off x="431998" y="2150977"/>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ontent Placeholder 3">
            <a:extLst>
              <a:ext uri="{FF2B5EF4-FFF2-40B4-BE49-F238E27FC236}">
                <a16:creationId xmlns:a16="http://schemas.microsoft.com/office/drawing/2014/main" id="{532E1F7F-BC09-4350-8748-8C20D61179D3}"/>
              </a:ext>
            </a:extLst>
          </p:cNvPr>
          <p:cNvSpPr>
            <a:spLocks noGrp="1"/>
          </p:cNvSpPr>
          <p:nvPr>
            <p:ph sz="quarter" idx="28"/>
          </p:nvPr>
        </p:nvSpPr>
        <p:spPr bwMode="white">
          <a:xfrm>
            <a:off x="431999" y="2323374"/>
            <a:ext cx="2814445" cy="3494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hart Placeholder 2">
            <a:extLst>
              <a:ext uri="{FF2B5EF4-FFF2-40B4-BE49-F238E27FC236}">
                <a16:creationId xmlns:a16="http://schemas.microsoft.com/office/drawing/2014/main" id="{F7CED1B0-AE3F-45F3-8C83-F736A6E1E1E8}"/>
              </a:ext>
            </a:extLst>
          </p:cNvPr>
          <p:cNvSpPr>
            <a:spLocks noGrp="1"/>
          </p:cNvSpPr>
          <p:nvPr>
            <p:ph type="chart" sz="quarter" idx="27"/>
          </p:nvPr>
        </p:nvSpPr>
        <p:spPr>
          <a:xfrm>
            <a:off x="4007064" y="1862269"/>
            <a:ext cx="7303263" cy="3133462"/>
          </a:xfrm>
        </p:spPr>
        <p:txBody>
          <a:bodyPr/>
          <a:lstStyle/>
          <a:p>
            <a:r>
              <a:rPr lang="en-US"/>
              <a:t>Click icon to add chart</a:t>
            </a:r>
            <a:endParaRPr lang="en-GB" dirty="0"/>
          </a:p>
        </p:txBody>
      </p:sp>
    </p:spTree>
    <p:extLst>
      <p:ext uri="{BB962C8B-B14F-4D97-AF65-F5344CB8AC3E}">
        <p14:creationId xmlns:p14="http://schemas.microsoft.com/office/powerpoint/2010/main" val="227524692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and tab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rgbClr val="C7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3557392" y="1550096"/>
            <a:ext cx="8202607" cy="375780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2812242"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cxnSp>
        <p:nvCxnSpPr>
          <p:cNvPr id="62" name="Straight Connector 61">
            <a:extLst>
              <a:ext uri="{FF2B5EF4-FFF2-40B4-BE49-F238E27FC236}">
                <a16:creationId xmlns:a16="http://schemas.microsoft.com/office/drawing/2014/main" id="{7E743CD9-4FE4-4D3C-A14F-960A3FBB0C58}"/>
              </a:ext>
            </a:extLst>
          </p:cNvPr>
          <p:cNvCxnSpPr>
            <a:cxnSpLocks/>
          </p:cNvCxnSpPr>
          <p:nvPr userDrawn="1"/>
        </p:nvCxnSpPr>
        <p:spPr bwMode="white">
          <a:xfrm>
            <a:off x="431998" y="2150977"/>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ontent Placeholder 3">
            <a:extLst>
              <a:ext uri="{FF2B5EF4-FFF2-40B4-BE49-F238E27FC236}">
                <a16:creationId xmlns:a16="http://schemas.microsoft.com/office/drawing/2014/main" id="{532E1F7F-BC09-4350-8748-8C20D61179D3}"/>
              </a:ext>
            </a:extLst>
          </p:cNvPr>
          <p:cNvSpPr>
            <a:spLocks noGrp="1"/>
          </p:cNvSpPr>
          <p:nvPr>
            <p:ph sz="quarter" idx="28"/>
          </p:nvPr>
        </p:nvSpPr>
        <p:spPr bwMode="white">
          <a:xfrm>
            <a:off x="431999" y="2323374"/>
            <a:ext cx="2814445" cy="3494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able Placeholder 3">
            <a:extLst>
              <a:ext uri="{FF2B5EF4-FFF2-40B4-BE49-F238E27FC236}">
                <a16:creationId xmlns:a16="http://schemas.microsoft.com/office/drawing/2014/main" id="{836AD1E0-CBE3-4545-B81C-38C878EDAE6B}"/>
              </a:ext>
            </a:extLst>
          </p:cNvPr>
          <p:cNvSpPr>
            <a:spLocks noGrp="1"/>
          </p:cNvSpPr>
          <p:nvPr>
            <p:ph type="tbl" sz="quarter" idx="29"/>
          </p:nvPr>
        </p:nvSpPr>
        <p:spPr>
          <a:xfrm>
            <a:off x="4007064" y="1862269"/>
            <a:ext cx="7303263" cy="3133462"/>
          </a:xfrm>
        </p:spPr>
        <p:txBody>
          <a:bodyPr/>
          <a:lstStyle/>
          <a:p>
            <a:r>
              <a:rPr lang="en-US"/>
              <a:t>Click icon to add table</a:t>
            </a:r>
            <a:endParaRPr lang="en-GB"/>
          </a:p>
        </p:txBody>
      </p:sp>
    </p:spTree>
    <p:extLst>
      <p:ext uri="{BB962C8B-B14F-4D97-AF65-F5344CB8AC3E}">
        <p14:creationId xmlns:p14="http://schemas.microsoft.com/office/powerpoint/2010/main" val="236643084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Layout_1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75" name="Picture Placeholder 11">
            <a:extLst>
              <a:ext uri="{FF2B5EF4-FFF2-40B4-BE49-F238E27FC236}">
                <a16:creationId xmlns:a16="http://schemas.microsoft.com/office/drawing/2014/main" id="{4B98B338-FEB0-411B-9163-7C8AA7710D16}"/>
              </a:ext>
            </a:extLst>
          </p:cNvPr>
          <p:cNvSpPr>
            <a:spLocks noGrp="1"/>
          </p:cNvSpPr>
          <p:nvPr>
            <p:ph type="pic" sz="quarter" idx="15"/>
          </p:nvPr>
        </p:nvSpPr>
        <p:spPr>
          <a:xfrm>
            <a:off x="2112139"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76" name="Picture Placeholder 11">
            <a:extLst>
              <a:ext uri="{FF2B5EF4-FFF2-40B4-BE49-F238E27FC236}">
                <a16:creationId xmlns:a16="http://schemas.microsoft.com/office/drawing/2014/main" id="{1BCA1CCC-4C89-46E6-80FF-3C4D02D6587D}"/>
              </a:ext>
            </a:extLst>
          </p:cNvPr>
          <p:cNvSpPr>
            <a:spLocks noGrp="1"/>
          </p:cNvSpPr>
          <p:nvPr>
            <p:ph type="pic" sz="quarter" idx="16"/>
          </p:nvPr>
        </p:nvSpPr>
        <p:spPr>
          <a:xfrm>
            <a:off x="3529328"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77" name="Picture Placeholder 11">
            <a:extLst>
              <a:ext uri="{FF2B5EF4-FFF2-40B4-BE49-F238E27FC236}">
                <a16:creationId xmlns:a16="http://schemas.microsoft.com/office/drawing/2014/main" id="{8FAF4BC3-3C61-4DF4-81B7-B90FB2A4C6B4}"/>
              </a:ext>
            </a:extLst>
          </p:cNvPr>
          <p:cNvSpPr>
            <a:spLocks noGrp="1"/>
          </p:cNvSpPr>
          <p:nvPr>
            <p:ph type="pic" sz="quarter" idx="17"/>
          </p:nvPr>
        </p:nvSpPr>
        <p:spPr>
          <a:xfrm>
            <a:off x="4946517"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78" name="Picture Placeholder 11">
            <a:extLst>
              <a:ext uri="{FF2B5EF4-FFF2-40B4-BE49-F238E27FC236}">
                <a16:creationId xmlns:a16="http://schemas.microsoft.com/office/drawing/2014/main" id="{1DB8323C-9EFF-4403-933C-EF78C956061B}"/>
              </a:ext>
            </a:extLst>
          </p:cNvPr>
          <p:cNvSpPr>
            <a:spLocks noGrp="1"/>
          </p:cNvSpPr>
          <p:nvPr>
            <p:ph type="pic" sz="quarter" idx="18"/>
          </p:nvPr>
        </p:nvSpPr>
        <p:spPr>
          <a:xfrm>
            <a:off x="6363706"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79" name="Picture Placeholder 11">
            <a:extLst>
              <a:ext uri="{FF2B5EF4-FFF2-40B4-BE49-F238E27FC236}">
                <a16:creationId xmlns:a16="http://schemas.microsoft.com/office/drawing/2014/main" id="{EDFDEEB9-5CEB-49BE-9770-6AD6648ABCC1}"/>
              </a:ext>
            </a:extLst>
          </p:cNvPr>
          <p:cNvSpPr>
            <a:spLocks noGrp="1"/>
          </p:cNvSpPr>
          <p:nvPr>
            <p:ph type="pic" sz="quarter" idx="19"/>
          </p:nvPr>
        </p:nvSpPr>
        <p:spPr>
          <a:xfrm>
            <a:off x="7780895"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80" name="Picture Placeholder 11">
            <a:extLst>
              <a:ext uri="{FF2B5EF4-FFF2-40B4-BE49-F238E27FC236}">
                <a16:creationId xmlns:a16="http://schemas.microsoft.com/office/drawing/2014/main" id="{4D5FFCB5-10A7-4E7B-A61A-63EFE3AADFB7}"/>
              </a:ext>
            </a:extLst>
          </p:cNvPr>
          <p:cNvSpPr>
            <a:spLocks noGrp="1"/>
          </p:cNvSpPr>
          <p:nvPr>
            <p:ph type="pic" sz="quarter" idx="20"/>
          </p:nvPr>
        </p:nvSpPr>
        <p:spPr>
          <a:xfrm>
            <a:off x="9198084"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83" name="Picture Placeholder 11">
            <a:extLst>
              <a:ext uri="{FF2B5EF4-FFF2-40B4-BE49-F238E27FC236}">
                <a16:creationId xmlns:a16="http://schemas.microsoft.com/office/drawing/2014/main" id="{8C55D984-30C2-4007-B95B-32BEC468A497}"/>
              </a:ext>
            </a:extLst>
          </p:cNvPr>
          <p:cNvSpPr>
            <a:spLocks noGrp="1"/>
          </p:cNvSpPr>
          <p:nvPr>
            <p:ph type="pic" sz="quarter" idx="23"/>
          </p:nvPr>
        </p:nvSpPr>
        <p:spPr>
          <a:xfrm>
            <a:off x="10615270"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cxnSp>
        <p:nvCxnSpPr>
          <p:cNvPr id="84" name="Straight Connector 83">
            <a:extLst>
              <a:ext uri="{FF2B5EF4-FFF2-40B4-BE49-F238E27FC236}">
                <a16:creationId xmlns:a16="http://schemas.microsoft.com/office/drawing/2014/main" id="{29CC7ECF-3E8F-462F-BEB6-ACA0D929F138}"/>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65E143-3E3B-4AC4-8EFD-08F1B9F15CB4}"/>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E2ABD4-6018-478F-B56B-6A6A3E7E92DF}"/>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59ED5CF-C09B-4AA7-93F1-04B27E628384}"/>
              </a:ext>
            </a:extLst>
          </p:cNvPr>
          <p:cNvCxnSpPr/>
          <p:nvPr userDrawn="1"/>
        </p:nvCxnSpPr>
        <p:spPr>
          <a:xfrm>
            <a:off x="1061527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14FAA15-AF5B-4B5A-8263-ABFF5BA6E0A3}"/>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BC6CEBA-302D-47C7-A05E-20331F47D6D2}"/>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5F9F8B8-576E-42DF-989C-997D288976E3}"/>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F962FEA-AA39-4DDB-A575-BB67CC83D172}"/>
              </a:ext>
            </a:extLst>
          </p:cNvPr>
          <p:cNvCxnSpPr/>
          <p:nvPr userDrawn="1"/>
        </p:nvCxnSpPr>
        <p:spPr>
          <a:xfrm>
            <a:off x="9198084"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Text Placeholder 37">
            <a:extLst>
              <a:ext uri="{FF2B5EF4-FFF2-40B4-BE49-F238E27FC236}">
                <a16:creationId xmlns:a16="http://schemas.microsoft.com/office/drawing/2014/main" id="{55D303B2-656A-4418-A017-E87BEE69DBDA}"/>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95" name="Text Placeholder 37">
            <a:extLst>
              <a:ext uri="{FF2B5EF4-FFF2-40B4-BE49-F238E27FC236}">
                <a16:creationId xmlns:a16="http://schemas.microsoft.com/office/drawing/2014/main" id="{6BFB6E88-A07D-440E-B95D-12835D046D12}"/>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96" name="Text Placeholder 37">
            <a:extLst>
              <a:ext uri="{FF2B5EF4-FFF2-40B4-BE49-F238E27FC236}">
                <a16:creationId xmlns:a16="http://schemas.microsoft.com/office/drawing/2014/main" id="{8BECA56D-0EBD-469B-8D2A-16F6403217F1}"/>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97" name="Text Placeholder 37">
            <a:extLst>
              <a:ext uri="{FF2B5EF4-FFF2-40B4-BE49-F238E27FC236}">
                <a16:creationId xmlns:a16="http://schemas.microsoft.com/office/drawing/2014/main" id="{94B554E8-58D4-4928-91CA-770E2AF819EB}"/>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98" name="Text Placeholder 37">
            <a:extLst>
              <a:ext uri="{FF2B5EF4-FFF2-40B4-BE49-F238E27FC236}">
                <a16:creationId xmlns:a16="http://schemas.microsoft.com/office/drawing/2014/main" id="{88A3AAD6-457F-4364-99BB-60115B55DB6E}"/>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99" name="Text Placeholder 37">
            <a:extLst>
              <a:ext uri="{FF2B5EF4-FFF2-40B4-BE49-F238E27FC236}">
                <a16:creationId xmlns:a16="http://schemas.microsoft.com/office/drawing/2014/main" id="{A309C0A0-CF51-4E59-BAF6-E948C1F72EC4}"/>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00" name="Text Placeholder 37">
            <a:extLst>
              <a:ext uri="{FF2B5EF4-FFF2-40B4-BE49-F238E27FC236}">
                <a16:creationId xmlns:a16="http://schemas.microsoft.com/office/drawing/2014/main" id="{0FFBC7CD-BEE6-43F7-A264-D0DEAEA7E658}"/>
              </a:ext>
            </a:extLst>
          </p:cNvPr>
          <p:cNvSpPr>
            <a:spLocks noGrp="1"/>
          </p:cNvSpPr>
          <p:nvPr>
            <p:ph type="body" sz="quarter" idx="32" hasCustomPrompt="1"/>
          </p:nvPr>
        </p:nvSpPr>
        <p:spPr>
          <a:xfrm>
            <a:off x="9198084"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03" name="Text Placeholder 37">
            <a:extLst>
              <a:ext uri="{FF2B5EF4-FFF2-40B4-BE49-F238E27FC236}">
                <a16:creationId xmlns:a16="http://schemas.microsoft.com/office/drawing/2014/main" id="{A457E4D6-4D72-4747-B072-CCD3B5AC67E7}"/>
              </a:ext>
            </a:extLst>
          </p:cNvPr>
          <p:cNvSpPr>
            <a:spLocks noGrp="1"/>
          </p:cNvSpPr>
          <p:nvPr>
            <p:ph type="body" sz="quarter" idx="35" hasCustomPrompt="1"/>
          </p:nvPr>
        </p:nvSpPr>
        <p:spPr>
          <a:xfrm>
            <a:off x="1061527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04" name="Straight Connector 103">
            <a:extLst>
              <a:ext uri="{FF2B5EF4-FFF2-40B4-BE49-F238E27FC236}">
                <a16:creationId xmlns:a16="http://schemas.microsoft.com/office/drawing/2014/main" id="{7EC49934-DBFD-4EDF-9CC9-6D29765F3681}"/>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7191272-2F42-4B7B-9172-FF232C6FBFD4}"/>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E99EBC5-3FF1-43F7-9234-6637C7BB39E7}"/>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496B141-E175-4675-9ACE-425299E3DA95}"/>
              </a:ext>
            </a:extLst>
          </p:cNvPr>
          <p:cNvCxnSpPr/>
          <p:nvPr userDrawn="1"/>
        </p:nvCxnSpPr>
        <p:spPr>
          <a:xfrm>
            <a:off x="1061527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6553714-0B4F-4FD9-B716-56391A827A91}"/>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840CCCF-01E5-4B8D-AA7D-7A61BD7EC50F}"/>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3CDB1C4-6C73-4915-88AA-C2C3AC2EA35B}"/>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DB9BC5B-268C-489E-B2B0-B5CE167805EC}"/>
              </a:ext>
            </a:extLst>
          </p:cNvPr>
          <p:cNvCxnSpPr/>
          <p:nvPr userDrawn="1"/>
        </p:nvCxnSpPr>
        <p:spPr>
          <a:xfrm>
            <a:off x="9198084"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14" name="Text Placeholder 37">
            <a:extLst>
              <a:ext uri="{FF2B5EF4-FFF2-40B4-BE49-F238E27FC236}">
                <a16:creationId xmlns:a16="http://schemas.microsoft.com/office/drawing/2014/main" id="{67337487-8C48-43C8-BABD-51874936437F}"/>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5" name="Text Placeholder 37">
            <a:extLst>
              <a:ext uri="{FF2B5EF4-FFF2-40B4-BE49-F238E27FC236}">
                <a16:creationId xmlns:a16="http://schemas.microsoft.com/office/drawing/2014/main" id="{670E0B42-DEF9-49FE-BD4B-704B742F770F}"/>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6" name="Text Placeholder 37">
            <a:extLst>
              <a:ext uri="{FF2B5EF4-FFF2-40B4-BE49-F238E27FC236}">
                <a16:creationId xmlns:a16="http://schemas.microsoft.com/office/drawing/2014/main" id="{95B3B673-391B-4595-A531-C2AEA8C80715}"/>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7" name="Text Placeholder 37">
            <a:extLst>
              <a:ext uri="{FF2B5EF4-FFF2-40B4-BE49-F238E27FC236}">
                <a16:creationId xmlns:a16="http://schemas.microsoft.com/office/drawing/2014/main" id="{807AAFF7-BC0D-46EE-B6D7-493A3A8D9C73}"/>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8" name="Text Placeholder 37">
            <a:extLst>
              <a:ext uri="{FF2B5EF4-FFF2-40B4-BE49-F238E27FC236}">
                <a16:creationId xmlns:a16="http://schemas.microsoft.com/office/drawing/2014/main" id="{438C51F0-85FE-4EC9-BC5D-01BC49FD99D0}"/>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9" name="Text Placeholder 37">
            <a:extLst>
              <a:ext uri="{FF2B5EF4-FFF2-40B4-BE49-F238E27FC236}">
                <a16:creationId xmlns:a16="http://schemas.microsoft.com/office/drawing/2014/main" id="{9C228570-C092-43FB-863D-041AE0BFADEA}"/>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0" name="Text Placeholder 37">
            <a:extLst>
              <a:ext uri="{FF2B5EF4-FFF2-40B4-BE49-F238E27FC236}">
                <a16:creationId xmlns:a16="http://schemas.microsoft.com/office/drawing/2014/main" id="{64893C33-EC0F-41DD-9F3E-7A68A375E996}"/>
              </a:ext>
            </a:extLst>
          </p:cNvPr>
          <p:cNvSpPr>
            <a:spLocks noGrp="1"/>
          </p:cNvSpPr>
          <p:nvPr>
            <p:ph type="body" sz="quarter" idx="44" hasCustomPrompt="1"/>
          </p:nvPr>
        </p:nvSpPr>
        <p:spPr>
          <a:xfrm>
            <a:off x="9198084"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3" name="Text Placeholder 37">
            <a:extLst>
              <a:ext uri="{FF2B5EF4-FFF2-40B4-BE49-F238E27FC236}">
                <a16:creationId xmlns:a16="http://schemas.microsoft.com/office/drawing/2014/main" id="{F0C64FED-FD48-42AC-AA13-DB1A1E026F28}"/>
              </a:ext>
            </a:extLst>
          </p:cNvPr>
          <p:cNvSpPr>
            <a:spLocks noGrp="1"/>
          </p:cNvSpPr>
          <p:nvPr>
            <p:ph type="body" sz="quarter" idx="47" hasCustomPrompt="1"/>
          </p:nvPr>
        </p:nvSpPr>
        <p:spPr>
          <a:xfrm>
            <a:off x="1061527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62" name="Picture Placeholder 11">
            <a:extLst>
              <a:ext uri="{FF2B5EF4-FFF2-40B4-BE49-F238E27FC236}">
                <a16:creationId xmlns:a16="http://schemas.microsoft.com/office/drawing/2014/main" id="{247D6775-7AD7-45E8-8E55-14DCA2999A1F}"/>
              </a:ext>
            </a:extLst>
          </p:cNvPr>
          <p:cNvSpPr>
            <a:spLocks noGrp="1"/>
          </p:cNvSpPr>
          <p:nvPr>
            <p:ph type="pic" sz="quarter" idx="48"/>
          </p:nvPr>
        </p:nvSpPr>
        <p:spPr>
          <a:xfrm>
            <a:off x="694950"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216" name="Picture Placeholder 11">
            <a:extLst>
              <a:ext uri="{FF2B5EF4-FFF2-40B4-BE49-F238E27FC236}">
                <a16:creationId xmlns:a16="http://schemas.microsoft.com/office/drawing/2014/main" id="{3BAA9CF6-0828-40DD-9B88-9C4115BA5AF2}"/>
              </a:ext>
            </a:extLst>
          </p:cNvPr>
          <p:cNvSpPr>
            <a:spLocks noGrp="1"/>
          </p:cNvSpPr>
          <p:nvPr>
            <p:ph type="pic" sz="quarter" idx="49"/>
          </p:nvPr>
        </p:nvSpPr>
        <p:spPr>
          <a:xfrm>
            <a:off x="2112139"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217" name="Picture Placeholder 11">
            <a:extLst>
              <a:ext uri="{FF2B5EF4-FFF2-40B4-BE49-F238E27FC236}">
                <a16:creationId xmlns:a16="http://schemas.microsoft.com/office/drawing/2014/main" id="{A0A55766-E58D-436F-80D6-657493E79617}"/>
              </a:ext>
            </a:extLst>
          </p:cNvPr>
          <p:cNvSpPr>
            <a:spLocks noGrp="1"/>
          </p:cNvSpPr>
          <p:nvPr>
            <p:ph type="pic" sz="quarter" idx="50"/>
          </p:nvPr>
        </p:nvSpPr>
        <p:spPr>
          <a:xfrm>
            <a:off x="3529328"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218" name="Picture Placeholder 11">
            <a:extLst>
              <a:ext uri="{FF2B5EF4-FFF2-40B4-BE49-F238E27FC236}">
                <a16:creationId xmlns:a16="http://schemas.microsoft.com/office/drawing/2014/main" id="{D98431B2-3804-4B8C-9610-D6544364A552}"/>
              </a:ext>
            </a:extLst>
          </p:cNvPr>
          <p:cNvSpPr>
            <a:spLocks noGrp="1"/>
          </p:cNvSpPr>
          <p:nvPr>
            <p:ph type="pic" sz="quarter" idx="51"/>
          </p:nvPr>
        </p:nvSpPr>
        <p:spPr>
          <a:xfrm>
            <a:off x="4946517"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219" name="Picture Placeholder 11">
            <a:extLst>
              <a:ext uri="{FF2B5EF4-FFF2-40B4-BE49-F238E27FC236}">
                <a16:creationId xmlns:a16="http://schemas.microsoft.com/office/drawing/2014/main" id="{D1EB9B7E-1648-46B1-B406-87BE705BB2F3}"/>
              </a:ext>
            </a:extLst>
          </p:cNvPr>
          <p:cNvSpPr>
            <a:spLocks noGrp="1"/>
          </p:cNvSpPr>
          <p:nvPr>
            <p:ph type="pic" sz="quarter" idx="52"/>
          </p:nvPr>
        </p:nvSpPr>
        <p:spPr>
          <a:xfrm>
            <a:off x="6363706"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220" name="Picture Placeholder 11">
            <a:extLst>
              <a:ext uri="{FF2B5EF4-FFF2-40B4-BE49-F238E27FC236}">
                <a16:creationId xmlns:a16="http://schemas.microsoft.com/office/drawing/2014/main" id="{69CEAAF7-4A15-4557-A539-F11A48E6BCB9}"/>
              </a:ext>
            </a:extLst>
          </p:cNvPr>
          <p:cNvSpPr>
            <a:spLocks noGrp="1"/>
          </p:cNvSpPr>
          <p:nvPr>
            <p:ph type="pic" sz="quarter" idx="53"/>
          </p:nvPr>
        </p:nvSpPr>
        <p:spPr>
          <a:xfrm>
            <a:off x="7780895"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221" name="Picture Placeholder 11">
            <a:extLst>
              <a:ext uri="{FF2B5EF4-FFF2-40B4-BE49-F238E27FC236}">
                <a16:creationId xmlns:a16="http://schemas.microsoft.com/office/drawing/2014/main" id="{CBBFFB40-69D5-47EE-92C2-9C40B4B30F39}"/>
              </a:ext>
            </a:extLst>
          </p:cNvPr>
          <p:cNvSpPr>
            <a:spLocks noGrp="1"/>
          </p:cNvSpPr>
          <p:nvPr>
            <p:ph type="pic" sz="quarter" idx="54"/>
          </p:nvPr>
        </p:nvSpPr>
        <p:spPr>
          <a:xfrm>
            <a:off x="9198084"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cxnSp>
        <p:nvCxnSpPr>
          <p:cNvPr id="225" name="Straight Connector 224">
            <a:extLst>
              <a:ext uri="{FF2B5EF4-FFF2-40B4-BE49-F238E27FC236}">
                <a16:creationId xmlns:a16="http://schemas.microsoft.com/office/drawing/2014/main" id="{35585909-84B4-4F00-B807-A2980EF3067C}"/>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B4443572-7D20-49EF-BB1C-5D0049D7B76F}"/>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80EA2BF-88F2-4BB0-B5C1-F108132E3F88}"/>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F4C1153-AB5E-4773-8FCB-331F6E5646A4}"/>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98CF078-FEAE-4A88-A093-2491FFEFA6B2}"/>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366CEE2A-1B26-4B10-A00F-765ADE3D592E}"/>
              </a:ext>
            </a:extLst>
          </p:cNvPr>
          <p:cNvCxnSpPr/>
          <p:nvPr userDrawn="1"/>
        </p:nvCxnSpPr>
        <p:spPr>
          <a:xfrm>
            <a:off x="7780895"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3169B2A-1882-4C9C-8F8C-D4E231C154E2}"/>
              </a:ext>
            </a:extLst>
          </p:cNvPr>
          <p:cNvCxnSpPr/>
          <p:nvPr userDrawn="1"/>
        </p:nvCxnSpPr>
        <p:spPr>
          <a:xfrm>
            <a:off x="9198084"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5" name="Text Placeholder 37">
            <a:extLst>
              <a:ext uri="{FF2B5EF4-FFF2-40B4-BE49-F238E27FC236}">
                <a16:creationId xmlns:a16="http://schemas.microsoft.com/office/drawing/2014/main" id="{F3B95AC4-C788-42B0-8B34-8552766C5597}"/>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36" name="Text Placeholder 37">
            <a:extLst>
              <a:ext uri="{FF2B5EF4-FFF2-40B4-BE49-F238E27FC236}">
                <a16:creationId xmlns:a16="http://schemas.microsoft.com/office/drawing/2014/main" id="{7FAC7832-A785-481A-9124-53202AF15512}"/>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37" name="Text Placeholder 37">
            <a:extLst>
              <a:ext uri="{FF2B5EF4-FFF2-40B4-BE49-F238E27FC236}">
                <a16:creationId xmlns:a16="http://schemas.microsoft.com/office/drawing/2014/main" id="{0B579054-2139-4F95-957A-AD2D884954AE}"/>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38" name="Text Placeholder 37">
            <a:extLst>
              <a:ext uri="{FF2B5EF4-FFF2-40B4-BE49-F238E27FC236}">
                <a16:creationId xmlns:a16="http://schemas.microsoft.com/office/drawing/2014/main" id="{EA97BB93-647E-4F57-A597-9C454BF7E7A8}"/>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39" name="Text Placeholder 37">
            <a:extLst>
              <a:ext uri="{FF2B5EF4-FFF2-40B4-BE49-F238E27FC236}">
                <a16:creationId xmlns:a16="http://schemas.microsoft.com/office/drawing/2014/main" id="{D47D7D2A-EDBB-40F9-8F4A-D1B1513641AE}"/>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40" name="Text Placeholder 37">
            <a:extLst>
              <a:ext uri="{FF2B5EF4-FFF2-40B4-BE49-F238E27FC236}">
                <a16:creationId xmlns:a16="http://schemas.microsoft.com/office/drawing/2014/main" id="{E5825DD6-F68A-43C7-AA37-26878A0CC299}"/>
              </a:ext>
            </a:extLst>
          </p:cNvPr>
          <p:cNvSpPr>
            <a:spLocks noGrp="1"/>
          </p:cNvSpPr>
          <p:nvPr>
            <p:ph type="body" sz="quarter" idx="63" hasCustomPrompt="1"/>
          </p:nvPr>
        </p:nvSpPr>
        <p:spPr>
          <a:xfrm>
            <a:off x="7780895"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41" name="Text Placeholder 37">
            <a:extLst>
              <a:ext uri="{FF2B5EF4-FFF2-40B4-BE49-F238E27FC236}">
                <a16:creationId xmlns:a16="http://schemas.microsoft.com/office/drawing/2014/main" id="{982691CA-31BE-4753-9017-ABD836391059}"/>
              </a:ext>
            </a:extLst>
          </p:cNvPr>
          <p:cNvSpPr>
            <a:spLocks noGrp="1"/>
          </p:cNvSpPr>
          <p:nvPr>
            <p:ph type="body" sz="quarter" idx="64" hasCustomPrompt="1"/>
          </p:nvPr>
        </p:nvSpPr>
        <p:spPr>
          <a:xfrm>
            <a:off x="9198084"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245" name="Straight Connector 244">
            <a:extLst>
              <a:ext uri="{FF2B5EF4-FFF2-40B4-BE49-F238E27FC236}">
                <a16:creationId xmlns:a16="http://schemas.microsoft.com/office/drawing/2014/main" id="{BE5A1B78-7B76-45B9-B082-29C7D11C122E}"/>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0CB228F-5FC5-4405-ABB3-0B57954F0445}"/>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279EF128-8C8A-4270-AECA-97DF3FCDF7CE}"/>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D7816502-2BC6-40A4-9840-E47FE38DE274}"/>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06838CCD-4DB5-4ED7-ADBB-41005AB26580}"/>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EDF334F-96DE-4238-958D-BF1EDC57EB68}"/>
              </a:ext>
            </a:extLst>
          </p:cNvPr>
          <p:cNvCxnSpPr/>
          <p:nvPr userDrawn="1"/>
        </p:nvCxnSpPr>
        <p:spPr>
          <a:xfrm>
            <a:off x="7780895"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36AD20D5-253F-43B1-A66E-0B27ABC050DF}"/>
              </a:ext>
            </a:extLst>
          </p:cNvPr>
          <p:cNvCxnSpPr/>
          <p:nvPr userDrawn="1"/>
        </p:nvCxnSpPr>
        <p:spPr>
          <a:xfrm>
            <a:off x="9198084"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5" name="Text Placeholder 37">
            <a:extLst>
              <a:ext uri="{FF2B5EF4-FFF2-40B4-BE49-F238E27FC236}">
                <a16:creationId xmlns:a16="http://schemas.microsoft.com/office/drawing/2014/main" id="{D261E990-3A10-46CD-B114-520DA6751FFE}"/>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6" name="Text Placeholder 37">
            <a:extLst>
              <a:ext uri="{FF2B5EF4-FFF2-40B4-BE49-F238E27FC236}">
                <a16:creationId xmlns:a16="http://schemas.microsoft.com/office/drawing/2014/main" id="{21576A3C-7676-4C08-8755-DEF08845135B}"/>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7" name="Text Placeholder 37">
            <a:extLst>
              <a:ext uri="{FF2B5EF4-FFF2-40B4-BE49-F238E27FC236}">
                <a16:creationId xmlns:a16="http://schemas.microsoft.com/office/drawing/2014/main" id="{48164CF9-82D0-4926-9D35-9DA3E774AEAE}"/>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8" name="Text Placeholder 37">
            <a:extLst>
              <a:ext uri="{FF2B5EF4-FFF2-40B4-BE49-F238E27FC236}">
                <a16:creationId xmlns:a16="http://schemas.microsoft.com/office/drawing/2014/main" id="{A6789705-51EE-462E-95CC-09D87063966A}"/>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9" name="Text Placeholder 37">
            <a:extLst>
              <a:ext uri="{FF2B5EF4-FFF2-40B4-BE49-F238E27FC236}">
                <a16:creationId xmlns:a16="http://schemas.microsoft.com/office/drawing/2014/main" id="{95EC4AA5-643F-4613-91F7-EC84426BD5CC}"/>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60" name="Text Placeholder 37">
            <a:extLst>
              <a:ext uri="{FF2B5EF4-FFF2-40B4-BE49-F238E27FC236}">
                <a16:creationId xmlns:a16="http://schemas.microsoft.com/office/drawing/2014/main" id="{A872E534-2655-4CBE-9932-4AFA84FE6C38}"/>
              </a:ext>
            </a:extLst>
          </p:cNvPr>
          <p:cNvSpPr>
            <a:spLocks noGrp="1"/>
          </p:cNvSpPr>
          <p:nvPr>
            <p:ph type="body" sz="quarter" idx="73" hasCustomPrompt="1"/>
          </p:nvPr>
        </p:nvSpPr>
        <p:spPr>
          <a:xfrm>
            <a:off x="7780895"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61" name="Text Placeholder 37">
            <a:extLst>
              <a:ext uri="{FF2B5EF4-FFF2-40B4-BE49-F238E27FC236}">
                <a16:creationId xmlns:a16="http://schemas.microsoft.com/office/drawing/2014/main" id="{76740267-CF90-4BC3-B78F-665DAE728E8B}"/>
              </a:ext>
            </a:extLst>
          </p:cNvPr>
          <p:cNvSpPr>
            <a:spLocks noGrp="1"/>
          </p:cNvSpPr>
          <p:nvPr>
            <p:ph type="body" sz="quarter" idx="74" hasCustomPrompt="1"/>
          </p:nvPr>
        </p:nvSpPr>
        <p:spPr>
          <a:xfrm>
            <a:off x="9198084"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65" name="Picture Placeholder 11">
            <a:extLst>
              <a:ext uri="{FF2B5EF4-FFF2-40B4-BE49-F238E27FC236}">
                <a16:creationId xmlns:a16="http://schemas.microsoft.com/office/drawing/2014/main" id="{D283283C-DF46-4467-8A59-669410240AEB}"/>
              </a:ext>
            </a:extLst>
          </p:cNvPr>
          <p:cNvSpPr>
            <a:spLocks noGrp="1"/>
          </p:cNvSpPr>
          <p:nvPr>
            <p:ph type="pic" sz="quarter" idx="78"/>
          </p:nvPr>
        </p:nvSpPr>
        <p:spPr>
          <a:xfrm>
            <a:off x="694950"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Tree>
    <p:extLst>
      <p:ext uri="{BB962C8B-B14F-4D97-AF65-F5344CB8AC3E}">
        <p14:creationId xmlns:p14="http://schemas.microsoft.com/office/powerpoint/2010/main" val="130673669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Layout_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87" name="Rectangle 86">
            <a:extLst>
              <a:ext uri="{FF2B5EF4-FFF2-40B4-BE49-F238E27FC236}">
                <a16:creationId xmlns:a16="http://schemas.microsoft.com/office/drawing/2014/main" id="{80841F85-2C0D-4CD6-9FCF-5A91B816049B}"/>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93" name="Picture Placeholder 11">
            <a:extLst>
              <a:ext uri="{FF2B5EF4-FFF2-40B4-BE49-F238E27FC236}">
                <a16:creationId xmlns:a16="http://schemas.microsoft.com/office/drawing/2014/main" id="{7E997BDB-D2AF-4C98-BC1A-05FE31E0C62A}"/>
              </a:ext>
            </a:extLst>
          </p:cNvPr>
          <p:cNvSpPr>
            <a:spLocks noGrp="1"/>
          </p:cNvSpPr>
          <p:nvPr>
            <p:ph type="pic" sz="quarter" idx="15"/>
          </p:nvPr>
        </p:nvSpPr>
        <p:spPr>
          <a:xfrm>
            <a:off x="2112139"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01" name="Picture Placeholder 11">
            <a:extLst>
              <a:ext uri="{FF2B5EF4-FFF2-40B4-BE49-F238E27FC236}">
                <a16:creationId xmlns:a16="http://schemas.microsoft.com/office/drawing/2014/main" id="{085C9C82-7031-4AB6-80BB-FC5030DCA03A}"/>
              </a:ext>
            </a:extLst>
          </p:cNvPr>
          <p:cNvSpPr>
            <a:spLocks noGrp="1"/>
          </p:cNvSpPr>
          <p:nvPr>
            <p:ph type="pic" sz="quarter" idx="16"/>
          </p:nvPr>
        </p:nvSpPr>
        <p:spPr>
          <a:xfrm>
            <a:off x="3529328" y="2049663"/>
            <a:ext cx="1004850" cy="911542"/>
          </a:xfrm>
          <a:solidFill>
            <a:schemeClr val="bg2"/>
          </a:solidFill>
        </p:spPr>
        <p:txBody>
          <a:bodyPr>
            <a:noAutofit/>
          </a:bodyPr>
          <a:lstStyle>
            <a:lvl1pPr>
              <a:lnSpc>
                <a:spcPct val="90000"/>
              </a:lnSpc>
              <a:defRPr sz="1000"/>
            </a:lvl1pPr>
          </a:lstStyle>
          <a:p>
            <a:r>
              <a:rPr lang="en-US"/>
              <a:t>Click icon to add picture</a:t>
            </a:r>
            <a:endParaRPr lang="en-GB" dirty="0"/>
          </a:p>
        </p:txBody>
      </p:sp>
      <p:sp>
        <p:nvSpPr>
          <p:cNvPr id="102" name="Picture Placeholder 11">
            <a:extLst>
              <a:ext uri="{FF2B5EF4-FFF2-40B4-BE49-F238E27FC236}">
                <a16:creationId xmlns:a16="http://schemas.microsoft.com/office/drawing/2014/main" id="{DFD6BDC6-C2E8-47F8-BCBC-265D983AD2D4}"/>
              </a:ext>
            </a:extLst>
          </p:cNvPr>
          <p:cNvSpPr>
            <a:spLocks noGrp="1"/>
          </p:cNvSpPr>
          <p:nvPr>
            <p:ph type="pic" sz="quarter" idx="17"/>
          </p:nvPr>
        </p:nvSpPr>
        <p:spPr>
          <a:xfrm>
            <a:off x="4946517"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07" name="Picture Placeholder 11">
            <a:extLst>
              <a:ext uri="{FF2B5EF4-FFF2-40B4-BE49-F238E27FC236}">
                <a16:creationId xmlns:a16="http://schemas.microsoft.com/office/drawing/2014/main" id="{4D5D5EEA-1A38-439B-A755-626E577E7B8B}"/>
              </a:ext>
            </a:extLst>
          </p:cNvPr>
          <p:cNvSpPr>
            <a:spLocks noGrp="1"/>
          </p:cNvSpPr>
          <p:nvPr>
            <p:ph type="pic" sz="quarter" idx="18"/>
          </p:nvPr>
        </p:nvSpPr>
        <p:spPr>
          <a:xfrm>
            <a:off x="6363706"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13" name="Picture Placeholder 11">
            <a:extLst>
              <a:ext uri="{FF2B5EF4-FFF2-40B4-BE49-F238E27FC236}">
                <a16:creationId xmlns:a16="http://schemas.microsoft.com/office/drawing/2014/main" id="{CD659E5C-FC08-46C4-B0A8-7303161532F9}"/>
              </a:ext>
            </a:extLst>
          </p:cNvPr>
          <p:cNvSpPr>
            <a:spLocks noGrp="1"/>
          </p:cNvSpPr>
          <p:nvPr>
            <p:ph type="pic" sz="quarter" idx="19"/>
          </p:nvPr>
        </p:nvSpPr>
        <p:spPr>
          <a:xfrm>
            <a:off x="7780895"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21" name="Picture Placeholder 11">
            <a:extLst>
              <a:ext uri="{FF2B5EF4-FFF2-40B4-BE49-F238E27FC236}">
                <a16:creationId xmlns:a16="http://schemas.microsoft.com/office/drawing/2014/main" id="{D8149DD0-63F5-4F50-83A3-144D114B91C9}"/>
              </a:ext>
            </a:extLst>
          </p:cNvPr>
          <p:cNvSpPr>
            <a:spLocks noGrp="1"/>
          </p:cNvSpPr>
          <p:nvPr>
            <p:ph type="pic" sz="quarter" idx="20"/>
          </p:nvPr>
        </p:nvSpPr>
        <p:spPr>
          <a:xfrm>
            <a:off x="9198084"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cxnSp>
        <p:nvCxnSpPr>
          <p:cNvPr id="126" name="Straight Connector 125">
            <a:extLst>
              <a:ext uri="{FF2B5EF4-FFF2-40B4-BE49-F238E27FC236}">
                <a16:creationId xmlns:a16="http://schemas.microsoft.com/office/drawing/2014/main" id="{D6609325-6992-4EAF-9621-277636F1DB6E}"/>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DD1CE06-8E1A-410A-BDFE-D9B41A73F75F}"/>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B8D576A-A477-4E39-88EC-A3E40B4E548F}"/>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9813317-0A12-42B4-B55F-E976AE154BB6}"/>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AD221BB-DBF8-47E4-819F-11E56856E162}"/>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CA0B154-FAEF-454C-96A4-00D04B9327F9}"/>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4889CF9-B239-4DA1-831D-1AEAF1704BCF}"/>
              </a:ext>
            </a:extLst>
          </p:cNvPr>
          <p:cNvCxnSpPr/>
          <p:nvPr userDrawn="1"/>
        </p:nvCxnSpPr>
        <p:spPr>
          <a:xfrm>
            <a:off x="9198084"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8" name="Picture Placeholder 11">
            <a:extLst>
              <a:ext uri="{FF2B5EF4-FFF2-40B4-BE49-F238E27FC236}">
                <a16:creationId xmlns:a16="http://schemas.microsoft.com/office/drawing/2014/main" id="{F7932D87-9061-47D9-8003-D9552D5238F7}"/>
              </a:ext>
            </a:extLst>
          </p:cNvPr>
          <p:cNvSpPr>
            <a:spLocks noGrp="1"/>
          </p:cNvSpPr>
          <p:nvPr>
            <p:ph type="pic" sz="quarter" idx="48"/>
          </p:nvPr>
        </p:nvSpPr>
        <p:spPr>
          <a:xfrm>
            <a:off x="694950" y="2049663"/>
            <a:ext cx="1004850" cy="911542"/>
          </a:xfrm>
          <a:solidFill>
            <a:schemeClr val="bg2"/>
          </a:solidFill>
        </p:spPr>
        <p:txBody>
          <a:bodyPr>
            <a:noAutofit/>
          </a:bodyPr>
          <a:lstStyle>
            <a:lvl1pPr>
              <a:lnSpc>
                <a:spcPct val="90000"/>
              </a:lnSpc>
              <a:defRPr sz="1000"/>
            </a:lvl1pPr>
          </a:lstStyle>
          <a:p>
            <a:r>
              <a:rPr lang="en-US"/>
              <a:t>Click icon to add picture</a:t>
            </a:r>
            <a:endParaRPr lang="en-GB" dirty="0"/>
          </a:p>
        </p:txBody>
      </p:sp>
      <p:sp>
        <p:nvSpPr>
          <p:cNvPr id="159" name="Picture Placeholder 11">
            <a:extLst>
              <a:ext uri="{FF2B5EF4-FFF2-40B4-BE49-F238E27FC236}">
                <a16:creationId xmlns:a16="http://schemas.microsoft.com/office/drawing/2014/main" id="{1BBF4EDA-574B-4EE0-80BA-4EF863990D07}"/>
              </a:ext>
            </a:extLst>
          </p:cNvPr>
          <p:cNvSpPr>
            <a:spLocks noGrp="1"/>
          </p:cNvSpPr>
          <p:nvPr>
            <p:ph type="pic" sz="quarter" idx="49"/>
          </p:nvPr>
        </p:nvSpPr>
        <p:spPr>
          <a:xfrm>
            <a:off x="2112139"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60" name="Picture Placeholder 11">
            <a:extLst>
              <a:ext uri="{FF2B5EF4-FFF2-40B4-BE49-F238E27FC236}">
                <a16:creationId xmlns:a16="http://schemas.microsoft.com/office/drawing/2014/main" id="{30E1DB89-AE22-4184-9744-E6031EFC8B8E}"/>
              </a:ext>
            </a:extLst>
          </p:cNvPr>
          <p:cNvSpPr>
            <a:spLocks noGrp="1"/>
          </p:cNvSpPr>
          <p:nvPr>
            <p:ph type="pic" sz="quarter" idx="50"/>
          </p:nvPr>
        </p:nvSpPr>
        <p:spPr>
          <a:xfrm>
            <a:off x="3529328" y="3780545"/>
            <a:ext cx="1004850" cy="911542"/>
          </a:xfrm>
          <a:solidFill>
            <a:schemeClr val="bg2"/>
          </a:solidFill>
        </p:spPr>
        <p:txBody>
          <a:bodyPr>
            <a:noAutofit/>
          </a:bodyPr>
          <a:lstStyle>
            <a:lvl1pPr>
              <a:lnSpc>
                <a:spcPct val="90000"/>
              </a:lnSpc>
              <a:defRPr sz="1000"/>
            </a:lvl1pPr>
          </a:lstStyle>
          <a:p>
            <a:r>
              <a:rPr lang="en-US"/>
              <a:t>Click icon to add picture</a:t>
            </a:r>
            <a:endParaRPr lang="en-GB" dirty="0"/>
          </a:p>
        </p:txBody>
      </p:sp>
      <p:sp>
        <p:nvSpPr>
          <p:cNvPr id="161" name="Picture Placeholder 11">
            <a:extLst>
              <a:ext uri="{FF2B5EF4-FFF2-40B4-BE49-F238E27FC236}">
                <a16:creationId xmlns:a16="http://schemas.microsoft.com/office/drawing/2014/main" id="{1B702486-0134-4D99-BE50-9A92B6971A0A}"/>
              </a:ext>
            </a:extLst>
          </p:cNvPr>
          <p:cNvSpPr>
            <a:spLocks noGrp="1"/>
          </p:cNvSpPr>
          <p:nvPr>
            <p:ph type="pic" sz="quarter" idx="51"/>
          </p:nvPr>
        </p:nvSpPr>
        <p:spPr>
          <a:xfrm>
            <a:off x="4946517"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62" name="Picture Placeholder 11">
            <a:extLst>
              <a:ext uri="{FF2B5EF4-FFF2-40B4-BE49-F238E27FC236}">
                <a16:creationId xmlns:a16="http://schemas.microsoft.com/office/drawing/2014/main" id="{A475BF37-CB91-423E-8707-509D36F84DF8}"/>
              </a:ext>
            </a:extLst>
          </p:cNvPr>
          <p:cNvSpPr>
            <a:spLocks noGrp="1"/>
          </p:cNvSpPr>
          <p:nvPr>
            <p:ph type="pic" sz="quarter" idx="52"/>
          </p:nvPr>
        </p:nvSpPr>
        <p:spPr>
          <a:xfrm>
            <a:off x="6363706"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63" name="Picture Placeholder 11">
            <a:extLst>
              <a:ext uri="{FF2B5EF4-FFF2-40B4-BE49-F238E27FC236}">
                <a16:creationId xmlns:a16="http://schemas.microsoft.com/office/drawing/2014/main" id="{8F820084-7C01-4157-9961-B0C640A3CCC1}"/>
              </a:ext>
            </a:extLst>
          </p:cNvPr>
          <p:cNvSpPr>
            <a:spLocks noGrp="1"/>
          </p:cNvSpPr>
          <p:nvPr>
            <p:ph type="pic" sz="quarter" idx="53"/>
          </p:nvPr>
        </p:nvSpPr>
        <p:spPr>
          <a:xfrm>
            <a:off x="7780895"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64" name="Picture Placeholder 11">
            <a:extLst>
              <a:ext uri="{FF2B5EF4-FFF2-40B4-BE49-F238E27FC236}">
                <a16:creationId xmlns:a16="http://schemas.microsoft.com/office/drawing/2014/main" id="{9A74EF64-78F1-4A20-ADB9-C25E9CA0B7F0}"/>
              </a:ext>
            </a:extLst>
          </p:cNvPr>
          <p:cNvSpPr>
            <a:spLocks noGrp="1"/>
          </p:cNvSpPr>
          <p:nvPr>
            <p:ph type="pic" sz="quarter" idx="54"/>
          </p:nvPr>
        </p:nvSpPr>
        <p:spPr>
          <a:xfrm>
            <a:off x="9198084"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cxnSp>
        <p:nvCxnSpPr>
          <p:cNvPr id="165" name="Straight Connector 164">
            <a:extLst>
              <a:ext uri="{FF2B5EF4-FFF2-40B4-BE49-F238E27FC236}">
                <a16:creationId xmlns:a16="http://schemas.microsoft.com/office/drawing/2014/main" id="{E7F9549F-7CAE-4B97-B3A1-918CD952679B}"/>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6EADA42-3DD6-4103-8081-B124AD5C3A93}"/>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B9D990D-B125-4949-AA1F-2C5A25D37D8E}"/>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EB14739-AF07-4FB1-864F-AF1E53518745}"/>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393AB7E-9625-493C-AC30-C718CD84DABA}"/>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A7F5E9C-7E57-4612-8868-21B70CC14D7E}"/>
              </a:ext>
            </a:extLst>
          </p:cNvPr>
          <p:cNvCxnSpPr/>
          <p:nvPr userDrawn="1"/>
        </p:nvCxnSpPr>
        <p:spPr>
          <a:xfrm>
            <a:off x="7780895"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F3C871E5-C277-4DDD-B9AE-2BFEBA4FCA7E}"/>
              </a:ext>
            </a:extLst>
          </p:cNvPr>
          <p:cNvCxnSpPr/>
          <p:nvPr userDrawn="1"/>
        </p:nvCxnSpPr>
        <p:spPr>
          <a:xfrm>
            <a:off x="9198084"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3" name="Picture Placeholder 11">
            <a:extLst>
              <a:ext uri="{FF2B5EF4-FFF2-40B4-BE49-F238E27FC236}">
                <a16:creationId xmlns:a16="http://schemas.microsoft.com/office/drawing/2014/main" id="{58FF0C45-F61B-41D5-A63A-107C79E9294C}"/>
              </a:ext>
            </a:extLst>
          </p:cNvPr>
          <p:cNvSpPr>
            <a:spLocks noGrp="1"/>
          </p:cNvSpPr>
          <p:nvPr>
            <p:ph type="pic" sz="quarter" idx="78"/>
          </p:nvPr>
        </p:nvSpPr>
        <p:spPr>
          <a:xfrm>
            <a:off x="694950" y="3780545"/>
            <a:ext cx="1004850" cy="911542"/>
          </a:xfrm>
          <a:solidFill>
            <a:schemeClr val="bg2"/>
          </a:solidFill>
        </p:spPr>
        <p:txBody>
          <a:bodyPr>
            <a:noAutofit/>
          </a:bodyPr>
          <a:lstStyle>
            <a:lvl1pPr>
              <a:lnSpc>
                <a:spcPct val="90000"/>
              </a:lnSpc>
              <a:defRPr sz="1000"/>
            </a:lvl1pPr>
          </a:lstStyle>
          <a:p>
            <a:r>
              <a:rPr lang="en-US"/>
              <a:t>Click icon to add picture</a:t>
            </a:r>
            <a:endParaRPr lang="en-GB" dirty="0"/>
          </a:p>
        </p:txBody>
      </p:sp>
      <p:sp>
        <p:nvSpPr>
          <p:cNvPr id="194" name="Text Placeholder 7">
            <a:extLst>
              <a:ext uri="{FF2B5EF4-FFF2-40B4-BE49-F238E27FC236}">
                <a16:creationId xmlns:a16="http://schemas.microsoft.com/office/drawing/2014/main" id="{2979A8E8-E8A1-4748-84E0-0D1E9532DA51}"/>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
        <p:nvSpPr>
          <p:cNvPr id="81" name="Text Placeholder 37">
            <a:extLst>
              <a:ext uri="{FF2B5EF4-FFF2-40B4-BE49-F238E27FC236}">
                <a16:creationId xmlns:a16="http://schemas.microsoft.com/office/drawing/2014/main" id="{26ACAC13-AE83-415F-9890-E6807D0915D8}"/>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82" name="Text Placeholder 37">
            <a:extLst>
              <a:ext uri="{FF2B5EF4-FFF2-40B4-BE49-F238E27FC236}">
                <a16:creationId xmlns:a16="http://schemas.microsoft.com/office/drawing/2014/main" id="{D3F6F76F-CCF1-4D85-B003-8BAE4B17FA63}"/>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83" name="Text Placeholder 37">
            <a:extLst>
              <a:ext uri="{FF2B5EF4-FFF2-40B4-BE49-F238E27FC236}">
                <a16:creationId xmlns:a16="http://schemas.microsoft.com/office/drawing/2014/main" id="{BE5DFFDA-E301-49CE-AB80-11C6F29F7A33}"/>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84" name="Text Placeholder 37">
            <a:extLst>
              <a:ext uri="{FF2B5EF4-FFF2-40B4-BE49-F238E27FC236}">
                <a16:creationId xmlns:a16="http://schemas.microsoft.com/office/drawing/2014/main" id="{0DE5E9D1-031B-4912-89FD-8FBE513795D0}"/>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85" name="Text Placeholder 37">
            <a:extLst>
              <a:ext uri="{FF2B5EF4-FFF2-40B4-BE49-F238E27FC236}">
                <a16:creationId xmlns:a16="http://schemas.microsoft.com/office/drawing/2014/main" id="{F83AE2C2-8FB4-4CD3-8A06-F8757AEF2E15}"/>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86" name="Text Placeholder 37">
            <a:extLst>
              <a:ext uri="{FF2B5EF4-FFF2-40B4-BE49-F238E27FC236}">
                <a16:creationId xmlns:a16="http://schemas.microsoft.com/office/drawing/2014/main" id="{2FDFB0A9-0BA0-4EF3-BBA1-DF007B2ACAB7}"/>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88" name="Text Placeholder 37">
            <a:extLst>
              <a:ext uri="{FF2B5EF4-FFF2-40B4-BE49-F238E27FC236}">
                <a16:creationId xmlns:a16="http://schemas.microsoft.com/office/drawing/2014/main" id="{88678B33-345C-4EFA-9F67-63D5374859CD}"/>
              </a:ext>
            </a:extLst>
          </p:cNvPr>
          <p:cNvSpPr>
            <a:spLocks noGrp="1"/>
          </p:cNvSpPr>
          <p:nvPr>
            <p:ph type="body" sz="quarter" idx="32" hasCustomPrompt="1"/>
          </p:nvPr>
        </p:nvSpPr>
        <p:spPr>
          <a:xfrm>
            <a:off x="9198084"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90" name="Straight Connector 89">
            <a:extLst>
              <a:ext uri="{FF2B5EF4-FFF2-40B4-BE49-F238E27FC236}">
                <a16:creationId xmlns:a16="http://schemas.microsoft.com/office/drawing/2014/main" id="{1A73D6B8-C1AC-4681-AC8C-D35B28568B97}"/>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9AF2750-54A6-4DBF-A919-FA13E56D54B0}"/>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40C2291-6F90-4F20-9F22-0E233CCEE58C}"/>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A53069A-E51C-4AFE-B932-B3D84ED4D5F7}"/>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E220B82-92D4-49E3-8548-294456C85C3D}"/>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D885C98-EC3A-4781-BBE9-AE8326F17910}"/>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2ADB2B8-DD61-459B-A3E2-F5A4F88F601E}"/>
              </a:ext>
            </a:extLst>
          </p:cNvPr>
          <p:cNvCxnSpPr/>
          <p:nvPr userDrawn="1"/>
        </p:nvCxnSpPr>
        <p:spPr>
          <a:xfrm>
            <a:off x="9198084"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9" name="Text Placeholder 37">
            <a:extLst>
              <a:ext uri="{FF2B5EF4-FFF2-40B4-BE49-F238E27FC236}">
                <a16:creationId xmlns:a16="http://schemas.microsoft.com/office/drawing/2014/main" id="{73E9301F-59B5-43E0-973D-25254BED8EAD}"/>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0" name="Text Placeholder 37">
            <a:extLst>
              <a:ext uri="{FF2B5EF4-FFF2-40B4-BE49-F238E27FC236}">
                <a16:creationId xmlns:a16="http://schemas.microsoft.com/office/drawing/2014/main" id="{C3DCEC3F-9D17-42B8-842F-38BAE25E0477}"/>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3" name="Text Placeholder 37">
            <a:extLst>
              <a:ext uri="{FF2B5EF4-FFF2-40B4-BE49-F238E27FC236}">
                <a16:creationId xmlns:a16="http://schemas.microsoft.com/office/drawing/2014/main" id="{B155680C-DE61-4210-AAAD-72C8EB47AEDF}"/>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4" name="Text Placeholder 37">
            <a:extLst>
              <a:ext uri="{FF2B5EF4-FFF2-40B4-BE49-F238E27FC236}">
                <a16:creationId xmlns:a16="http://schemas.microsoft.com/office/drawing/2014/main" id="{9B5F6774-291D-4302-AEE6-FFE5922E737E}"/>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5" name="Text Placeholder 37">
            <a:extLst>
              <a:ext uri="{FF2B5EF4-FFF2-40B4-BE49-F238E27FC236}">
                <a16:creationId xmlns:a16="http://schemas.microsoft.com/office/drawing/2014/main" id="{F5E20AF2-E3B3-4FFA-91DA-8FF8F599013E}"/>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6" name="Text Placeholder 37">
            <a:extLst>
              <a:ext uri="{FF2B5EF4-FFF2-40B4-BE49-F238E27FC236}">
                <a16:creationId xmlns:a16="http://schemas.microsoft.com/office/drawing/2014/main" id="{009F5356-CD33-449D-B6FD-F68A58C6856F}"/>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8" name="Text Placeholder 37">
            <a:extLst>
              <a:ext uri="{FF2B5EF4-FFF2-40B4-BE49-F238E27FC236}">
                <a16:creationId xmlns:a16="http://schemas.microsoft.com/office/drawing/2014/main" id="{42D80F6D-91DF-4386-A555-9724750DF3F6}"/>
              </a:ext>
            </a:extLst>
          </p:cNvPr>
          <p:cNvSpPr>
            <a:spLocks noGrp="1"/>
          </p:cNvSpPr>
          <p:nvPr>
            <p:ph type="body" sz="quarter" idx="44" hasCustomPrompt="1"/>
          </p:nvPr>
        </p:nvSpPr>
        <p:spPr>
          <a:xfrm>
            <a:off x="9198084"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0" name="Text Placeholder 37">
            <a:extLst>
              <a:ext uri="{FF2B5EF4-FFF2-40B4-BE49-F238E27FC236}">
                <a16:creationId xmlns:a16="http://schemas.microsoft.com/office/drawing/2014/main" id="{E5BBB481-8B28-4631-B460-1C7E26CECBE6}"/>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1" name="Text Placeholder 37">
            <a:extLst>
              <a:ext uri="{FF2B5EF4-FFF2-40B4-BE49-F238E27FC236}">
                <a16:creationId xmlns:a16="http://schemas.microsoft.com/office/drawing/2014/main" id="{4E3BE31E-B674-409C-B5F7-6CA7DCE9430C}"/>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2" name="Text Placeholder 37">
            <a:extLst>
              <a:ext uri="{FF2B5EF4-FFF2-40B4-BE49-F238E27FC236}">
                <a16:creationId xmlns:a16="http://schemas.microsoft.com/office/drawing/2014/main" id="{6138B76E-D6F8-4101-BA95-17CD6D2FDE49}"/>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4" name="Text Placeholder 37">
            <a:extLst>
              <a:ext uri="{FF2B5EF4-FFF2-40B4-BE49-F238E27FC236}">
                <a16:creationId xmlns:a16="http://schemas.microsoft.com/office/drawing/2014/main" id="{0B3C41B4-78FE-47A4-BB5F-A558EB268108}"/>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5" name="Text Placeholder 37">
            <a:extLst>
              <a:ext uri="{FF2B5EF4-FFF2-40B4-BE49-F238E27FC236}">
                <a16:creationId xmlns:a16="http://schemas.microsoft.com/office/drawing/2014/main" id="{1C9B3486-E577-49A6-A722-76C1F076289A}"/>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6" name="Text Placeholder 37">
            <a:extLst>
              <a:ext uri="{FF2B5EF4-FFF2-40B4-BE49-F238E27FC236}">
                <a16:creationId xmlns:a16="http://schemas.microsoft.com/office/drawing/2014/main" id="{6033EC06-7817-4BB0-B62F-120558B762B0}"/>
              </a:ext>
            </a:extLst>
          </p:cNvPr>
          <p:cNvSpPr>
            <a:spLocks noGrp="1"/>
          </p:cNvSpPr>
          <p:nvPr>
            <p:ph type="body" sz="quarter" idx="63" hasCustomPrompt="1"/>
          </p:nvPr>
        </p:nvSpPr>
        <p:spPr>
          <a:xfrm>
            <a:off x="7780895"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7" name="Text Placeholder 37">
            <a:extLst>
              <a:ext uri="{FF2B5EF4-FFF2-40B4-BE49-F238E27FC236}">
                <a16:creationId xmlns:a16="http://schemas.microsoft.com/office/drawing/2014/main" id="{9C6A195F-EC12-4A42-916F-D0D5E04F62DF}"/>
              </a:ext>
            </a:extLst>
          </p:cNvPr>
          <p:cNvSpPr>
            <a:spLocks noGrp="1"/>
          </p:cNvSpPr>
          <p:nvPr>
            <p:ph type="body" sz="quarter" idx="64" hasCustomPrompt="1"/>
          </p:nvPr>
        </p:nvSpPr>
        <p:spPr>
          <a:xfrm>
            <a:off x="9198084"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18" name="Straight Connector 117">
            <a:extLst>
              <a:ext uri="{FF2B5EF4-FFF2-40B4-BE49-F238E27FC236}">
                <a16:creationId xmlns:a16="http://schemas.microsoft.com/office/drawing/2014/main" id="{953A7431-56D5-43E3-9483-F7E02155AEEF}"/>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94C4EF4-5A6A-4CAB-A85D-86FB073A03A5}"/>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2B14652-8DD8-476A-8672-8D5B2A2DDAC9}"/>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BF3C38A-EC7A-4966-AD5F-BC4579F8AC05}"/>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19AAEC1-94CB-4852-BAB0-2464801E1DEF}"/>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0A057AB-0C66-4971-88C1-D2F183082333}"/>
              </a:ext>
            </a:extLst>
          </p:cNvPr>
          <p:cNvCxnSpPr/>
          <p:nvPr userDrawn="1"/>
        </p:nvCxnSpPr>
        <p:spPr>
          <a:xfrm>
            <a:off x="7780895"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5838DF8-EF61-4C65-A451-A48280C43A4C}"/>
              </a:ext>
            </a:extLst>
          </p:cNvPr>
          <p:cNvCxnSpPr/>
          <p:nvPr userDrawn="1"/>
        </p:nvCxnSpPr>
        <p:spPr>
          <a:xfrm>
            <a:off x="9198084"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5" name="Text Placeholder 37">
            <a:extLst>
              <a:ext uri="{FF2B5EF4-FFF2-40B4-BE49-F238E27FC236}">
                <a16:creationId xmlns:a16="http://schemas.microsoft.com/office/drawing/2014/main" id="{9024530B-C7F5-4709-B39D-156DCD1F8762}"/>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7" name="Text Placeholder 37">
            <a:extLst>
              <a:ext uri="{FF2B5EF4-FFF2-40B4-BE49-F238E27FC236}">
                <a16:creationId xmlns:a16="http://schemas.microsoft.com/office/drawing/2014/main" id="{0AB7D0AB-7CA7-44AD-A010-276AF452202B}"/>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5" name="Text Placeholder 37">
            <a:extLst>
              <a:ext uri="{FF2B5EF4-FFF2-40B4-BE49-F238E27FC236}">
                <a16:creationId xmlns:a16="http://schemas.microsoft.com/office/drawing/2014/main" id="{887211F1-A9FB-4FBA-B3F4-C4EF15802BFC}"/>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6" name="Text Placeholder 37">
            <a:extLst>
              <a:ext uri="{FF2B5EF4-FFF2-40B4-BE49-F238E27FC236}">
                <a16:creationId xmlns:a16="http://schemas.microsoft.com/office/drawing/2014/main" id="{BDCCF6E1-6FBB-4261-A3CE-7EBA8A299B77}"/>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7" name="Text Placeholder 37">
            <a:extLst>
              <a:ext uri="{FF2B5EF4-FFF2-40B4-BE49-F238E27FC236}">
                <a16:creationId xmlns:a16="http://schemas.microsoft.com/office/drawing/2014/main" id="{EDA583F3-1CF9-4C17-9E93-367E30E5FC6D}"/>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8" name="Text Placeholder 37">
            <a:extLst>
              <a:ext uri="{FF2B5EF4-FFF2-40B4-BE49-F238E27FC236}">
                <a16:creationId xmlns:a16="http://schemas.microsoft.com/office/drawing/2014/main" id="{4154113A-087A-450B-80E5-9D907CECA423}"/>
              </a:ext>
            </a:extLst>
          </p:cNvPr>
          <p:cNvSpPr>
            <a:spLocks noGrp="1"/>
          </p:cNvSpPr>
          <p:nvPr>
            <p:ph type="body" sz="quarter" idx="73" hasCustomPrompt="1"/>
          </p:nvPr>
        </p:nvSpPr>
        <p:spPr>
          <a:xfrm>
            <a:off x="7780895"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9" name="Text Placeholder 37">
            <a:extLst>
              <a:ext uri="{FF2B5EF4-FFF2-40B4-BE49-F238E27FC236}">
                <a16:creationId xmlns:a16="http://schemas.microsoft.com/office/drawing/2014/main" id="{DBD74A1D-171C-4E94-8F23-1AD9092346BB}"/>
              </a:ext>
            </a:extLst>
          </p:cNvPr>
          <p:cNvSpPr>
            <a:spLocks noGrp="1"/>
          </p:cNvSpPr>
          <p:nvPr>
            <p:ph type="body" sz="quarter" idx="74" hasCustomPrompt="1"/>
          </p:nvPr>
        </p:nvSpPr>
        <p:spPr>
          <a:xfrm>
            <a:off x="9198084"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347689783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Layout_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81" name="Rectangle 80">
            <a:extLst>
              <a:ext uri="{FF2B5EF4-FFF2-40B4-BE49-F238E27FC236}">
                <a16:creationId xmlns:a16="http://schemas.microsoft.com/office/drawing/2014/main" id="{8C963273-CD12-43A1-98F4-31B577D2F211}"/>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82" name="Picture Placeholder 11">
            <a:extLst>
              <a:ext uri="{FF2B5EF4-FFF2-40B4-BE49-F238E27FC236}">
                <a16:creationId xmlns:a16="http://schemas.microsoft.com/office/drawing/2014/main" id="{6053521D-FA8E-4324-995A-9617967EDAD0}"/>
              </a:ext>
            </a:extLst>
          </p:cNvPr>
          <p:cNvSpPr>
            <a:spLocks noGrp="1"/>
          </p:cNvSpPr>
          <p:nvPr>
            <p:ph type="pic" sz="quarter" idx="15"/>
          </p:nvPr>
        </p:nvSpPr>
        <p:spPr>
          <a:xfrm>
            <a:off x="2112139"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83" name="Picture Placeholder 11">
            <a:extLst>
              <a:ext uri="{FF2B5EF4-FFF2-40B4-BE49-F238E27FC236}">
                <a16:creationId xmlns:a16="http://schemas.microsoft.com/office/drawing/2014/main" id="{6944A5CC-4097-451D-B6F0-B391C3CD2A2B}"/>
              </a:ext>
            </a:extLst>
          </p:cNvPr>
          <p:cNvSpPr>
            <a:spLocks noGrp="1"/>
          </p:cNvSpPr>
          <p:nvPr>
            <p:ph type="pic" sz="quarter" idx="16"/>
          </p:nvPr>
        </p:nvSpPr>
        <p:spPr>
          <a:xfrm>
            <a:off x="3529328" y="2049663"/>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87" name="Picture Placeholder 11">
            <a:extLst>
              <a:ext uri="{FF2B5EF4-FFF2-40B4-BE49-F238E27FC236}">
                <a16:creationId xmlns:a16="http://schemas.microsoft.com/office/drawing/2014/main" id="{15BA4D14-A72A-42B5-9A47-FE1751E65679}"/>
              </a:ext>
            </a:extLst>
          </p:cNvPr>
          <p:cNvSpPr>
            <a:spLocks noGrp="1"/>
          </p:cNvSpPr>
          <p:nvPr>
            <p:ph type="pic" sz="quarter" idx="17"/>
          </p:nvPr>
        </p:nvSpPr>
        <p:spPr>
          <a:xfrm>
            <a:off x="4946517"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88" name="Picture Placeholder 11">
            <a:extLst>
              <a:ext uri="{FF2B5EF4-FFF2-40B4-BE49-F238E27FC236}">
                <a16:creationId xmlns:a16="http://schemas.microsoft.com/office/drawing/2014/main" id="{813088AC-B308-4411-B5F9-F898D0EB512F}"/>
              </a:ext>
            </a:extLst>
          </p:cNvPr>
          <p:cNvSpPr>
            <a:spLocks noGrp="1"/>
          </p:cNvSpPr>
          <p:nvPr>
            <p:ph type="pic" sz="quarter" idx="18"/>
          </p:nvPr>
        </p:nvSpPr>
        <p:spPr>
          <a:xfrm>
            <a:off x="6363706"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93" name="Picture Placeholder 11">
            <a:extLst>
              <a:ext uri="{FF2B5EF4-FFF2-40B4-BE49-F238E27FC236}">
                <a16:creationId xmlns:a16="http://schemas.microsoft.com/office/drawing/2014/main" id="{B4054738-C557-4032-9DF1-335093B3B5CC}"/>
              </a:ext>
            </a:extLst>
          </p:cNvPr>
          <p:cNvSpPr>
            <a:spLocks noGrp="1"/>
          </p:cNvSpPr>
          <p:nvPr>
            <p:ph type="pic" sz="quarter" idx="19"/>
          </p:nvPr>
        </p:nvSpPr>
        <p:spPr>
          <a:xfrm>
            <a:off x="7780895"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01" name="Picture Placeholder 11">
            <a:extLst>
              <a:ext uri="{FF2B5EF4-FFF2-40B4-BE49-F238E27FC236}">
                <a16:creationId xmlns:a16="http://schemas.microsoft.com/office/drawing/2014/main" id="{55E0A1BD-9D90-433D-B282-2787E533E932}"/>
              </a:ext>
            </a:extLst>
          </p:cNvPr>
          <p:cNvSpPr>
            <a:spLocks noGrp="1"/>
          </p:cNvSpPr>
          <p:nvPr>
            <p:ph type="pic" sz="quarter" idx="20"/>
          </p:nvPr>
        </p:nvSpPr>
        <p:spPr>
          <a:xfrm>
            <a:off x="9198084"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103" name="Straight Connector 102">
            <a:extLst>
              <a:ext uri="{FF2B5EF4-FFF2-40B4-BE49-F238E27FC236}">
                <a16:creationId xmlns:a16="http://schemas.microsoft.com/office/drawing/2014/main" id="{A9A36A15-A57C-4BE3-B850-49A349C91D06}"/>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8971EB3-4F9F-48D1-8A26-8B4B9099AA94}"/>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5166D8-B5C0-4F15-9F35-91A62D3E3602}"/>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06DF583-0FB6-463A-805C-5EA5FD90CBED}"/>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361B6ED-23C7-46DC-9D3F-7AAEDD80261C}"/>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579FB0C-AFF0-4885-9FD2-D0BCB7806710}"/>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EEA157C-F393-48A2-89BC-663C67F4D59C}"/>
              </a:ext>
            </a:extLst>
          </p:cNvPr>
          <p:cNvCxnSpPr/>
          <p:nvPr userDrawn="1"/>
        </p:nvCxnSpPr>
        <p:spPr>
          <a:xfrm>
            <a:off x="9198084"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1" name="Picture Placeholder 11">
            <a:extLst>
              <a:ext uri="{FF2B5EF4-FFF2-40B4-BE49-F238E27FC236}">
                <a16:creationId xmlns:a16="http://schemas.microsoft.com/office/drawing/2014/main" id="{E4E88C8C-99FC-4E66-84FF-FA22212D4EBF}"/>
              </a:ext>
            </a:extLst>
          </p:cNvPr>
          <p:cNvSpPr>
            <a:spLocks noGrp="1"/>
          </p:cNvSpPr>
          <p:nvPr>
            <p:ph type="pic" sz="quarter" idx="48"/>
          </p:nvPr>
        </p:nvSpPr>
        <p:spPr>
          <a:xfrm>
            <a:off x="694950" y="2049663"/>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152" name="Picture Placeholder 11">
            <a:extLst>
              <a:ext uri="{FF2B5EF4-FFF2-40B4-BE49-F238E27FC236}">
                <a16:creationId xmlns:a16="http://schemas.microsoft.com/office/drawing/2014/main" id="{C0A33E81-69EB-4C33-B4C2-B846D1F3E0EC}"/>
              </a:ext>
            </a:extLst>
          </p:cNvPr>
          <p:cNvSpPr>
            <a:spLocks noGrp="1"/>
          </p:cNvSpPr>
          <p:nvPr>
            <p:ph type="pic" sz="quarter" idx="49"/>
          </p:nvPr>
        </p:nvSpPr>
        <p:spPr>
          <a:xfrm>
            <a:off x="2112139" y="3780545"/>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53" name="Picture Placeholder 11">
            <a:extLst>
              <a:ext uri="{FF2B5EF4-FFF2-40B4-BE49-F238E27FC236}">
                <a16:creationId xmlns:a16="http://schemas.microsoft.com/office/drawing/2014/main" id="{9380EAF6-A85B-4E44-AAC6-7345E19F036E}"/>
              </a:ext>
            </a:extLst>
          </p:cNvPr>
          <p:cNvSpPr>
            <a:spLocks noGrp="1"/>
          </p:cNvSpPr>
          <p:nvPr>
            <p:ph type="pic" sz="quarter" idx="50"/>
          </p:nvPr>
        </p:nvSpPr>
        <p:spPr>
          <a:xfrm>
            <a:off x="3529328" y="3780545"/>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154" name="Picture Placeholder 11">
            <a:extLst>
              <a:ext uri="{FF2B5EF4-FFF2-40B4-BE49-F238E27FC236}">
                <a16:creationId xmlns:a16="http://schemas.microsoft.com/office/drawing/2014/main" id="{627BFF79-E8CA-419A-9152-351F4431D72C}"/>
              </a:ext>
            </a:extLst>
          </p:cNvPr>
          <p:cNvSpPr>
            <a:spLocks noGrp="1"/>
          </p:cNvSpPr>
          <p:nvPr>
            <p:ph type="pic" sz="quarter" idx="51"/>
          </p:nvPr>
        </p:nvSpPr>
        <p:spPr>
          <a:xfrm>
            <a:off x="4946517" y="3780545"/>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55" name="Picture Placeholder 11">
            <a:extLst>
              <a:ext uri="{FF2B5EF4-FFF2-40B4-BE49-F238E27FC236}">
                <a16:creationId xmlns:a16="http://schemas.microsoft.com/office/drawing/2014/main" id="{E44906FC-F571-4330-AE52-FA7F83CC9B96}"/>
              </a:ext>
            </a:extLst>
          </p:cNvPr>
          <p:cNvSpPr>
            <a:spLocks noGrp="1"/>
          </p:cNvSpPr>
          <p:nvPr>
            <p:ph type="pic" sz="quarter" idx="52"/>
          </p:nvPr>
        </p:nvSpPr>
        <p:spPr>
          <a:xfrm>
            <a:off x="6363706" y="3780545"/>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56" name="Picture Placeholder 11">
            <a:extLst>
              <a:ext uri="{FF2B5EF4-FFF2-40B4-BE49-F238E27FC236}">
                <a16:creationId xmlns:a16="http://schemas.microsoft.com/office/drawing/2014/main" id="{2C805317-FFA7-4007-A6E6-E2812DD99D3A}"/>
              </a:ext>
            </a:extLst>
          </p:cNvPr>
          <p:cNvSpPr>
            <a:spLocks noGrp="1"/>
          </p:cNvSpPr>
          <p:nvPr>
            <p:ph type="pic" sz="quarter" idx="53"/>
          </p:nvPr>
        </p:nvSpPr>
        <p:spPr>
          <a:xfrm>
            <a:off x="7780895" y="3780545"/>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158" name="Straight Connector 157">
            <a:extLst>
              <a:ext uri="{FF2B5EF4-FFF2-40B4-BE49-F238E27FC236}">
                <a16:creationId xmlns:a16="http://schemas.microsoft.com/office/drawing/2014/main" id="{8432F72E-B542-4695-8664-29BF0AB88F6F}"/>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4B391AB-D076-49A2-BD58-64BB07993674}"/>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2AB33A9-2431-49AE-B1B7-C696DFF2D9B9}"/>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FCF91DA-155C-4B70-8BA4-6EB55798A50D}"/>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38147A6-DBFB-4B9A-8CD9-4C5EFC9CBFE5}"/>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9B34AA4-1F3B-46F0-8AAC-C2ED2BCF4328}"/>
              </a:ext>
            </a:extLst>
          </p:cNvPr>
          <p:cNvCxnSpPr/>
          <p:nvPr userDrawn="1"/>
        </p:nvCxnSpPr>
        <p:spPr>
          <a:xfrm>
            <a:off x="7780895"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6" name="Picture Placeholder 11">
            <a:extLst>
              <a:ext uri="{FF2B5EF4-FFF2-40B4-BE49-F238E27FC236}">
                <a16:creationId xmlns:a16="http://schemas.microsoft.com/office/drawing/2014/main" id="{1AF6759D-7F52-443E-ACD5-A5001FB86273}"/>
              </a:ext>
            </a:extLst>
          </p:cNvPr>
          <p:cNvSpPr>
            <a:spLocks noGrp="1"/>
          </p:cNvSpPr>
          <p:nvPr>
            <p:ph type="pic" sz="quarter" idx="78"/>
          </p:nvPr>
        </p:nvSpPr>
        <p:spPr>
          <a:xfrm>
            <a:off x="694950" y="3780545"/>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187" name="Text Placeholder 7">
            <a:extLst>
              <a:ext uri="{FF2B5EF4-FFF2-40B4-BE49-F238E27FC236}">
                <a16:creationId xmlns:a16="http://schemas.microsoft.com/office/drawing/2014/main" id="{66DD3DAC-FC17-47B5-BD61-FA575EA8C8CF}"/>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
        <p:nvSpPr>
          <p:cNvPr id="76" name="Text Placeholder 37">
            <a:extLst>
              <a:ext uri="{FF2B5EF4-FFF2-40B4-BE49-F238E27FC236}">
                <a16:creationId xmlns:a16="http://schemas.microsoft.com/office/drawing/2014/main" id="{B7512A55-4551-4662-9BD6-04A42A65C2B9}"/>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77" name="Text Placeholder 37">
            <a:extLst>
              <a:ext uri="{FF2B5EF4-FFF2-40B4-BE49-F238E27FC236}">
                <a16:creationId xmlns:a16="http://schemas.microsoft.com/office/drawing/2014/main" id="{0D1AE104-9298-4D9A-981C-89560F17477C}"/>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78" name="Text Placeholder 37">
            <a:extLst>
              <a:ext uri="{FF2B5EF4-FFF2-40B4-BE49-F238E27FC236}">
                <a16:creationId xmlns:a16="http://schemas.microsoft.com/office/drawing/2014/main" id="{E52B10BB-5A38-4B7D-A1FA-4322A6FA3233}"/>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79" name="Text Placeholder 37">
            <a:extLst>
              <a:ext uri="{FF2B5EF4-FFF2-40B4-BE49-F238E27FC236}">
                <a16:creationId xmlns:a16="http://schemas.microsoft.com/office/drawing/2014/main" id="{3D60F674-088A-4BDC-B2D6-A1D5520052F0}"/>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80" name="Text Placeholder 37">
            <a:extLst>
              <a:ext uri="{FF2B5EF4-FFF2-40B4-BE49-F238E27FC236}">
                <a16:creationId xmlns:a16="http://schemas.microsoft.com/office/drawing/2014/main" id="{1F309429-9F32-4373-99AC-F02AA0BD4613}"/>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84" name="Text Placeholder 37">
            <a:extLst>
              <a:ext uri="{FF2B5EF4-FFF2-40B4-BE49-F238E27FC236}">
                <a16:creationId xmlns:a16="http://schemas.microsoft.com/office/drawing/2014/main" id="{4B5CC089-D8F6-4A7F-8292-EB3B4CBB82C0}"/>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85" name="Text Placeholder 37">
            <a:extLst>
              <a:ext uri="{FF2B5EF4-FFF2-40B4-BE49-F238E27FC236}">
                <a16:creationId xmlns:a16="http://schemas.microsoft.com/office/drawing/2014/main" id="{508D9FAF-38F5-4486-98DD-F2891C236804}"/>
              </a:ext>
            </a:extLst>
          </p:cNvPr>
          <p:cNvSpPr>
            <a:spLocks noGrp="1"/>
          </p:cNvSpPr>
          <p:nvPr>
            <p:ph type="body" sz="quarter" idx="32" hasCustomPrompt="1"/>
          </p:nvPr>
        </p:nvSpPr>
        <p:spPr>
          <a:xfrm>
            <a:off x="9198084"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89" name="Straight Connector 88">
            <a:extLst>
              <a:ext uri="{FF2B5EF4-FFF2-40B4-BE49-F238E27FC236}">
                <a16:creationId xmlns:a16="http://schemas.microsoft.com/office/drawing/2014/main" id="{DCE23F43-948C-4593-8F0B-7E20F2992FCD}"/>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72CF1B0-C1FD-465D-8617-3E46BC25719E}"/>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3187F27-841C-4EC9-BD12-9B5007B71529}"/>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B136AC5-5260-430C-B57A-4342B1F6E267}"/>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2328E61-8BB1-4EA8-9615-78CC3EBD5736}"/>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660EE6E-4774-4530-B2BF-E6548A73BA20}"/>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D9B3984-DD50-4CF4-B584-973DB5060D51}"/>
              </a:ext>
            </a:extLst>
          </p:cNvPr>
          <p:cNvCxnSpPr/>
          <p:nvPr userDrawn="1"/>
        </p:nvCxnSpPr>
        <p:spPr>
          <a:xfrm>
            <a:off x="9198084"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Text Placeholder 37">
            <a:extLst>
              <a:ext uri="{FF2B5EF4-FFF2-40B4-BE49-F238E27FC236}">
                <a16:creationId xmlns:a16="http://schemas.microsoft.com/office/drawing/2014/main" id="{53223A43-9746-4504-8FAF-96D853460BD2}"/>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9" name="Text Placeholder 37">
            <a:extLst>
              <a:ext uri="{FF2B5EF4-FFF2-40B4-BE49-F238E27FC236}">
                <a16:creationId xmlns:a16="http://schemas.microsoft.com/office/drawing/2014/main" id="{8B2C6E99-2637-4421-8621-AF25889A26FA}"/>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0" name="Text Placeholder 37">
            <a:extLst>
              <a:ext uri="{FF2B5EF4-FFF2-40B4-BE49-F238E27FC236}">
                <a16:creationId xmlns:a16="http://schemas.microsoft.com/office/drawing/2014/main" id="{36C95661-8596-40F2-83A2-4B0D0C79E3F6}"/>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2" name="Text Placeholder 37">
            <a:extLst>
              <a:ext uri="{FF2B5EF4-FFF2-40B4-BE49-F238E27FC236}">
                <a16:creationId xmlns:a16="http://schemas.microsoft.com/office/drawing/2014/main" id="{64F2BD91-61D2-415A-B7B0-7FF4A8F4144A}"/>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4" name="Text Placeholder 37">
            <a:extLst>
              <a:ext uri="{FF2B5EF4-FFF2-40B4-BE49-F238E27FC236}">
                <a16:creationId xmlns:a16="http://schemas.microsoft.com/office/drawing/2014/main" id="{0EE08327-96FA-4D0C-A16E-862673C489AB}"/>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5" name="Text Placeholder 37">
            <a:extLst>
              <a:ext uri="{FF2B5EF4-FFF2-40B4-BE49-F238E27FC236}">
                <a16:creationId xmlns:a16="http://schemas.microsoft.com/office/drawing/2014/main" id="{085E4C3B-7A79-44EE-8A12-04CBE91283C3}"/>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6" name="Text Placeholder 37">
            <a:extLst>
              <a:ext uri="{FF2B5EF4-FFF2-40B4-BE49-F238E27FC236}">
                <a16:creationId xmlns:a16="http://schemas.microsoft.com/office/drawing/2014/main" id="{184EC270-A4CA-4318-9378-9AA2EF3E71F2}"/>
              </a:ext>
            </a:extLst>
          </p:cNvPr>
          <p:cNvSpPr>
            <a:spLocks noGrp="1"/>
          </p:cNvSpPr>
          <p:nvPr>
            <p:ph type="body" sz="quarter" idx="44" hasCustomPrompt="1"/>
          </p:nvPr>
        </p:nvSpPr>
        <p:spPr>
          <a:xfrm>
            <a:off x="9198084"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0" name="Text Placeholder 37">
            <a:extLst>
              <a:ext uri="{FF2B5EF4-FFF2-40B4-BE49-F238E27FC236}">
                <a16:creationId xmlns:a16="http://schemas.microsoft.com/office/drawing/2014/main" id="{DAA97B72-0943-4C24-AB54-79A2F1FC4C42}"/>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1" name="Text Placeholder 37">
            <a:extLst>
              <a:ext uri="{FF2B5EF4-FFF2-40B4-BE49-F238E27FC236}">
                <a16:creationId xmlns:a16="http://schemas.microsoft.com/office/drawing/2014/main" id="{13F39294-6B84-4A30-87A9-6A385BD36EF6}"/>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2" name="Text Placeholder 37">
            <a:extLst>
              <a:ext uri="{FF2B5EF4-FFF2-40B4-BE49-F238E27FC236}">
                <a16:creationId xmlns:a16="http://schemas.microsoft.com/office/drawing/2014/main" id="{CA709604-621A-406D-9F59-BCCB7E596485}"/>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3" name="Text Placeholder 37">
            <a:extLst>
              <a:ext uri="{FF2B5EF4-FFF2-40B4-BE49-F238E27FC236}">
                <a16:creationId xmlns:a16="http://schemas.microsoft.com/office/drawing/2014/main" id="{AA99E71D-5334-4CA4-A988-A12462D229E3}"/>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4" name="Text Placeholder 37">
            <a:extLst>
              <a:ext uri="{FF2B5EF4-FFF2-40B4-BE49-F238E27FC236}">
                <a16:creationId xmlns:a16="http://schemas.microsoft.com/office/drawing/2014/main" id="{AD042104-12B9-4F63-878C-C8B47527DE6B}"/>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5" name="Text Placeholder 37">
            <a:extLst>
              <a:ext uri="{FF2B5EF4-FFF2-40B4-BE49-F238E27FC236}">
                <a16:creationId xmlns:a16="http://schemas.microsoft.com/office/drawing/2014/main" id="{C45C051A-9E18-48FD-A46F-ACDA193A83AE}"/>
              </a:ext>
            </a:extLst>
          </p:cNvPr>
          <p:cNvSpPr>
            <a:spLocks noGrp="1"/>
          </p:cNvSpPr>
          <p:nvPr>
            <p:ph type="body" sz="quarter" idx="63" hasCustomPrompt="1"/>
          </p:nvPr>
        </p:nvSpPr>
        <p:spPr>
          <a:xfrm>
            <a:off x="7780895"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17" name="Straight Connector 116">
            <a:extLst>
              <a:ext uri="{FF2B5EF4-FFF2-40B4-BE49-F238E27FC236}">
                <a16:creationId xmlns:a16="http://schemas.microsoft.com/office/drawing/2014/main" id="{09E7E70E-D891-4685-95FB-B04D6A50B41F}"/>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53EB975-C812-4D7E-9839-772BA6884FC5}"/>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D841BF0-835C-43DA-A5C3-0368749174E1}"/>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4F20450-50B2-451F-83D8-A366CBC7DA18}"/>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01D5F6A-B83A-4F26-A670-2570C410000F}"/>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AA6A09F-866F-4E4B-AA49-407913C8E989}"/>
              </a:ext>
            </a:extLst>
          </p:cNvPr>
          <p:cNvCxnSpPr/>
          <p:nvPr userDrawn="1"/>
        </p:nvCxnSpPr>
        <p:spPr>
          <a:xfrm>
            <a:off x="7780895"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7" name="Text Placeholder 37">
            <a:extLst>
              <a:ext uri="{FF2B5EF4-FFF2-40B4-BE49-F238E27FC236}">
                <a16:creationId xmlns:a16="http://schemas.microsoft.com/office/drawing/2014/main" id="{56E37A6D-5CCD-4C13-8230-E4B60A6E9211}"/>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4" name="Text Placeholder 37">
            <a:extLst>
              <a:ext uri="{FF2B5EF4-FFF2-40B4-BE49-F238E27FC236}">
                <a16:creationId xmlns:a16="http://schemas.microsoft.com/office/drawing/2014/main" id="{EDB5A685-5513-4124-95F9-F27BF54F8CC3}"/>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1" name="Text Placeholder 37">
            <a:extLst>
              <a:ext uri="{FF2B5EF4-FFF2-40B4-BE49-F238E27FC236}">
                <a16:creationId xmlns:a16="http://schemas.microsoft.com/office/drawing/2014/main" id="{5C230B2C-FC44-475A-B152-42A3ABA12F31}"/>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8" name="Text Placeholder 37">
            <a:extLst>
              <a:ext uri="{FF2B5EF4-FFF2-40B4-BE49-F238E27FC236}">
                <a16:creationId xmlns:a16="http://schemas.microsoft.com/office/drawing/2014/main" id="{558B0C6C-6C9C-401A-83E4-71605D8F1DAE}"/>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5" name="Text Placeholder 37">
            <a:extLst>
              <a:ext uri="{FF2B5EF4-FFF2-40B4-BE49-F238E27FC236}">
                <a16:creationId xmlns:a16="http://schemas.microsoft.com/office/drawing/2014/main" id="{F282B95D-CCCA-4C76-B22E-85D1DBF50E49}"/>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8" name="Text Placeholder 37">
            <a:extLst>
              <a:ext uri="{FF2B5EF4-FFF2-40B4-BE49-F238E27FC236}">
                <a16:creationId xmlns:a16="http://schemas.microsoft.com/office/drawing/2014/main" id="{E0D00770-F5AB-499D-A539-D7D95615354C}"/>
              </a:ext>
            </a:extLst>
          </p:cNvPr>
          <p:cNvSpPr>
            <a:spLocks noGrp="1"/>
          </p:cNvSpPr>
          <p:nvPr>
            <p:ph type="body" sz="quarter" idx="73" hasCustomPrompt="1"/>
          </p:nvPr>
        </p:nvSpPr>
        <p:spPr>
          <a:xfrm>
            <a:off x="7780895"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296544016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Layout_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81" name="Rectangle 80">
            <a:extLst>
              <a:ext uri="{FF2B5EF4-FFF2-40B4-BE49-F238E27FC236}">
                <a16:creationId xmlns:a16="http://schemas.microsoft.com/office/drawing/2014/main" id="{E82E01E2-A085-4B68-8AD1-4091E073251F}"/>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82" name="Picture Placeholder 11">
            <a:extLst>
              <a:ext uri="{FF2B5EF4-FFF2-40B4-BE49-F238E27FC236}">
                <a16:creationId xmlns:a16="http://schemas.microsoft.com/office/drawing/2014/main" id="{DFBAFC64-F737-47E4-B822-81F3FD2E792D}"/>
              </a:ext>
            </a:extLst>
          </p:cNvPr>
          <p:cNvSpPr>
            <a:spLocks noGrp="1"/>
          </p:cNvSpPr>
          <p:nvPr>
            <p:ph type="pic" sz="quarter" idx="15"/>
          </p:nvPr>
        </p:nvSpPr>
        <p:spPr>
          <a:xfrm>
            <a:off x="2112139"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3" name="Picture Placeholder 11">
            <a:extLst>
              <a:ext uri="{FF2B5EF4-FFF2-40B4-BE49-F238E27FC236}">
                <a16:creationId xmlns:a16="http://schemas.microsoft.com/office/drawing/2014/main" id="{9D03C163-6C18-4190-A896-43C1B8330709}"/>
              </a:ext>
            </a:extLst>
          </p:cNvPr>
          <p:cNvSpPr>
            <a:spLocks noGrp="1"/>
          </p:cNvSpPr>
          <p:nvPr>
            <p:ph type="pic" sz="quarter" idx="16"/>
          </p:nvPr>
        </p:nvSpPr>
        <p:spPr>
          <a:xfrm>
            <a:off x="3529328" y="2049663"/>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87" name="Picture Placeholder 11">
            <a:extLst>
              <a:ext uri="{FF2B5EF4-FFF2-40B4-BE49-F238E27FC236}">
                <a16:creationId xmlns:a16="http://schemas.microsoft.com/office/drawing/2014/main" id="{32375448-221C-4949-B491-555C8BAED5E4}"/>
              </a:ext>
            </a:extLst>
          </p:cNvPr>
          <p:cNvSpPr>
            <a:spLocks noGrp="1"/>
          </p:cNvSpPr>
          <p:nvPr>
            <p:ph type="pic" sz="quarter" idx="17"/>
          </p:nvPr>
        </p:nvSpPr>
        <p:spPr>
          <a:xfrm>
            <a:off x="4946517"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8" name="Picture Placeholder 11">
            <a:extLst>
              <a:ext uri="{FF2B5EF4-FFF2-40B4-BE49-F238E27FC236}">
                <a16:creationId xmlns:a16="http://schemas.microsoft.com/office/drawing/2014/main" id="{58200B59-33F4-4668-8D9A-BB1A72CD502F}"/>
              </a:ext>
            </a:extLst>
          </p:cNvPr>
          <p:cNvSpPr>
            <a:spLocks noGrp="1"/>
          </p:cNvSpPr>
          <p:nvPr>
            <p:ph type="pic" sz="quarter" idx="18"/>
          </p:nvPr>
        </p:nvSpPr>
        <p:spPr>
          <a:xfrm>
            <a:off x="6363706"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3" name="Picture Placeholder 11">
            <a:extLst>
              <a:ext uri="{FF2B5EF4-FFF2-40B4-BE49-F238E27FC236}">
                <a16:creationId xmlns:a16="http://schemas.microsoft.com/office/drawing/2014/main" id="{0BCDB20F-7B53-4536-AEA0-7AC9F6B4521D}"/>
              </a:ext>
            </a:extLst>
          </p:cNvPr>
          <p:cNvSpPr>
            <a:spLocks noGrp="1"/>
          </p:cNvSpPr>
          <p:nvPr>
            <p:ph type="pic" sz="quarter" idx="19"/>
          </p:nvPr>
        </p:nvSpPr>
        <p:spPr>
          <a:xfrm>
            <a:off x="7780895"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103" name="Straight Connector 102">
            <a:extLst>
              <a:ext uri="{FF2B5EF4-FFF2-40B4-BE49-F238E27FC236}">
                <a16:creationId xmlns:a16="http://schemas.microsoft.com/office/drawing/2014/main" id="{76D227D6-4CBD-44E6-87E7-815725778917}"/>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AFEE436-185E-4241-9364-7693D6EC023D}"/>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2923004-DE85-45BC-9CBB-D424638AD9B4}"/>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609E7F6-DC6C-412E-B157-C762E9EFFD5D}"/>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3C58C32-96D1-41AA-8FDB-77F2DD6E5976}"/>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2E01EDD-6415-4057-A96A-3850719DA61B}"/>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1" name="Picture Placeholder 11">
            <a:extLst>
              <a:ext uri="{FF2B5EF4-FFF2-40B4-BE49-F238E27FC236}">
                <a16:creationId xmlns:a16="http://schemas.microsoft.com/office/drawing/2014/main" id="{959FB44A-B736-4DF4-B12F-39B3410B1ADD}"/>
              </a:ext>
            </a:extLst>
          </p:cNvPr>
          <p:cNvSpPr>
            <a:spLocks noGrp="1"/>
          </p:cNvSpPr>
          <p:nvPr>
            <p:ph type="pic" sz="quarter" idx="48"/>
          </p:nvPr>
        </p:nvSpPr>
        <p:spPr>
          <a:xfrm>
            <a:off x="694950" y="2049663"/>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52" name="Picture Placeholder 11">
            <a:extLst>
              <a:ext uri="{FF2B5EF4-FFF2-40B4-BE49-F238E27FC236}">
                <a16:creationId xmlns:a16="http://schemas.microsoft.com/office/drawing/2014/main" id="{288C835A-C0FE-42E6-BE12-29FC17BD5DA6}"/>
              </a:ext>
            </a:extLst>
          </p:cNvPr>
          <p:cNvSpPr>
            <a:spLocks noGrp="1"/>
          </p:cNvSpPr>
          <p:nvPr>
            <p:ph type="pic" sz="quarter" idx="49"/>
          </p:nvPr>
        </p:nvSpPr>
        <p:spPr>
          <a:xfrm>
            <a:off x="2112139"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53" name="Picture Placeholder 11">
            <a:extLst>
              <a:ext uri="{FF2B5EF4-FFF2-40B4-BE49-F238E27FC236}">
                <a16:creationId xmlns:a16="http://schemas.microsoft.com/office/drawing/2014/main" id="{D7B43CEE-E78D-432D-81FE-8D054E98B3CB}"/>
              </a:ext>
            </a:extLst>
          </p:cNvPr>
          <p:cNvSpPr>
            <a:spLocks noGrp="1"/>
          </p:cNvSpPr>
          <p:nvPr>
            <p:ph type="pic" sz="quarter" idx="50"/>
          </p:nvPr>
        </p:nvSpPr>
        <p:spPr>
          <a:xfrm>
            <a:off x="3529328" y="3780545"/>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54" name="Picture Placeholder 11">
            <a:extLst>
              <a:ext uri="{FF2B5EF4-FFF2-40B4-BE49-F238E27FC236}">
                <a16:creationId xmlns:a16="http://schemas.microsoft.com/office/drawing/2014/main" id="{A190FE5E-3C93-46A8-B79F-AE1FEFEE719C}"/>
              </a:ext>
            </a:extLst>
          </p:cNvPr>
          <p:cNvSpPr>
            <a:spLocks noGrp="1"/>
          </p:cNvSpPr>
          <p:nvPr>
            <p:ph type="pic" sz="quarter" idx="51"/>
          </p:nvPr>
        </p:nvSpPr>
        <p:spPr>
          <a:xfrm>
            <a:off x="4946517"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55" name="Picture Placeholder 11">
            <a:extLst>
              <a:ext uri="{FF2B5EF4-FFF2-40B4-BE49-F238E27FC236}">
                <a16:creationId xmlns:a16="http://schemas.microsoft.com/office/drawing/2014/main" id="{8234597F-D5C5-4A20-ACD7-1AD3FC136A7E}"/>
              </a:ext>
            </a:extLst>
          </p:cNvPr>
          <p:cNvSpPr>
            <a:spLocks noGrp="1"/>
          </p:cNvSpPr>
          <p:nvPr>
            <p:ph type="pic" sz="quarter" idx="52"/>
          </p:nvPr>
        </p:nvSpPr>
        <p:spPr>
          <a:xfrm>
            <a:off x="6363706"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56" name="Picture Placeholder 11">
            <a:extLst>
              <a:ext uri="{FF2B5EF4-FFF2-40B4-BE49-F238E27FC236}">
                <a16:creationId xmlns:a16="http://schemas.microsoft.com/office/drawing/2014/main" id="{E63F78DB-CE7D-4ED6-9E95-B95CBA9C665D}"/>
              </a:ext>
            </a:extLst>
          </p:cNvPr>
          <p:cNvSpPr>
            <a:spLocks noGrp="1"/>
          </p:cNvSpPr>
          <p:nvPr>
            <p:ph type="pic" sz="quarter" idx="53"/>
          </p:nvPr>
        </p:nvSpPr>
        <p:spPr>
          <a:xfrm>
            <a:off x="7780895"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158" name="Straight Connector 157">
            <a:extLst>
              <a:ext uri="{FF2B5EF4-FFF2-40B4-BE49-F238E27FC236}">
                <a16:creationId xmlns:a16="http://schemas.microsoft.com/office/drawing/2014/main" id="{840006E8-7946-4F71-B107-02445105A277}"/>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FE681E2-7C42-42A2-B245-EE60433D5318}"/>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A94E9AE-96B2-4928-A958-99F60E3B00A3}"/>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99C72E0-1B6E-45C0-A818-7AB15806B79D}"/>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CD55911-A6D3-4DFD-9B72-5C598D1BFB31}"/>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3C9930C-7EE1-4EBF-A512-C4BDF51859EE}"/>
              </a:ext>
            </a:extLst>
          </p:cNvPr>
          <p:cNvCxnSpPr/>
          <p:nvPr userDrawn="1"/>
        </p:nvCxnSpPr>
        <p:spPr>
          <a:xfrm>
            <a:off x="7780895"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6" name="Picture Placeholder 11">
            <a:extLst>
              <a:ext uri="{FF2B5EF4-FFF2-40B4-BE49-F238E27FC236}">
                <a16:creationId xmlns:a16="http://schemas.microsoft.com/office/drawing/2014/main" id="{5E2C0DCC-9424-4686-B368-CF263D972929}"/>
              </a:ext>
            </a:extLst>
          </p:cNvPr>
          <p:cNvSpPr>
            <a:spLocks noGrp="1"/>
          </p:cNvSpPr>
          <p:nvPr>
            <p:ph type="pic" sz="quarter" idx="78"/>
          </p:nvPr>
        </p:nvSpPr>
        <p:spPr>
          <a:xfrm>
            <a:off x="694950" y="3780545"/>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87" name="Text Placeholder 7">
            <a:extLst>
              <a:ext uri="{FF2B5EF4-FFF2-40B4-BE49-F238E27FC236}">
                <a16:creationId xmlns:a16="http://schemas.microsoft.com/office/drawing/2014/main" id="{877C8B82-0003-44AF-98D8-A3963B4EAEE0}"/>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
        <p:nvSpPr>
          <p:cNvPr id="71" name="Text Placeholder 37">
            <a:extLst>
              <a:ext uri="{FF2B5EF4-FFF2-40B4-BE49-F238E27FC236}">
                <a16:creationId xmlns:a16="http://schemas.microsoft.com/office/drawing/2014/main" id="{8ADEB92E-112D-4C7E-8AB8-254E9C3830F8}"/>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72" name="Text Placeholder 37">
            <a:extLst>
              <a:ext uri="{FF2B5EF4-FFF2-40B4-BE49-F238E27FC236}">
                <a16:creationId xmlns:a16="http://schemas.microsoft.com/office/drawing/2014/main" id="{9D009A1D-A75A-4877-9382-066423BBE9B6}"/>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73" name="Text Placeholder 37">
            <a:extLst>
              <a:ext uri="{FF2B5EF4-FFF2-40B4-BE49-F238E27FC236}">
                <a16:creationId xmlns:a16="http://schemas.microsoft.com/office/drawing/2014/main" id="{66B75103-04EA-43CC-A196-C64EFA458D65}"/>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74" name="Text Placeholder 37">
            <a:extLst>
              <a:ext uri="{FF2B5EF4-FFF2-40B4-BE49-F238E27FC236}">
                <a16:creationId xmlns:a16="http://schemas.microsoft.com/office/drawing/2014/main" id="{3F910793-1418-43BF-B767-AEC08ADA55C6}"/>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75" name="Text Placeholder 37">
            <a:extLst>
              <a:ext uri="{FF2B5EF4-FFF2-40B4-BE49-F238E27FC236}">
                <a16:creationId xmlns:a16="http://schemas.microsoft.com/office/drawing/2014/main" id="{ADA5C168-AF42-44C6-9A06-3E2AE28A2D90}"/>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76" name="Text Placeholder 37">
            <a:extLst>
              <a:ext uri="{FF2B5EF4-FFF2-40B4-BE49-F238E27FC236}">
                <a16:creationId xmlns:a16="http://schemas.microsoft.com/office/drawing/2014/main" id="{F7353C92-4026-4175-9962-EB5EB1FB73AF}"/>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79" name="Straight Connector 78">
            <a:extLst>
              <a:ext uri="{FF2B5EF4-FFF2-40B4-BE49-F238E27FC236}">
                <a16:creationId xmlns:a16="http://schemas.microsoft.com/office/drawing/2014/main" id="{1BEA44DC-DCA3-4D75-AE39-59F4558F92B3}"/>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2ACAB1C-9016-42BC-9566-F8A7C20AC58F}"/>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4DDEA10-F882-4FDF-BA2D-5A81E4B3DF7F}"/>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E719E64-E0D7-47EE-B1E4-C151ACFD3345}"/>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9A47357-2B81-4957-A689-A21FA06CC6BE}"/>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A87B55F-F50F-4247-B915-EA5C474E4865}"/>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2" name="Text Placeholder 37">
            <a:extLst>
              <a:ext uri="{FF2B5EF4-FFF2-40B4-BE49-F238E27FC236}">
                <a16:creationId xmlns:a16="http://schemas.microsoft.com/office/drawing/2014/main" id="{08909AC8-03C6-48F6-BC83-C308C296EAED}"/>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4" name="Text Placeholder 37">
            <a:extLst>
              <a:ext uri="{FF2B5EF4-FFF2-40B4-BE49-F238E27FC236}">
                <a16:creationId xmlns:a16="http://schemas.microsoft.com/office/drawing/2014/main" id="{B89FB58E-DA58-4950-8E60-55C41AE5D786}"/>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5" name="Text Placeholder 37">
            <a:extLst>
              <a:ext uri="{FF2B5EF4-FFF2-40B4-BE49-F238E27FC236}">
                <a16:creationId xmlns:a16="http://schemas.microsoft.com/office/drawing/2014/main" id="{067E2529-CF11-4ECD-B143-B1C1077DCA28}"/>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6" name="Text Placeholder 37">
            <a:extLst>
              <a:ext uri="{FF2B5EF4-FFF2-40B4-BE49-F238E27FC236}">
                <a16:creationId xmlns:a16="http://schemas.microsoft.com/office/drawing/2014/main" id="{98C14311-9FFB-4CCC-8ED5-5D72B4C6E4A4}"/>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7" name="Text Placeholder 37">
            <a:extLst>
              <a:ext uri="{FF2B5EF4-FFF2-40B4-BE49-F238E27FC236}">
                <a16:creationId xmlns:a16="http://schemas.microsoft.com/office/drawing/2014/main" id="{272B9C5D-CA31-4199-848A-D41D7604C4CF}"/>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8" name="Text Placeholder 37">
            <a:extLst>
              <a:ext uri="{FF2B5EF4-FFF2-40B4-BE49-F238E27FC236}">
                <a16:creationId xmlns:a16="http://schemas.microsoft.com/office/drawing/2014/main" id="{F6295DEA-6AD6-48EA-B5EA-0E6A4BC23225}"/>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1" name="Text Placeholder 37">
            <a:extLst>
              <a:ext uri="{FF2B5EF4-FFF2-40B4-BE49-F238E27FC236}">
                <a16:creationId xmlns:a16="http://schemas.microsoft.com/office/drawing/2014/main" id="{98F16804-B9D7-4876-9C2B-59F862A4A528}"/>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02" name="Text Placeholder 37">
            <a:extLst>
              <a:ext uri="{FF2B5EF4-FFF2-40B4-BE49-F238E27FC236}">
                <a16:creationId xmlns:a16="http://schemas.microsoft.com/office/drawing/2014/main" id="{569E7EB5-00A1-4954-A9CC-0DBAC358B57D}"/>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04" name="Text Placeholder 37">
            <a:extLst>
              <a:ext uri="{FF2B5EF4-FFF2-40B4-BE49-F238E27FC236}">
                <a16:creationId xmlns:a16="http://schemas.microsoft.com/office/drawing/2014/main" id="{AB070A0F-2062-4349-97A9-9CE4D2D4A446}"/>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05" name="Text Placeholder 37">
            <a:extLst>
              <a:ext uri="{FF2B5EF4-FFF2-40B4-BE49-F238E27FC236}">
                <a16:creationId xmlns:a16="http://schemas.microsoft.com/office/drawing/2014/main" id="{C878A38E-6922-4670-BF39-7BD2791CF3D4}"/>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06" name="Text Placeholder 37">
            <a:extLst>
              <a:ext uri="{FF2B5EF4-FFF2-40B4-BE49-F238E27FC236}">
                <a16:creationId xmlns:a16="http://schemas.microsoft.com/office/drawing/2014/main" id="{B4330DC7-9375-4952-8781-4175C9399ABB}"/>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09" name="Text Placeholder 37">
            <a:extLst>
              <a:ext uri="{FF2B5EF4-FFF2-40B4-BE49-F238E27FC236}">
                <a16:creationId xmlns:a16="http://schemas.microsoft.com/office/drawing/2014/main" id="{ED76CE60-688D-4593-909B-4FB3925A648F}"/>
              </a:ext>
            </a:extLst>
          </p:cNvPr>
          <p:cNvSpPr>
            <a:spLocks noGrp="1"/>
          </p:cNvSpPr>
          <p:nvPr>
            <p:ph type="body" sz="quarter" idx="63" hasCustomPrompt="1"/>
          </p:nvPr>
        </p:nvSpPr>
        <p:spPr>
          <a:xfrm>
            <a:off x="7780895"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11" name="Straight Connector 110">
            <a:extLst>
              <a:ext uri="{FF2B5EF4-FFF2-40B4-BE49-F238E27FC236}">
                <a16:creationId xmlns:a16="http://schemas.microsoft.com/office/drawing/2014/main" id="{26730EDF-4382-4AFF-9018-1C73EA475798}"/>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C6EBEBD-76C1-48E6-BD86-F4EEC9FBA0E1}"/>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5A46EE1-6E3D-4996-B5E1-0B386E4458F3}"/>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8954AC-CD42-4535-BEB3-2EB57CF7F81B}"/>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5C5E7C5-C567-4F45-AF84-B35194F64C4A}"/>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CAACFDB-6440-4086-B124-F99212A3207A}"/>
              </a:ext>
            </a:extLst>
          </p:cNvPr>
          <p:cNvCxnSpPr/>
          <p:nvPr userDrawn="1"/>
        </p:nvCxnSpPr>
        <p:spPr>
          <a:xfrm>
            <a:off x="7780895"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18" name="Text Placeholder 37">
            <a:extLst>
              <a:ext uri="{FF2B5EF4-FFF2-40B4-BE49-F238E27FC236}">
                <a16:creationId xmlns:a16="http://schemas.microsoft.com/office/drawing/2014/main" id="{4D1659CC-7D41-40A1-8AC3-7DBFDB9CB6AA}"/>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9" name="Text Placeholder 37">
            <a:extLst>
              <a:ext uri="{FF2B5EF4-FFF2-40B4-BE49-F238E27FC236}">
                <a16:creationId xmlns:a16="http://schemas.microsoft.com/office/drawing/2014/main" id="{C8A7AC33-BD3A-465C-86E0-F9D1816E8C9F}"/>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0" name="Text Placeholder 37">
            <a:extLst>
              <a:ext uri="{FF2B5EF4-FFF2-40B4-BE49-F238E27FC236}">
                <a16:creationId xmlns:a16="http://schemas.microsoft.com/office/drawing/2014/main" id="{64FD24D5-B598-467F-92B5-7EBCD43FB945}"/>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6" name="Text Placeholder 37">
            <a:extLst>
              <a:ext uri="{FF2B5EF4-FFF2-40B4-BE49-F238E27FC236}">
                <a16:creationId xmlns:a16="http://schemas.microsoft.com/office/drawing/2014/main" id="{EB94FBED-A966-43A9-8F1D-94AF82ED3803}"/>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3" name="Text Placeholder 37">
            <a:extLst>
              <a:ext uri="{FF2B5EF4-FFF2-40B4-BE49-F238E27FC236}">
                <a16:creationId xmlns:a16="http://schemas.microsoft.com/office/drawing/2014/main" id="{BC9B41E3-96F2-46B8-96FD-6E1E0C538FF1}"/>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4" name="Text Placeholder 37">
            <a:extLst>
              <a:ext uri="{FF2B5EF4-FFF2-40B4-BE49-F238E27FC236}">
                <a16:creationId xmlns:a16="http://schemas.microsoft.com/office/drawing/2014/main" id="{C8DBC8EB-31E4-4D98-878D-BA5076571EF1}"/>
              </a:ext>
            </a:extLst>
          </p:cNvPr>
          <p:cNvSpPr>
            <a:spLocks noGrp="1"/>
          </p:cNvSpPr>
          <p:nvPr>
            <p:ph type="body" sz="quarter" idx="73" hasCustomPrompt="1"/>
          </p:nvPr>
        </p:nvSpPr>
        <p:spPr>
          <a:xfrm>
            <a:off x="7780895"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291187191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Layout_1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71" name="Rectangle 70">
            <a:extLst>
              <a:ext uri="{FF2B5EF4-FFF2-40B4-BE49-F238E27FC236}">
                <a16:creationId xmlns:a16="http://schemas.microsoft.com/office/drawing/2014/main" id="{318E26E0-FA31-4B63-9EAD-0B58A88ADF2E}"/>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72" name="Picture Placeholder 11">
            <a:extLst>
              <a:ext uri="{FF2B5EF4-FFF2-40B4-BE49-F238E27FC236}">
                <a16:creationId xmlns:a16="http://schemas.microsoft.com/office/drawing/2014/main" id="{C19C1912-34EC-4F88-8E83-DB2B1B45000C}"/>
              </a:ext>
            </a:extLst>
          </p:cNvPr>
          <p:cNvSpPr>
            <a:spLocks noGrp="1"/>
          </p:cNvSpPr>
          <p:nvPr>
            <p:ph type="pic" sz="quarter" idx="15"/>
          </p:nvPr>
        </p:nvSpPr>
        <p:spPr>
          <a:xfrm>
            <a:off x="2112139"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74" name="Picture Placeholder 11">
            <a:extLst>
              <a:ext uri="{FF2B5EF4-FFF2-40B4-BE49-F238E27FC236}">
                <a16:creationId xmlns:a16="http://schemas.microsoft.com/office/drawing/2014/main" id="{E4A17E4E-6B24-4EC7-90BA-B283E88FAAC6}"/>
              </a:ext>
            </a:extLst>
          </p:cNvPr>
          <p:cNvSpPr>
            <a:spLocks noGrp="1"/>
          </p:cNvSpPr>
          <p:nvPr>
            <p:ph type="pic" sz="quarter" idx="16"/>
          </p:nvPr>
        </p:nvSpPr>
        <p:spPr>
          <a:xfrm>
            <a:off x="3529328" y="2049663"/>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80" name="Picture Placeholder 11">
            <a:extLst>
              <a:ext uri="{FF2B5EF4-FFF2-40B4-BE49-F238E27FC236}">
                <a16:creationId xmlns:a16="http://schemas.microsoft.com/office/drawing/2014/main" id="{F833CD34-18D2-4483-98DD-BC82FC5F9046}"/>
              </a:ext>
            </a:extLst>
          </p:cNvPr>
          <p:cNvSpPr>
            <a:spLocks noGrp="1"/>
          </p:cNvSpPr>
          <p:nvPr>
            <p:ph type="pic" sz="quarter" idx="17"/>
          </p:nvPr>
        </p:nvSpPr>
        <p:spPr>
          <a:xfrm>
            <a:off x="4946517"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1" name="Picture Placeholder 11">
            <a:extLst>
              <a:ext uri="{FF2B5EF4-FFF2-40B4-BE49-F238E27FC236}">
                <a16:creationId xmlns:a16="http://schemas.microsoft.com/office/drawing/2014/main" id="{05EAD66A-4F23-4D95-9997-445D23F589E5}"/>
              </a:ext>
            </a:extLst>
          </p:cNvPr>
          <p:cNvSpPr>
            <a:spLocks noGrp="1"/>
          </p:cNvSpPr>
          <p:nvPr>
            <p:ph type="pic" sz="quarter" idx="18"/>
          </p:nvPr>
        </p:nvSpPr>
        <p:spPr>
          <a:xfrm>
            <a:off x="6363706"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2" name="Picture Placeholder 11">
            <a:extLst>
              <a:ext uri="{FF2B5EF4-FFF2-40B4-BE49-F238E27FC236}">
                <a16:creationId xmlns:a16="http://schemas.microsoft.com/office/drawing/2014/main" id="{429D1415-29BA-45C9-A28C-79C3E3AEC83F}"/>
              </a:ext>
            </a:extLst>
          </p:cNvPr>
          <p:cNvSpPr>
            <a:spLocks noGrp="1"/>
          </p:cNvSpPr>
          <p:nvPr>
            <p:ph type="pic" sz="quarter" idx="19"/>
          </p:nvPr>
        </p:nvSpPr>
        <p:spPr>
          <a:xfrm>
            <a:off x="7780895"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88" name="Straight Connector 87">
            <a:extLst>
              <a:ext uri="{FF2B5EF4-FFF2-40B4-BE49-F238E27FC236}">
                <a16:creationId xmlns:a16="http://schemas.microsoft.com/office/drawing/2014/main" id="{252C3DE6-BC22-4108-A5B0-B57952D2AE80}"/>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1DB9515-E4AB-4BE2-A699-54EB4E4254A0}"/>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DADBD9C-CC2C-40D7-87EB-666BDBA6338E}"/>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9F3BBED-8451-45B6-A44B-156610AF653B}"/>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93EF670-8BE7-401E-B939-15095B97C4A9}"/>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C5AE889-DC95-4BC9-BDB0-5EE9A89E9F94}"/>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 name="Picture Placeholder 11">
            <a:extLst>
              <a:ext uri="{FF2B5EF4-FFF2-40B4-BE49-F238E27FC236}">
                <a16:creationId xmlns:a16="http://schemas.microsoft.com/office/drawing/2014/main" id="{FDFC3A4D-6C70-4710-83AF-FCBF6DCC2B40}"/>
              </a:ext>
            </a:extLst>
          </p:cNvPr>
          <p:cNvSpPr>
            <a:spLocks noGrp="1"/>
          </p:cNvSpPr>
          <p:nvPr>
            <p:ph type="pic" sz="quarter" idx="48"/>
          </p:nvPr>
        </p:nvSpPr>
        <p:spPr>
          <a:xfrm>
            <a:off x="694950" y="2049663"/>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44" name="Picture Placeholder 11">
            <a:extLst>
              <a:ext uri="{FF2B5EF4-FFF2-40B4-BE49-F238E27FC236}">
                <a16:creationId xmlns:a16="http://schemas.microsoft.com/office/drawing/2014/main" id="{7E106A71-FCA7-44C0-B370-1B2FDE236701}"/>
              </a:ext>
            </a:extLst>
          </p:cNvPr>
          <p:cNvSpPr>
            <a:spLocks noGrp="1"/>
          </p:cNvSpPr>
          <p:nvPr>
            <p:ph type="pic" sz="quarter" idx="49"/>
          </p:nvPr>
        </p:nvSpPr>
        <p:spPr>
          <a:xfrm>
            <a:off x="2112139"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45" name="Picture Placeholder 11">
            <a:extLst>
              <a:ext uri="{FF2B5EF4-FFF2-40B4-BE49-F238E27FC236}">
                <a16:creationId xmlns:a16="http://schemas.microsoft.com/office/drawing/2014/main" id="{98564DE0-F16E-408B-81D0-0C281B47D82D}"/>
              </a:ext>
            </a:extLst>
          </p:cNvPr>
          <p:cNvSpPr>
            <a:spLocks noGrp="1"/>
          </p:cNvSpPr>
          <p:nvPr>
            <p:ph type="pic" sz="quarter" idx="50"/>
          </p:nvPr>
        </p:nvSpPr>
        <p:spPr>
          <a:xfrm>
            <a:off x="3529328" y="3780545"/>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46" name="Picture Placeholder 11">
            <a:extLst>
              <a:ext uri="{FF2B5EF4-FFF2-40B4-BE49-F238E27FC236}">
                <a16:creationId xmlns:a16="http://schemas.microsoft.com/office/drawing/2014/main" id="{BE6A0AB5-BB73-41F9-A0A8-F594261CC5A7}"/>
              </a:ext>
            </a:extLst>
          </p:cNvPr>
          <p:cNvSpPr>
            <a:spLocks noGrp="1"/>
          </p:cNvSpPr>
          <p:nvPr>
            <p:ph type="pic" sz="quarter" idx="51"/>
          </p:nvPr>
        </p:nvSpPr>
        <p:spPr>
          <a:xfrm>
            <a:off x="4946517"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47" name="Picture Placeholder 11">
            <a:extLst>
              <a:ext uri="{FF2B5EF4-FFF2-40B4-BE49-F238E27FC236}">
                <a16:creationId xmlns:a16="http://schemas.microsoft.com/office/drawing/2014/main" id="{E4DFCED8-9B7A-4C01-8C5A-90C9224AF7AD}"/>
              </a:ext>
            </a:extLst>
          </p:cNvPr>
          <p:cNvSpPr>
            <a:spLocks noGrp="1"/>
          </p:cNvSpPr>
          <p:nvPr>
            <p:ph type="pic" sz="quarter" idx="52"/>
          </p:nvPr>
        </p:nvSpPr>
        <p:spPr>
          <a:xfrm>
            <a:off x="6363706"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150" name="Straight Connector 149">
            <a:extLst>
              <a:ext uri="{FF2B5EF4-FFF2-40B4-BE49-F238E27FC236}">
                <a16:creationId xmlns:a16="http://schemas.microsoft.com/office/drawing/2014/main" id="{C0541461-01C7-4D17-BF7D-21903BC037AE}"/>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ABA0C16-4125-40E6-B949-3FAE7C6D7DF7}"/>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F4C3E58-CE2A-461D-9AD4-C9CA151AF9C6}"/>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A6B8D09-90C6-4E8A-BCE4-F40EB2B604DE}"/>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9BA3D7F-7C01-4F2E-849C-275EE743D510}"/>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8" name="Picture Placeholder 11">
            <a:extLst>
              <a:ext uri="{FF2B5EF4-FFF2-40B4-BE49-F238E27FC236}">
                <a16:creationId xmlns:a16="http://schemas.microsoft.com/office/drawing/2014/main" id="{488A9272-7807-4191-804B-5993B42E43FA}"/>
              </a:ext>
            </a:extLst>
          </p:cNvPr>
          <p:cNvSpPr>
            <a:spLocks noGrp="1"/>
          </p:cNvSpPr>
          <p:nvPr>
            <p:ph type="pic" sz="quarter" idx="78"/>
          </p:nvPr>
        </p:nvSpPr>
        <p:spPr>
          <a:xfrm>
            <a:off x="694950" y="3780545"/>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66" name="Text Placeholder 37">
            <a:extLst>
              <a:ext uri="{FF2B5EF4-FFF2-40B4-BE49-F238E27FC236}">
                <a16:creationId xmlns:a16="http://schemas.microsoft.com/office/drawing/2014/main" id="{4D00DBDC-0D46-42F0-A457-3A77C861482F}"/>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67" name="Text Placeholder 37">
            <a:extLst>
              <a:ext uri="{FF2B5EF4-FFF2-40B4-BE49-F238E27FC236}">
                <a16:creationId xmlns:a16="http://schemas.microsoft.com/office/drawing/2014/main" id="{60F5E616-543A-46BC-89CB-25BB85BC510D}"/>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68" name="Text Placeholder 37">
            <a:extLst>
              <a:ext uri="{FF2B5EF4-FFF2-40B4-BE49-F238E27FC236}">
                <a16:creationId xmlns:a16="http://schemas.microsoft.com/office/drawing/2014/main" id="{7625080C-B37A-4DC4-8E5B-AF58EF0621C5}"/>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69" name="Text Placeholder 37">
            <a:extLst>
              <a:ext uri="{FF2B5EF4-FFF2-40B4-BE49-F238E27FC236}">
                <a16:creationId xmlns:a16="http://schemas.microsoft.com/office/drawing/2014/main" id="{529DE766-27D3-4E8E-B97C-52421371AC9F}"/>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70" name="Text Placeholder 37">
            <a:extLst>
              <a:ext uri="{FF2B5EF4-FFF2-40B4-BE49-F238E27FC236}">
                <a16:creationId xmlns:a16="http://schemas.microsoft.com/office/drawing/2014/main" id="{5462B5B7-C569-400A-B79B-2DE37B2AE7CB}"/>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73" name="Text Placeholder 37">
            <a:extLst>
              <a:ext uri="{FF2B5EF4-FFF2-40B4-BE49-F238E27FC236}">
                <a16:creationId xmlns:a16="http://schemas.microsoft.com/office/drawing/2014/main" id="{CF08ED89-3AE5-40C8-99C3-AB7BE9DA1908}"/>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77" name="Straight Connector 76">
            <a:extLst>
              <a:ext uri="{FF2B5EF4-FFF2-40B4-BE49-F238E27FC236}">
                <a16:creationId xmlns:a16="http://schemas.microsoft.com/office/drawing/2014/main" id="{D5E2E017-29BD-4A2E-BBA6-BC6A814E8086}"/>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3AC2681-C556-43A7-9FEA-D6F0E6941916}"/>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02F3A90-08FF-4112-8D60-10E19D59496C}"/>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8F63D21-3099-4598-BAAA-8680B7266B92}"/>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8632F65-FC23-45AC-896A-EE7102CE65E8}"/>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5194F34-9E48-4204-99BD-0048EDF6A1B7}"/>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89" name="Text Placeholder 37">
            <a:extLst>
              <a:ext uri="{FF2B5EF4-FFF2-40B4-BE49-F238E27FC236}">
                <a16:creationId xmlns:a16="http://schemas.microsoft.com/office/drawing/2014/main" id="{AFD6548B-4573-4926-BEB7-F62D51446FDA}"/>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0" name="Text Placeholder 37">
            <a:extLst>
              <a:ext uri="{FF2B5EF4-FFF2-40B4-BE49-F238E27FC236}">
                <a16:creationId xmlns:a16="http://schemas.microsoft.com/office/drawing/2014/main" id="{EF3AC547-CC0F-4A55-89DD-7DF2D4C2D1D4}"/>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1" name="Text Placeholder 37">
            <a:extLst>
              <a:ext uri="{FF2B5EF4-FFF2-40B4-BE49-F238E27FC236}">
                <a16:creationId xmlns:a16="http://schemas.microsoft.com/office/drawing/2014/main" id="{9922A329-46CF-494F-94DB-4955A9C0EB91}"/>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4" name="Text Placeholder 37">
            <a:extLst>
              <a:ext uri="{FF2B5EF4-FFF2-40B4-BE49-F238E27FC236}">
                <a16:creationId xmlns:a16="http://schemas.microsoft.com/office/drawing/2014/main" id="{9FA3D136-F032-4ED4-884C-8CA540CBC134}"/>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5" name="Text Placeholder 37">
            <a:extLst>
              <a:ext uri="{FF2B5EF4-FFF2-40B4-BE49-F238E27FC236}">
                <a16:creationId xmlns:a16="http://schemas.microsoft.com/office/drawing/2014/main" id="{8875F504-5F6B-42ED-BFB1-297BAE7E81C5}"/>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6" name="Text Placeholder 37">
            <a:extLst>
              <a:ext uri="{FF2B5EF4-FFF2-40B4-BE49-F238E27FC236}">
                <a16:creationId xmlns:a16="http://schemas.microsoft.com/office/drawing/2014/main" id="{94DAACC4-2C56-4159-BE7C-1A4FF3CC8D2F}"/>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9" name="Text Placeholder 37">
            <a:extLst>
              <a:ext uri="{FF2B5EF4-FFF2-40B4-BE49-F238E27FC236}">
                <a16:creationId xmlns:a16="http://schemas.microsoft.com/office/drawing/2014/main" id="{EA4F3117-231F-4908-BCF1-0FEF141D138E}"/>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00" name="Text Placeholder 37">
            <a:extLst>
              <a:ext uri="{FF2B5EF4-FFF2-40B4-BE49-F238E27FC236}">
                <a16:creationId xmlns:a16="http://schemas.microsoft.com/office/drawing/2014/main" id="{B3A41E96-5368-4128-BD15-82F89E3C4102}"/>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04" name="Text Placeholder 37">
            <a:extLst>
              <a:ext uri="{FF2B5EF4-FFF2-40B4-BE49-F238E27FC236}">
                <a16:creationId xmlns:a16="http://schemas.microsoft.com/office/drawing/2014/main" id="{5A0D433C-CC43-48E4-931F-118FD31A3A24}"/>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05" name="Text Placeholder 37">
            <a:extLst>
              <a:ext uri="{FF2B5EF4-FFF2-40B4-BE49-F238E27FC236}">
                <a16:creationId xmlns:a16="http://schemas.microsoft.com/office/drawing/2014/main" id="{357EAAC7-8E26-483E-AA73-A05EC1F025EA}"/>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06" name="Text Placeholder 37">
            <a:extLst>
              <a:ext uri="{FF2B5EF4-FFF2-40B4-BE49-F238E27FC236}">
                <a16:creationId xmlns:a16="http://schemas.microsoft.com/office/drawing/2014/main" id="{0F440A24-4EDA-4936-9E6A-F0189D2477B5}"/>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10" name="Straight Connector 109">
            <a:extLst>
              <a:ext uri="{FF2B5EF4-FFF2-40B4-BE49-F238E27FC236}">
                <a16:creationId xmlns:a16="http://schemas.microsoft.com/office/drawing/2014/main" id="{C88B8E4B-E138-4A9E-9955-40E834D321C0}"/>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8D12B4B-0887-4DA8-9451-E2C0CC768719}"/>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EAE427E-5612-4354-AB43-232D3C26C410}"/>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AD7615A-4666-47C1-B6EF-F0A94E291503}"/>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4ADD752-93E8-447E-BCF6-1EE6AE3A9D49}"/>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19" name="Text Placeholder 37">
            <a:extLst>
              <a:ext uri="{FF2B5EF4-FFF2-40B4-BE49-F238E27FC236}">
                <a16:creationId xmlns:a16="http://schemas.microsoft.com/office/drawing/2014/main" id="{4C48CE8B-7A00-41AF-99DC-61C2DC661612}"/>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3" name="Text Placeholder 37">
            <a:extLst>
              <a:ext uri="{FF2B5EF4-FFF2-40B4-BE49-F238E27FC236}">
                <a16:creationId xmlns:a16="http://schemas.microsoft.com/office/drawing/2014/main" id="{7F8ECDFA-93DE-432D-B660-8DAA72E92842}"/>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6" name="Text Placeholder 37">
            <a:extLst>
              <a:ext uri="{FF2B5EF4-FFF2-40B4-BE49-F238E27FC236}">
                <a16:creationId xmlns:a16="http://schemas.microsoft.com/office/drawing/2014/main" id="{182F3610-BE3D-4665-8D6B-41170DCF5F22}"/>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0" name="Text Placeholder 37">
            <a:extLst>
              <a:ext uri="{FF2B5EF4-FFF2-40B4-BE49-F238E27FC236}">
                <a16:creationId xmlns:a16="http://schemas.microsoft.com/office/drawing/2014/main" id="{FB57B003-A0C3-463C-9719-49AB02F52E9D}"/>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4" name="Text Placeholder 37">
            <a:extLst>
              <a:ext uri="{FF2B5EF4-FFF2-40B4-BE49-F238E27FC236}">
                <a16:creationId xmlns:a16="http://schemas.microsoft.com/office/drawing/2014/main" id="{0C03E1C6-0E71-448B-828E-1C83F04B90E7}"/>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8" name="Text Placeholder 7">
            <a:extLst>
              <a:ext uri="{FF2B5EF4-FFF2-40B4-BE49-F238E27FC236}">
                <a16:creationId xmlns:a16="http://schemas.microsoft.com/office/drawing/2014/main" id="{F4697652-4973-46F1-82EB-EA9852A03534}"/>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Tree>
    <p:extLst>
      <p:ext uri="{BB962C8B-B14F-4D97-AF65-F5344CB8AC3E}">
        <p14:creationId xmlns:p14="http://schemas.microsoft.com/office/powerpoint/2010/main" val="261128189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am Layout_10">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74" name="Picture Placeholder 11">
            <a:extLst>
              <a:ext uri="{FF2B5EF4-FFF2-40B4-BE49-F238E27FC236}">
                <a16:creationId xmlns:a16="http://schemas.microsoft.com/office/drawing/2014/main" id="{8EE9DBE2-DB2A-482D-A03A-573D38B22322}"/>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75" name="Picture Placeholder 11">
            <a:extLst>
              <a:ext uri="{FF2B5EF4-FFF2-40B4-BE49-F238E27FC236}">
                <a16:creationId xmlns:a16="http://schemas.microsoft.com/office/drawing/2014/main" id="{4B98B338-FEB0-411B-9163-7C8AA7710D16}"/>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76" name="Picture Placeholder 11">
            <a:extLst>
              <a:ext uri="{FF2B5EF4-FFF2-40B4-BE49-F238E27FC236}">
                <a16:creationId xmlns:a16="http://schemas.microsoft.com/office/drawing/2014/main" id="{1BCA1CCC-4C89-46E6-80FF-3C4D02D6587D}"/>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77" name="Picture Placeholder 11">
            <a:extLst>
              <a:ext uri="{FF2B5EF4-FFF2-40B4-BE49-F238E27FC236}">
                <a16:creationId xmlns:a16="http://schemas.microsoft.com/office/drawing/2014/main" id="{8FAF4BC3-3C61-4DF4-81B7-B90FB2A4C6B4}"/>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78" name="Picture Placeholder 11">
            <a:extLst>
              <a:ext uri="{FF2B5EF4-FFF2-40B4-BE49-F238E27FC236}">
                <a16:creationId xmlns:a16="http://schemas.microsoft.com/office/drawing/2014/main" id="{1DB8323C-9EFF-4403-933C-EF78C956061B}"/>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79" name="Picture Placeholder 11">
            <a:extLst>
              <a:ext uri="{FF2B5EF4-FFF2-40B4-BE49-F238E27FC236}">
                <a16:creationId xmlns:a16="http://schemas.microsoft.com/office/drawing/2014/main" id="{EDFDEEB9-5CEB-49BE-9770-6AD6648ABCC1}"/>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0" name="Picture Placeholder 11">
            <a:extLst>
              <a:ext uri="{FF2B5EF4-FFF2-40B4-BE49-F238E27FC236}">
                <a16:creationId xmlns:a16="http://schemas.microsoft.com/office/drawing/2014/main" id="{4D5FFCB5-10A7-4E7B-A61A-63EFE3AADFB7}"/>
              </a:ext>
            </a:extLst>
          </p:cNvPr>
          <p:cNvSpPr>
            <a:spLocks noGrp="1"/>
          </p:cNvSpPr>
          <p:nvPr>
            <p:ph type="pic" sz="quarter" idx="20"/>
          </p:nvPr>
        </p:nvSpPr>
        <p:spPr>
          <a:xfrm>
            <a:off x="730849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1" name="Picture Placeholder 11">
            <a:extLst>
              <a:ext uri="{FF2B5EF4-FFF2-40B4-BE49-F238E27FC236}">
                <a16:creationId xmlns:a16="http://schemas.microsoft.com/office/drawing/2014/main" id="{919B5590-0432-44D3-86C9-B727BDBED227}"/>
              </a:ext>
            </a:extLst>
          </p:cNvPr>
          <p:cNvSpPr>
            <a:spLocks noGrp="1"/>
          </p:cNvSpPr>
          <p:nvPr>
            <p:ph type="pic" sz="quarter" idx="21"/>
          </p:nvPr>
        </p:nvSpPr>
        <p:spPr>
          <a:xfrm>
            <a:off x="841075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2" name="Picture Placeholder 11">
            <a:extLst>
              <a:ext uri="{FF2B5EF4-FFF2-40B4-BE49-F238E27FC236}">
                <a16:creationId xmlns:a16="http://schemas.microsoft.com/office/drawing/2014/main" id="{B48ABA3B-FA1F-4D5F-942D-6EC3392C0D33}"/>
              </a:ext>
            </a:extLst>
          </p:cNvPr>
          <p:cNvSpPr>
            <a:spLocks noGrp="1"/>
          </p:cNvSpPr>
          <p:nvPr>
            <p:ph type="pic" sz="quarter" idx="22"/>
          </p:nvPr>
        </p:nvSpPr>
        <p:spPr>
          <a:xfrm>
            <a:off x="951301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3" name="Picture Placeholder 11">
            <a:extLst>
              <a:ext uri="{FF2B5EF4-FFF2-40B4-BE49-F238E27FC236}">
                <a16:creationId xmlns:a16="http://schemas.microsoft.com/office/drawing/2014/main" id="{8C55D984-30C2-4007-B95B-32BEC468A497}"/>
              </a:ext>
            </a:extLst>
          </p:cNvPr>
          <p:cNvSpPr>
            <a:spLocks noGrp="1"/>
          </p:cNvSpPr>
          <p:nvPr>
            <p:ph type="pic" sz="quarter" idx="23"/>
          </p:nvPr>
        </p:nvSpPr>
        <p:spPr>
          <a:xfrm>
            <a:off x="1061527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cxnSp>
        <p:nvCxnSpPr>
          <p:cNvPr id="84" name="Straight Connector 83">
            <a:extLst>
              <a:ext uri="{FF2B5EF4-FFF2-40B4-BE49-F238E27FC236}">
                <a16:creationId xmlns:a16="http://schemas.microsoft.com/office/drawing/2014/main" id="{29CC7ECF-3E8F-462F-BEB6-ACA0D929F138}"/>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65E143-3E3B-4AC4-8EFD-08F1B9F15CB4}"/>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E2ABD4-6018-478F-B56B-6A6A3E7E92DF}"/>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839D9AC-1CE9-42C0-B75B-B246991F7374}"/>
              </a:ext>
            </a:extLst>
          </p:cNvPr>
          <p:cNvCxnSpPr/>
          <p:nvPr userDrawn="1"/>
        </p:nvCxnSpPr>
        <p:spPr>
          <a:xfrm>
            <a:off x="951301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59ED5CF-C09B-4AA7-93F1-04B27E628384}"/>
              </a:ext>
            </a:extLst>
          </p:cNvPr>
          <p:cNvCxnSpPr/>
          <p:nvPr userDrawn="1"/>
        </p:nvCxnSpPr>
        <p:spPr>
          <a:xfrm>
            <a:off x="1061527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14FAA15-AF5B-4B5A-8263-ABFF5BA6E0A3}"/>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BC6CEBA-302D-47C7-A05E-20331F47D6D2}"/>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5F9F8B8-576E-42DF-989C-997D288976E3}"/>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F962FEA-AA39-4DDB-A575-BB67CC83D172}"/>
              </a:ext>
            </a:extLst>
          </p:cNvPr>
          <p:cNvCxnSpPr/>
          <p:nvPr userDrawn="1"/>
        </p:nvCxnSpPr>
        <p:spPr>
          <a:xfrm>
            <a:off x="730849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9A3A0C6-B975-4B87-9C69-D33C92D42AD0}"/>
              </a:ext>
            </a:extLst>
          </p:cNvPr>
          <p:cNvCxnSpPr/>
          <p:nvPr userDrawn="1"/>
        </p:nvCxnSpPr>
        <p:spPr>
          <a:xfrm>
            <a:off x="841075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Text Placeholder 37">
            <a:extLst>
              <a:ext uri="{FF2B5EF4-FFF2-40B4-BE49-F238E27FC236}">
                <a16:creationId xmlns:a16="http://schemas.microsoft.com/office/drawing/2014/main" id="{55D303B2-656A-4418-A017-E87BEE69DBDA}"/>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5" name="Text Placeholder 37">
            <a:extLst>
              <a:ext uri="{FF2B5EF4-FFF2-40B4-BE49-F238E27FC236}">
                <a16:creationId xmlns:a16="http://schemas.microsoft.com/office/drawing/2014/main" id="{6BFB6E88-A07D-440E-B95D-12835D046D12}"/>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6" name="Text Placeholder 37">
            <a:extLst>
              <a:ext uri="{FF2B5EF4-FFF2-40B4-BE49-F238E27FC236}">
                <a16:creationId xmlns:a16="http://schemas.microsoft.com/office/drawing/2014/main" id="{8BECA56D-0EBD-469B-8D2A-16F6403217F1}"/>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7" name="Text Placeholder 37">
            <a:extLst>
              <a:ext uri="{FF2B5EF4-FFF2-40B4-BE49-F238E27FC236}">
                <a16:creationId xmlns:a16="http://schemas.microsoft.com/office/drawing/2014/main" id="{94B554E8-58D4-4928-91CA-770E2AF819EB}"/>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8" name="Text Placeholder 37">
            <a:extLst>
              <a:ext uri="{FF2B5EF4-FFF2-40B4-BE49-F238E27FC236}">
                <a16:creationId xmlns:a16="http://schemas.microsoft.com/office/drawing/2014/main" id="{88A3AAD6-457F-4364-99BB-60115B55DB6E}"/>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9" name="Text Placeholder 37">
            <a:extLst>
              <a:ext uri="{FF2B5EF4-FFF2-40B4-BE49-F238E27FC236}">
                <a16:creationId xmlns:a16="http://schemas.microsoft.com/office/drawing/2014/main" id="{A309C0A0-CF51-4E59-BAF6-E948C1F72EC4}"/>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0" name="Text Placeholder 37">
            <a:extLst>
              <a:ext uri="{FF2B5EF4-FFF2-40B4-BE49-F238E27FC236}">
                <a16:creationId xmlns:a16="http://schemas.microsoft.com/office/drawing/2014/main" id="{0FFBC7CD-BEE6-43F7-A264-D0DEAEA7E658}"/>
              </a:ext>
            </a:extLst>
          </p:cNvPr>
          <p:cNvSpPr>
            <a:spLocks noGrp="1"/>
          </p:cNvSpPr>
          <p:nvPr>
            <p:ph type="body" sz="quarter" idx="32" hasCustomPrompt="1"/>
          </p:nvPr>
        </p:nvSpPr>
        <p:spPr>
          <a:xfrm>
            <a:off x="730849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1" name="Text Placeholder 37">
            <a:extLst>
              <a:ext uri="{FF2B5EF4-FFF2-40B4-BE49-F238E27FC236}">
                <a16:creationId xmlns:a16="http://schemas.microsoft.com/office/drawing/2014/main" id="{FECB1353-1D54-4FE9-B7B6-5DB73058293D}"/>
              </a:ext>
            </a:extLst>
          </p:cNvPr>
          <p:cNvSpPr>
            <a:spLocks noGrp="1"/>
          </p:cNvSpPr>
          <p:nvPr>
            <p:ph type="body" sz="quarter" idx="33" hasCustomPrompt="1"/>
          </p:nvPr>
        </p:nvSpPr>
        <p:spPr>
          <a:xfrm>
            <a:off x="841075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2" name="Text Placeholder 37">
            <a:extLst>
              <a:ext uri="{FF2B5EF4-FFF2-40B4-BE49-F238E27FC236}">
                <a16:creationId xmlns:a16="http://schemas.microsoft.com/office/drawing/2014/main" id="{F2A79749-DA9C-44C8-941E-7D2D1C99A5B7}"/>
              </a:ext>
            </a:extLst>
          </p:cNvPr>
          <p:cNvSpPr>
            <a:spLocks noGrp="1"/>
          </p:cNvSpPr>
          <p:nvPr>
            <p:ph type="body" sz="quarter" idx="34" hasCustomPrompt="1"/>
          </p:nvPr>
        </p:nvSpPr>
        <p:spPr>
          <a:xfrm>
            <a:off x="951301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3" name="Text Placeholder 37">
            <a:extLst>
              <a:ext uri="{FF2B5EF4-FFF2-40B4-BE49-F238E27FC236}">
                <a16:creationId xmlns:a16="http://schemas.microsoft.com/office/drawing/2014/main" id="{A457E4D6-4D72-4747-B072-CCD3B5AC67E7}"/>
              </a:ext>
            </a:extLst>
          </p:cNvPr>
          <p:cNvSpPr>
            <a:spLocks noGrp="1"/>
          </p:cNvSpPr>
          <p:nvPr>
            <p:ph type="body" sz="quarter" idx="35" hasCustomPrompt="1"/>
          </p:nvPr>
        </p:nvSpPr>
        <p:spPr>
          <a:xfrm>
            <a:off x="1061527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3" name="Group 2">
            <a:extLst>
              <a:ext uri="{FF2B5EF4-FFF2-40B4-BE49-F238E27FC236}">
                <a16:creationId xmlns:a16="http://schemas.microsoft.com/office/drawing/2014/main" id="{7B32FC70-AEAC-4A02-8800-0ED73EC267F3}"/>
              </a:ext>
            </a:extLst>
          </p:cNvPr>
          <p:cNvGrpSpPr/>
          <p:nvPr userDrawn="1"/>
        </p:nvGrpSpPr>
        <p:grpSpPr>
          <a:xfrm>
            <a:off x="694950" y="3756502"/>
            <a:ext cx="10928320" cy="0"/>
            <a:chOff x="694950" y="3680902"/>
            <a:chExt cx="10928320" cy="0"/>
          </a:xfrm>
        </p:grpSpPr>
        <p:cxnSp>
          <p:nvCxnSpPr>
            <p:cNvPr id="104" name="Straight Connector 103">
              <a:extLst>
                <a:ext uri="{FF2B5EF4-FFF2-40B4-BE49-F238E27FC236}">
                  <a16:creationId xmlns:a16="http://schemas.microsoft.com/office/drawing/2014/main" id="{7EC49934-DBFD-4EDF-9CC9-6D29765F3681}"/>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7191272-2F42-4B7B-9172-FF232C6FBFD4}"/>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E99EBC5-3FF1-43F7-9234-6637C7BB39E7}"/>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4F5FBC9-09DF-46AA-AE33-ED27BF168148}"/>
                </a:ext>
              </a:extLst>
            </p:cNvPr>
            <p:cNvCxnSpPr/>
            <p:nvPr userDrawn="1"/>
          </p:nvCxnSpPr>
          <p:spPr>
            <a:xfrm>
              <a:off x="951301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496B141-E175-4675-9ACE-425299E3DA95}"/>
                </a:ext>
              </a:extLst>
            </p:cNvPr>
            <p:cNvCxnSpPr/>
            <p:nvPr userDrawn="1"/>
          </p:nvCxnSpPr>
          <p:spPr>
            <a:xfrm>
              <a:off x="1061527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6553714-0B4F-4FD9-B716-56391A827A91}"/>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840CCCF-01E5-4B8D-AA7D-7A61BD7EC50F}"/>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3CDB1C4-6C73-4915-88AA-C2C3AC2EA35B}"/>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DB9BC5B-268C-489E-B2B0-B5CE167805EC}"/>
                </a:ext>
              </a:extLst>
            </p:cNvPr>
            <p:cNvCxnSpPr/>
            <p:nvPr userDrawn="1"/>
          </p:nvCxnSpPr>
          <p:spPr>
            <a:xfrm>
              <a:off x="730849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441491E-C073-4B1B-A322-3349BF3DE9FD}"/>
                </a:ext>
              </a:extLst>
            </p:cNvPr>
            <p:cNvCxnSpPr/>
            <p:nvPr userDrawn="1"/>
          </p:nvCxnSpPr>
          <p:spPr>
            <a:xfrm>
              <a:off x="841075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14" name="Text Placeholder 37">
            <a:extLst>
              <a:ext uri="{FF2B5EF4-FFF2-40B4-BE49-F238E27FC236}">
                <a16:creationId xmlns:a16="http://schemas.microsoft.com/office/drawing/2014/main" id="{67337487-8C48-43C8-BABD-51874936437F}"/>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5" name="Text Placeholder 37">
            <a:extLst>
              <a:ext uri="{FF2B5EF4-FFF2-40B4-BE49-F238E27FC236}">
                <a16:creationId xmlns:a16="http://schemas.microsoft.com/office/drawing/2014/main" id="{670E0B42-DEF9-49FE-BD4B-704B742F770F}"/>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6" name="Text Placeholder 37">
            <a:extLst>
              <a:ext uri="{FF2B5EF4-FFF2-40B4-BE49-F238E27FC236}">
                <a16:creationId xmlns:a16="http://schemas.microsoft.com/office/drawing/2014/main" id="{95B3B673-391B-4595-A531-C2AEA8C80715}"/>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7" name="Text Placeholder 37">
            <a:extLst>
              <a:ext uri="{FF2B5EF4-FFF2-40B4-BE49-F238E27FC236}">
                <a16:creationId xmlns:a16="http://schemas.microsoft.com/office/drawing/2014/main" id="{807AAFF7-BC0D-46EE-B6D7-493A3A8D9C73}"/>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8" name="Text Placeholder 37">
            <a:extLst>
              <a:ext uri="{FF2B5EF4-FFF2-40B4-BE49-F238E27FC236}">
                <a16:creationId xmlns:a16="http://schemas.microsoft.com/office/drawing/2014/main" id="{438C51F0-85FE-4EC9-BC5D-01BC49FD99D0}"/>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9" name="Text Placeholder 37">
            <a:extLst>
              <a:ext uri="{FF2B5EF4-FFF2-40B4-BE49-F238E27FC236}">
                <a16:creationId xmlns:a16="http://schemas.microsoft.com/office/drawing/2014/main" id="{9C228570-C092-43FB-863D-041AE0BFADEA}"/>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0" name="Text Placeholder 37">
            <a:extLst>
              <a:ext uri="{FF2B5EF4-FFF2-40B4-BE49-F238E27FC236}">
                <a16:creationId xmlns:a16="http://schemas.microsoft.com/office/drawing/2014/main" id="{64893C33-EC0F-41DD-9F3E-7A68A375E996}"/>
              </a:ext>
            </a:extLst>
          </p:cNvPr>
          <p:cNvSpPr>
            <a:spLocks noGrp="1"/>
          </p:cNvSpPr>
          <p:nvPr>
            <p:ph type="body" sz="quarter" idx="44" hasCustomPrompt="1"/>
          </p:nvPr>
        </p:nvSpPr>
        <p:spPr>
          <a:xfrm>
            <a:off x="730849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1" name="Text Placeholder 37">
            <a:extLst>
              <a:ext uri="{FF2B5EF4-FFF2-40B4-BE49-F238E27FC236}">
                <a16:creationId xmlns:a16="http://schemas.microsoft.com/office/drawing/2014/main" id="{D8426129-3C42-4A81-B2B7-6E1A59186114}"/>
              </a:ext>
            </a:extLst>
          </p:cNvPr>
          <p:cNvSpPr>
            <a:spLocks noGrp="1"/>
          </p:cNvSpPr>
          <p:nvPr>
            <p:ph type="body" sz="quarter" idx="45" hasCustomPrompt="1"/>
          </p:nvPr>
        </p:nvSpPr>
        <p:spPr>
          <a:xfrm>
            <a:off x="841075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2" name="Text Placeholder 37">
            <a:extLst>
              <a:ext uri="{FF2B5EF4-FFF2-40B4-BE49-F238E27FC236}">
                <a16:creationId xmlns:a16="http://schemas.microsoft.com/office/drawing/2014/main" id="{2C9697DD-E015-49A9-8D5B-D8B6C6C15076}"/>
              </a:ext>
            </a:extLst>
          </p:cNvPr>
          <p:cNvSpPr>
            <a:spLocks noGrp="1"/>
          </p:cNvSpPr>
          <p:nvPr>
            <p:ph type="body" sz="quarter" idx="46" hasCustomPrompt="1"/>
          </p:nvPr>
        </p:nvSpPr>
        <p:spPr>
          <a:xfrm>
            <a:off x="951301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3" name="Text Placeholder 37">
            <a:extLst>
              <a:ext uri="{FF2B5EF4-FFF2-40B4-BE49-F238E27FC236}">
                <a16:creationId xmlns:a16="http://schemas.microsoft.com/office/drawing/2014/main" id="{F0C64FED-FD48-42AC-AA13-DB1A1E026F28}"/>
              </a:ext>
            </a:extLst>
          </p:cNvPr>
          <p:cNvSpPr>
            <a:spLocks noGrp="1"/>
          </p:cNvSpPr>
          <p:nvPr>
            <p:ph type="body" sz="quarter" idx="47" hasCustomPrompt="1"/>
          </p:nvPr>
        </p:nvSpPr>
        <p:spPr>
          <a:xfrm>
            <a:off x="1061527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28899474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am Layout_9">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74" name="Picture Placeholder 11">
            <a:extLst>
              <a:ext uri="{FF2B5EF4-FFF2-40B4-BE49-F238E27FC236}">
                <a16:creationId xmlns:a16="http://schemas.microsoft.com/office/drawing/2014/main" id="{8EE9DBE2-DB2A-482D-A03A-573D38B22322}"/>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75" name="Picture Placeholder 11">
            <a:extLst>
              <a:ext uri="{FF2B5EF4-FFF2-40B4-BE49-F238E27FC236}">
                <a16:creationId xmlns:a16="http://schemas.microsoft.com/office/drawing/2014/main" id="{4B98B338-FEB0-411B-9163-7C8AA7710D16}"/>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76" name="Picture Placeholder 11">
            <a:extLst>
              <a:ext uri="{FF2B5EF4-FFF2-40B4-BE49-F238E27FC236}">
                <a16:creationId xmlns:a16="http://schemas.microsoft.com/office/drawing/2014/main" id="{1BCA1CCC-4C89-46E6-80FF-3C4D02D6587D}"/>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77" name="Picture Placeholder 11">
            <a:extLst>
              <a:ext uri="{FF2B5EF4-FFF2-40B4-BE49-F238E27FC236}">
                <a16:creationId xmlns:a16="http://schemas.microsoft.com/office/drawing/2014/main" id="{8FAF4BC3-3C61-4DF4-81B7-B90FB2A4C6B4}"/>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78" name="Picture Placeholder 11">
            <a:extLst>
              <a:ext uri="{FF2B5EF4-FFF2-40B4-BE49-F238E27FC236}">
                <a16:creationId xmlns:a16="http://schemas.microsoft.com/office/drawing/2014/main" id="{1DB8323C-9EFF-4403-933C-EF78C956061B}"/>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79" name="Picture Placeholder 11">
            <a:extLst>
              <a:ext uri="{FF2B5EF4-FFF2-40B4-BE49-F238E27FC236}">
                <a16:creationId xmlns:a16="http://schemas.microsoft.com/office/drawing/2014/main" id="{EDFDEEB9-5CEB-49BE-9770-6AD6648ABCC1}"/>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0" name="Picture Placeholder 11">
            <a:extLst>
              <a:ext uri="{FF2B5EF4-FFF2-40B4-BE49-F238E27FC236}">
                <a16:creationId xmlns:a16="http://schemas.microsoft.com/office/drawing/2014/main" id="{4D5FFCB5-10A7-4E7B-A61A-63EFE3AADFB7}"/>
              </a:ext>
            </a:extLst>
          </p:cNvPr>
          <p:cNvSpPr>
            <a:spLocks noGrp="1"/>
          </p:cNvSpPr>
          <p:nvPr>
            <p:ph type="pic" sz="quarter" idx="20"/>
          </p:nvPr>
        </p:nvSpPr>
        <p:spPr>
          <a:xfrm>
            <a:off x="730849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1" name="Picture Placeholder 11">
            <a:extLst>
              <a:ext uri="{FF2B5EF4-FFF2-40B4-BE49-F238E27FC236}">
                <a16:creationId xmlns:a16="http://schemas.microsoft.com/office/drawing/2014/main" id="{919B5590-0432-44D3-86C9-B727BDBED227}"/>
              </a:ext>
            </a:extLst>
          </p:cNvPr>
          <p:cNvSpPr>
            <a:spLocks noGrp="1"/>
          </p:cNvSpPr>
          <p:nvPr>
            <p:ph type="pic" sz="quarter" idx="21"/>
          </p:nvPr>
        </p:nvSpPr>
        <p:spPr>
          <a:xfrm>
            <a:off x="841075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2" name="Picture Placeholder 11">
            <a:extLst>
              <a:ext uri="{FF2B5EF4-FFF2-40B4-BE49-F238E27FC236}">
                <a16:creationId xmlns:a16="http://schemas.microsoft.com/office/drawing/2014/main" id="{B48ABA3B-FA1F-4D5F-942D-6EC3392C0D33}"/>
              </a:ext>
            </a:extLst>
          </p:cNvPr>
          <p:cNvSpPr>
            <a:spLocks noGrp="1"/>
          </p:cNvSpPr>
          <p:nvPr>
            <p:ph type="pic" sz="quarter" idx="22"/>
          </p:nvPr>
        </p:nvSpPr>
        <p:spPr>
          <a:xfrm>
            <a:off x="951301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84" name="Straight Connector 83">
            <a:extLst>
              <a:ext uri="{FF2B5EF4-FFF2-40B4-BE49-F238E27FC236}">
                <a16:creationId xmlns:a16="http://schemas.microsoft.com/office/drawing/2014/main" id="{29CC7ECF-3E8F-462F-BEB6-ACA0D929F138}"/>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65E143-3E3B-4AC4-8EFD-08F1B9F15CB4}"/>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E2ABD4-6018-478F-B56B-6A6A3E7E92DF}"/>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839D9AC-1CE9-42C0-B75B-B246991F7374}"/>
              </a:ext>
            </a:extLst>
          </p:cNvPr>
          <p:cNvCxnSpPr/>
          <p:nvPr userDrawn="1"/>
        </p:nvCxnSpPr>
        <p:spPr>
          <a:xfrm>
            <a:off x="951301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14FAA15-AF5B-4B5A-8263-ABFF5BA6E0A3}"/>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BC6CEBA-302D-47C7-A05E-20331F47D6D2}"/>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5F9F8B8-576E-42DF-989C-997D288976E3}"/>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F962FEA-AA39-4DDB-A575-BB67CC83D172}"/>
              </a:ext>
            </a:extLst>
          </p:cNvPr>
          <p:cNvCxnSpPr/>
          <p:nvPr userDrawn="1"/>
        </p:nvCxnSpPr>
        <p:spPr>
          <a:xfrm>
            <a:off x="730849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9A3A0C6-B975-4B87-9C69-D33C92D42AD0}"/>
              </a:ext>
            </a:extLst>
          </p:cNvPr>
          <p:cNvCxnSpPr/>
          <p:nvPr userDrawn="1"/>
        </p:nvCxnSpPr>
        <p:spPr>
          <a:xfrm>
            <a:off x="841075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23" name="Text Placeholder 37">
            <a:extLst>
              <a:ext uri="{FF2B5EF4-FFF2-40B4-BE49-F238E27FC236}">
                <a16:creationId xmlns:a16="http://schemas.microsoft.com/office/drawing/2014/main" id="{D9C9D3B1-724B-4ACC-9699-54C48D3F41A1}"/>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6" name="Text Placeholder 37">
            <a:extLst>
              <a:ext uri="{FF2B5EF4-FFF2-40B4-BE49-F238E27FC236}">
                <a16:creationId xmlns:a16="http://schemas.microsoft.com/office/drawing/2014/main" id="{99A38F49-3882-4793-8978-776D999087A7}"/>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7" name="Text Placeholder 37">
            <a:extLst>
              <a:ext uri="{FF2B5EF4-FFF2-40B4-BE49-F238E27FC236}">
                <a16:creationId xmlns:a16="http://schemas.microsoft.com/office/drawing/2014/main" id="{3D8848C8-0FA7-49D7-BEE0-3D17F6A7254C}"/>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8" name="Text Placeholder 37">
            <a:extLst>
              <a:ext uri="{FF2B5EF4-FFF2-40B4-BE49-F238E27FC236}">
                <a16:creationId xmlns:a16="http://schemas.microsoft.com/office/drawing/2014/main" id="{857405E1-9732-4903-BC43-833B4C6ADD3E}"/>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9" name="Text Placeholder 37">
            <a:extLst>
              <a:ext uri="{FF2B5EF4-FFF2-40B4-BE49-F238E27FC236}">
                <a16:creationId xmlns:a16="http://schemas.microsoft.com/office/drawing/2014/main" id="{D69D11C9-5EE2-4DC2-A325-B32278BCB9C1}"/>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0" name="Text Placeholder 37">
            <a:extLst>
              <a:ext uri="{FF2B5EF4-FFF2-40B4-BE49-F238E27FC236}">
                <a16:creationId xmlns:a16="http://schemas.microsoft.com/office/drawing/2014/main" id="{50348B32-2EAA-4067-AA4F-3C572246DF16}"/>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1" name="Text Placeholder 37">
            <a:extLst>
              <a:ext uri="{FF2B5EF4-FFF2-40B4-BE49-F238E27FC236}">
                <a16:creationId xmlns:a16="http://schemas.microsoft.com/office/drawing/2014/main" id="{A44AA03D-D1F1-46BD-9A25-79DDEAA91775}"/>
              </a:ext>
            </a:extLst>
          </p:cNvPr>
          <p:cNvSpPr>
            <a:spLocks noGrp="1"/>
          </p:cNvSpPr>
          <p:nvPr>
            <p:ph type="body" sz="quarter" idx="32" hasCustomPrompt="1"/>
          </p:nvPr>
        </p:nvSpPr>
        <p:spPr>
          <a:xfrm>
            <a:off x="730849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2" name="Text Placeholder 37">
            <a:extLst>
              <a:ext uri="{FF2B5EF4-FFF2-40B4-BE49-F238E27FC236}">
                <a16:creationId xmlns:a16="http://schemas.microsoft.com/office/drawing/2014/main" id="{B273FA5C-9F1D-4AAD-87E3-FC9D9A3FBCA1}"/>
              </a:ext>
            </a:extLst>
          </p:cNvPr>
          <p:cNvSpPr>
            <a:spLocks noGrp="1"/>
          </p:cNvSpPr>
          <p:nvPr>
            <p:ph type="body" sz="quarter" idx="33" hasCustomPrompt="1"/>
          </p:nvPr>
        </p:nvSpPr>
        <p:spPr>
          <a:xfrm>
            <a:off x="841075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3" name="Text Placeholder 37">
            <a:extLst>
              <a:ext uri="{FF2B5EF4-FFF2-40B4-BE49-F238E27FC236}">
                <a16:creationId xmlns:a16="http://schemas.microsoft.com/office/drawing/2014/main" id="{6532B954-DAB7-4E78-9CC1-9B77DEA28D4F}"/>
              </a:ext>
            </a:extLst>
          </p:cNvPr>
          <p:cNvSpPr>
            <a:spLocks noGrp="1"/>
          </p:cNvSpPr>
          <p:nvPr>
            <p:ph type="body" sz="quarter" idx="34" hasCustomPrompt="1"/>
          </p:nvPr>
        </p:nvSpPr>
        <p:spPr>
          <a:xfrm>
            <a:off x="951301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135" name="Group 134">
            <a:extLst>
              <a:ext uri="{FF2B5EF4-FFF2-40B4-BE49-F238E27FC236}">
                <a16:creationId xmlns:a16="http://schemas.microsoft.com/office/drawing/2014/main" id="{BC826289-CF8E-4C7D-9CC4-EDC7F49658A9}"/>
              </a:ext>
            </a:extLst>
          </p:cNvPr>
          <p:cNvGrpSpPr/>
          <p:nvPr userDrawn="1"/>
        </p:nvGrpSpPr>
        <p:grpSpPr>
          <a:xfrm>
            <a:off x="694950" y="3756502"/>
            <a:ext cx="9826064" cy="0"/>
            <a:chOff x="694950" y="3680902"/>
            <a:chExt cx="9826064" cy="0"/>
          </a:xfrm>
        </p:grpSpPr>
        <p:cxnSp>
          <p:nvCxnSpPr>
            <p:cNvPr id="136" name="Straight Connector 135">
              <a:extLst>
                <a:ext uri="{FF2B5EF4-FFF2-40B4-BE49-F238E27FC236}">
                  <a16:creationId xmlns:a16="http://schemas.microsoft.com/office/drawing/2014/main" id="{6D66CA94-09F1-4895-8C0A-54A3B1B6A3FF}"/>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C2A5ACA-CE04-4604-8925-A0A0F9C71FCE}"/>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F42FEEB-49A8-43D8-9C8A-323AAC6386E2}"/>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18E782B-3572-49ED-8D83-782C99CEF993}"/>
                </a:ext>
              </a:extLst>
            </p:cNvPr>
            <p:cNvCxnSpPr/>
            <p:nvPr userDrawn="1"/>
          </p:nvCxnSpPr>
          <p:spPr>
            <a:xfrm>
              <a:off x="951301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9301A4C-80BF-46BA-8C9E-136588B26128}"/>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F3EFE41-4636-47F3-9B37-C25207E90A06}"/>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E3CD449-693B-4840-8785-4DECD148D64D}"/>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52361FC-C670-47A1-8821-43D7E31791EC}"/>
                </a:ext>
              </a:extLst>
            </p:cNvPr>
            <p:cNvCxnSpPr/>
            <p:nvPr userDrawn="1"/>
          </p:nvCxnSpPr>
          <p:spPr>
            <a:xfrm>
              <a:off x="730849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7912C9-2590-4584-AB6C-6AA0A4370013}"/>
                </a:ext>
              </a:extLst>
            </p:cNvPr>
            <p:cNvCxnSpPr/>
            <p:nvPr userDrawn="1"/>
          </p:nvCxnSpPr>
          <p:spPr>
            <a:xfrm>
              <a:off x="841075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46" name="Text Placeholder 37">
            <a:extLst>
              <a:ext uri="{FF2B5EF4-FFF2-40B4-BE49-F238E27FC236}">
                <a16:creationId xmlns:a16="http://schemas.microsoft.com/office/drawing/2014/main" id="{4AFE619A-94AF-4B74-A0AE-FB4A02EC3079}"/>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7" name="Text Placeholder 37">
            <a:extLst>
              <a:ext uri="{FF2B5EF4-FFF2-40B4-BE49-F238E27FC236}">
                <a16:creationId xmlns:a16="http://schemas.microsoft.com/office/drawing/2014/main" id="{3C773FA0-454D-4A3F-9AC4-1B150CB70663}"/>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8" name="Text Placeholder 37">
            <a:extLst>
              <a:ext uri="{FF2B5EF4-FFF2-40B4-BE49-F238E27FC236}">
                <a16:creationId xmlns:a16="http://schemas.microsoft.com/office/drawing/2014/main" id="{FCAC0F16-2203-40EE-ADCB-B5D8DAFBE185}"/>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9" name="Text Placeholder 37">
            <a:extLst>
              <a:ext uri="{FF2B5EF4-FFF2-40B4-BE49-F238E27FC236}">
                <a16:creationId xmlns:a16="http://schemas.microsoft.com/office/drawing/2014/main" id="{984728E9-0199-428C-AC12-F23CD88463E2}"/>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0" name="Text Placeholder 37">
            <a:extLst>
              <a:ext uri="{FF2B5EF4-FFF2-40B4-BE49-F238E27FC236}">
                <a16:creationId xmlns:a16="http://schemas.microsoft.com/office/drawing/2014/main" id="{670ECE70-F4D1-4D1D-BF41-411D4E8E598C}"/>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1" name="Text Placeholder 37">
            <a:extLst>
              <a:ext uri="{FF2B5EF4-FFF2-40B4-BE49-F238E27FC236}">
                <a16:creationId xmlns:a16="http://schemas.microsoft.com/office/drawing/2014/main" id="{31E97D91-4755-4C8D-96C2-66161A5DC9FF}"/>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2" name="Text Placeholder 37">
            <a:extLst>
              <a:ext uri="{FF2B5EF4-FFF2-40B4-BE49-F238E27FC236}">
                <a16:creationId xmlns:a16="http://schemas.microsoft.com/office/drawing/2014/main" id="{6AC9D618-A2E8-4325-8A31-78D2782A2FAD}"/>
              </a:ext>
            </a:extLst>
          </p:cNvPr>
          <p:cNvSpPr>
            <a:spLocks noGrp="1"/>
          </p:cNvSpPr>
          <p:nvPr>
            <p:ph type="body" sz="quarter" idx="44" hasCustomPrompt="1"/>
          </p:nvPr>
        </p:nvSpPr>
        <p:spPr>
          <a:xfrm>
            <a:off x="730849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3" name="Text Placeholder 37">
            <a:extLst>
              <a:ext uri="{FF2B5EF4-FFF2-40B4-BE49-F238E27FC236}">
                <a16:creationId xmlns:a16="http://schemas.microsoft.com/office/drawing/2014/main" id="{7608899B-C2A9-411D-A511-529A6C347D35}"/>
              </a:ext>
            </a:extLst>
          </p:cNvPr>
          <p:cNvSpPr>
            <a:spLocks noGrp="1"/>
          </p:cNvSpPr>
          <p:nvPr>
            <p:ph type="body" sz="quarter" idx="45" hasCustomPrompt="1"/>
          </p:nvPr>
        </p:nvSpPr>
        <p:spPr>
          <a:xfrm>
            <a:off x="841075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4" name="Text Placeholder 37">
            <a:extLst>
              <a:ext uri="{FF2B5EF4-FFF2-40B4-BE49-F238E27FC236}">
                <a16:creationId xmlns:a16="http://schemas.microsoft.com/office/drawing/2014/main" id="{68852D9E-5336-46A6-AC3B-E0C56A171556}"/>
              </a:ext>
            </a:extLst>
          </p:cNvPr>
          <p:cNvSpPr>
            <a:spLocks noGrp="1"/>
          </p:cNvSpPr>
          <p:nvPr>
            <p:ph type="body" sz="quarter" idx="46" hasCustomPrompt="1"/>
          </p:nvPr>
        </p:nvSpPr>
        <p:spPr>
          <a:xfrm>
            <a:off x="951301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365232145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with imag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B698C62-83D7-4F76-B7DF-E413506F775A}"/>
              </a:ext>
            </a:extLst>
          </p:cNvPr>
          <p:cNvSpPr>
            <a:spLocks noGrp="1"/>
          </p:cNvSpPr>
          <p:nvPr>
            <p:ph type="pic" sz="quarter" idx="13"/>
          </p:nvPr>
        </p:nvSpPr>
        <p:spPr>
          <a:xfrm>
            <a:off x="0" y="1647826"/>
            <a:ext cx="12192000" cy="5210174"/>
          </a:xfrm>
          <a:ln>
            <a:noFill/>
          </a:ln>
        </p:spPr>
        <p:txBody>
          <a:bodyPr lIns="180000" tIns="180000" bIns="0"/>
          <a:lstStyle>
            <a:lvl1pPr marL="0" indent="0">
              <a:buNone/>
              <a:defRPr>
                <a:solidFill>
                  <a:schemeClr val="tx1"/>
                </a:solidFill>
              </a:defRPr>
            </a:lvl1pPr>
          </a:lstStyle>
          <a:p>
            <a:r>
              <a:rPr lang="en-US"/>
              <a:t>Click icon to add picture</a:t>
            </a:r>
            <a:endParaRPr lang="en-GB" dirty="0"/>
          </a:p>
        </p:txBody>
      </p:sp>
      <p:sp>
        <p:nvSpPr>
          <p:cNvPr id="8" name="Rectangle 7">
            <a:extLst>
              <a:ext uri="{FF2B5EF4-FFF2-40B4-BE49-F238E27FC236}">
                <a16:creationId xmlns:a16="http://schemas.microsoft.com/office/drawing/2014/main" id="{390BBDC1-9336-42E6-AAF6-C2ABD0701F44}"/>
              </a:ext>
            </a:extLst>
          </p:cNvPr>
          <p:cNvSpPr/>
          <p:nvPr userDrawn="1"/>
        </p:nvSpPr>
        <p:spPr bwMode="black">
          <a:xfrm>
            <a:off x="0" y="0"/>
            <a:ext cx="12192000" cy="16409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15CA120B-580A-416E-8F43-B1A76C445FB4}"/>
              </a:ext>
            </a:extLst>
          </p:cNvPr>
          <p:cNvSpPr>
            <a:spLocks noGrp="1"/>
          </p:cNvSpPr>
          <p:nvPr>
            <p:ph type="title"/>
          </p:nvPr>
        </p:nvSpPr>
        <p:spPr bwMode="white">
          <a:xfrm>
            <a:off x="432000" y="329498"/>
            <a:ext cx="9624440" cy="484748"/>
          </a:xfrm>
        </p:spPr>
        <p:txBody>
          <a:bodyPr anchor="t">
            <a:noAutofit/>
          </a:bodyPr>
          <a:lstStyle>
            <a:lvl1pPr algn="l">
              <a:defRPr sz="4000">
                <a:solidFill>
                  <a:schemeClr val="bg1"/>
                </a:solidFill>
              </a:defRPr>
            </a:lvl1pPr>
          </a:lstStyle>
          <a:p>
            <a:r>
              <a:rPr lang="en-US"/>
              <a:t>Click to edit Master title style</a:t>
            </a:r>
            <a:endParaRPr lang="en-GB" dirty="0"/>
          </a:p>
        </p:txBody>
      </p:sp>
      <p:cxnSp>
        <p:nvCxnSpPr>
          <p:cNvPr id="10" name="Straight Connector 9">
            <a:extLst>
              <a:ext uri="{FF2B5EF4-FFF2-40B4-BE49-F238E27FC236}">
                <a16:creationId xmlns:a16="http://schemas.microsoft.com/office/drawing/2014/main" id="{24900820-8926-4E6C-B202-19AB2A0AD09E}"/>
              </a:ext>
            </a:extLst>
          </p:cNvPr>
          <p:cNvCxnSpPr/>
          <p:nvPr userDrawn="1"/>
        </p:nvCxnSpPr>
        <p:spPr>
          <a:xfrm>
            <a:off x="0" y="1628800"/>
            <a:ext cx="12192000"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AEC36A3-4E5D-45C4-B4AA-C1FB2190C5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00456" y="382760"/>
            <a:ext cx="1633731" cy="493777"/>
          </a:xfrm>
          <a:prstGeom prst="rect">
            <a:avLst/>
          </a:prstGeom>
        </p:spPr>
      </p:pic>
      <p:sp>
        <p:nvSpPr>
          <p:cNvPr id="11" name="Text Placeholder 10">
            <a:extLst>
              <a:ext uri="{FF2B5EF4-FFF2-40B4-BE49-F238E27FC236}">
                <a16:creationId xmlns:a16="http://schemas.microsoft.com/office/drawing/2014/main" id="{5FA677C9-C8BB-4630-9AE0-124F862A6139}"/>
              </a:ext>
            </a:extLst>
          </p:cNvPr>
          <p:cNvSpPr>
            <a:spLocks noGrp="1"/>
          </p:cNvSpPr>
          <p:nvPr>
            <p:ph type="body" sz="quarter" idx="14" hasCustomPrompt="1"/>
          </p:nvPr>
        </p:nvSpPr>
        <p:spPr bwMode="white">
          <a:xfrm>
            <a:off x="432000" y="952500"/>
            <a:ext cx="3701850" cy="514350"/>
          </a:xfrm>
        </p:spPr>
        <p:txBody>
          <a:bodyPr/>
          <a:lstStyle>
            <a:lvl1pPr>
              <a:defRPr lang="en-US" sz="2400" kern="1200" dirty="0" smtClean="0">
                <a:solidFill>
                  <a:schemeClr val="bg1"/>
                </a:solidFill>
                <a:latin typeface="+mn-lt"/>
                <a:ea typeface="+mn-ea"/>
                <a:cs typeface="+mn-cs"/>
              </a:defRPr>
            </a:lvl1pPr>
          </a:lstStyle>
          <a:p>
            <a:pPr lvl="0"/>
            <a:r>
              <a:rPr lang="en-US" dirty="0"/>
              <a:t>Date</a:t>
            </a:r>
            <a:endParaRPr lang="en-GB" dirty="0"/>
          </a:p>
        </p:txBody>
      </p:sp>
    </p:spTree>
    <p:extLst>
      <p:ext uri="{BB962C8B-B14F-4D97-AF65-F5344CB8AC3E}">
        <p14:creationId xmlns:p14="http://schemas.microsoft.com/office/powerpoint/2010/main" val="1486765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am Layout_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74" name="Picture Placeholder 11">
            <a:extLst>
              <a:ext uri="{FF2B5EF4-FFF2-40B4-BE49-F238E27FC236}">
                <a16:creationId xmlns:a16="http://schemas.microsoft.com/office/drawing/2014/main" id="{8EE9DBE2-DB2A-482D-A03A-573D38B22322}"/>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75" name="Picture Placeholder 11">
            <a:extLst>
              <a:ext uri="{FF2B5EF4-FFF2-40B4-BE49-F238E27FC236}">
                <a16:creationId xmlns:a16="http://schemas.microsoft.com/office/drawing/2014/main" id="{4B98B338-FEB0-411B-9163-7C8AA7710D16}"/>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76" name="Picture Placeholder 11">
            <a:extLst>
              <a:ext uri="{FF2B5EF4-FFF2-40B4-BE49-F238E27FC236}">
                <a16:creationId xmlns:a16="http://schemas.microsoft.com/office/drawing/2014/main" id="{1BCA1CCC-4C89-46E6-80FF-3C4D02D6587D}"/>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77" name="Picture Placeholder 11">
            <a:extLst>
              <a:ext uri="{FF2B5EF4-FFF2-40B4-BE49-F238E27FC236}">
                <a16:creationId xmlns:a16="http://schemas.microsoft.com/office/drawing/2014/main" id="{8FAF4BC3-3C61-4DF4-81B7-B90FB2A4C6B4}"/>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78" name="Picture Placeholder 11">
            <a:extLst>
              <a:ext uri="{FF2B5EF4-FFF2-40B4-BE49-F238E27FC236}">
                <a16:creationId xmlns:a16="http://schemas.microsoft.com/office/drawing/2014/main" id="{1DB8323C-9EFF-4403-933C-EF78C956061B}"/>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79" name="Picture Placeholder 11">
            <a:extLst>
              <a:ext uri="{FF2B5EF4-FFF2-40B4-BE49-F238E27FC236}">
                <a16:creationId xmlns:a16="http://schemas.microsoft.com/office/drawing/2014/main" id="{EDFDEEB9-5CEB-49BE-9770-6AD6648ABCC1}"/>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80" name="Picture Placeholder 11">
            <a:extLst>
              <a:ext uri="{FF2B5EF4-FFF2-40B4-BE49-F238E27FC236}">
                <a16:creationId xmlns:a16="http://schemas.microsoft.com/office/drawing/2014/main" id="{4D5FFCB5-10A7-4E7B-A61A-63EFE3AADFB7}"/>
              </a:ext>
            </a:extLst>
          </p:cNvPr>
          <p:cNvSpPr>
            <a:spLocks noGrp="1"/>
          </p:cNvSpPr>
          <p:nvPr>
            <p:ph type="pic" sz="quarter" idx="20"/>
          </p:nvPr>
        </p:nvSpPr>
        <p:spPr>
          <a:xfrm>
            <a:off x="730849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81" name="Picture Placeholder 11">
            <a:extLst>
              <a:ext uri="{FF2B5EF4-FFF2-40B4-BE49-F238E27FC236}">
                <a16:creationId xmlns:a16="http://schemas.microsoft.com/office/drawing/2014/main" id="{919B5590-0432-44D3-86C9-B727BDBED227}"/>
              </a:ext>
            </a:extLst>
          </p:cNvPr>
          <p:cNvSpPr>
            <a:spLocks noGrp="1"/>
          </p:cNvSpPr>
          <p:nvPr>
            <p:ph type="pic" sz="quarter" idx="21"/>
          </p:nvPr>
        </p:nvSpPr>
        <p:spPr>
          <a:xfrm>
            <a:off x="8410756"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84" name="Straight Connector 83">
            <a:extLst>
              <a:ext uri="{FF2B5EF4-FFF2-40B4-BE49-F238E27FC236}">
                <a16:creationId xmlns:a16="http://schemas.microsoft.com/office/drawing/2014/main" id="{29CC7ECF-3E8F-462F-BEB6-ACA0D929F138}"/>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65E143-3E3B-4AC4-8EFD-08F1B9F15CB4}"/>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E2ABD4-6018-478F-B56B-6A6A3E7E92DF}"/>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14FAA15-AF5B-4B5A-8263-ABFF5BA6E0A3}"/>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BC6CEBA-302D-47C7-A05E-20331F47D6D2}"/>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5F9F8B8-576E-42DF-989C-997D288976E3}"/>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F962FEA-AA39-4DDB-A575-BB67CC83D172}"/>
              </a:ext>
            </a:extLst>
          </p:cNvPr>
          <p:cNvCxnSpPr/>
          <p:nvPr userDrawn="1"/>
        </p:nvCxnSpPr>
        <p:spPr>
          <a:xfrm>
            <a:off x="730849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9A3A0C6-B975-4B87-9C69-D33C92D42AD0}"/>
              </a:ext>
            </a:extLst>
          </p:cNvPr>
          <p:cNvCxnSpPr/>
          <p:nvPr userDrawn="1"/>
        </p:nvCxnSpPr>
        <p:spPr>
          <a:xfrm>
            <a:off x="841075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70" name="Text Placeholder 37">
            <a:extLst>
              <a:ext uri="{FF2B5EF4-FFF2-40B4-BE49-F238E27FC236}">
                <a16:creationId xmlns:a16="http://schemas.microsoft.com/office/drawing/2014/main" id="{24926A18-6F04-422F-A239-262EFBAB9EF5}"/>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71" name="Text Placeholder 37">
            <a:extLst>
              <a:ext uri="{FF2B5EF4-FFF2-40B4-BE49-F238E27FC236}">
                <a16:creationId xmlns:a16="http://schemas.microsoft.com/office/drawing/2014/main" id="{AE6AA29C-5F29-4BD2-A1B1-56598070B9DE}"/>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72" name="Text Placeholder 37">
            <a:extLst>
              <a:ext uri="{FF2B5EF4-FFF2-40B4-BE49-F238E27FC236}">
                <a16:creationId xmlns:a16="http://schemas.microsoft.com/office/drawing/2014/main" id="{38623C88-028F-41D3-8236-5F76C7FFC102}"/>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82" name="Text Placeholder 37">
            <a:extLst>
              <a:ext uri="{FF2B5EF4-FFF2-40B4-BE49-F238E27FC236}">
                <a16:creationId xmlns:a16="http://schemas.microsoft.com/office/drawing/2014/main" id="{465185D1-60CE-4645-B4AE-717FE5CD8A3A}"/>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83" name="Text Placeholder 37">
            <a:extLst>
              <a:ext uri="{FF2B5EF4-FFF2-40B4-BE49-F238E27FC236}">
                <a16:creationId xmlns:a16="http://schemas.microsoft.com/office/drawing/2014/main" id="{E550E8FB-24F1-4A4F-9E65-FA1B9295315F}"/>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87" name="Text Placeholder 37">
            <a:extLst>
              <a:ext uri="{FF2B5EF4-FFF2-40B4-BE49-F238E27FC236}">
                <a16:creationId xmlns:a16="http://schemas.microsoft.com/office/drawing/2014/main" id="{D1E76F02-0A8C-437D-8E52-1BB4453CDF1E}"/>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88" name="Text Placeholder 37">
            <a:extLst>
              <a:ext uri="{FF2B5EF4-FFF2-40B4-BE49-F238E27FC236}">
                <a16:creationId xmlns:a16="http://schemas.microsoft.com/office/drawing/2014/main" id="{B589ABCC-DFCB-488D-9AEF-A97264BF69C8}"/>
              </a:ext>
            </a:extLst>
          </p:cNvPr>
          <p:cNvSpPr>
            <a:spLocks noGrp="1"/>
          </p:cNvSpPr>
          <p:nvPr>
            <p:ph type="body" sz="quarter" idx="32" hasCustomPrompt="1"/>
          </p:nvPr>
        </p:nvSpPr>
        <p:spPr>
          <a:xfrm>
            <a:off x="730849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2" name="Text Placeholder 37">
            <a:extLst>
              <a:ext uri="{FF2B5EF4-FFF2-40B4-BE49-F238E27FC236}">
                <a16:creationId xmlns:a16="http://schemas.microsoft.com/office/drawing/2014/main" id="{96DF681B-A121-4BAE-8187-7716394FCD78}"/>
              </a:ext>
            </a:extLst>
          </p:cNvPr>
          <p:cNvSpPr>
            <a:spLocks noGrp="1"/>
          </p:cNvSpPr>
          <p:nvPr>
            <p:ph type="body" sz="quarter" idx="33" hasCustomPrompt="1"/>
          </p:nvPr>
        </p:nvSpPr>
        <p:spPr>
          <a:xfrm>
            <a:off x="841075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108" name="Group 107">
            <a:extLst>
              <a:ext uri="{FF2B5EF4-FFF2-40B4-BE49-F238E27FC236}">
                <a16:creationId xmlns:a16="http://schemas.microsoft.com/office/drawing/2014/main" id="{F5943F46-2B3F-4CB8-8C3B-7227119A45E8}"/>
              </a:ext>
            </a:extLst>
          </p:cNvPr>
          <p:cNvGrpSpPr/>
          <p:nvPr userDrawn="1"/>
        </p:nvGrpSpPr>
        <p:grpSpPr>
          <a:xfrm>
            <a:off x="694950" y="3756502"/>
            <a:ext cx="8723806" cy="0"/>
            <a:chOff x="694950" y="3680902"/>
            <a:chExt cx="8723806" cy="0"/>
          </a:xfrm>
        </p:grpSpPr>
        <p:cxnSp>
          <p:nvCxnSpPr>
            <p:cNvPr id="122" name="Straight Connector 121">
              <a:extLst>
                <a:ext uri="{FF2B5EF4-FFF2-40B4-BE49-F238E27FC236}">
                  <a16:creationId xmlns:a16="http://schemas.microsoft.com/office/drawing/2014/main" id="{E71065FB-3A21-43AB-9436-BF4CC0057D75}"/>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A153F0F-ACEB-4E65-91DB-22D8F445259A}"/>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65D0F9F-6B28-4CAD-9D6C-984C3A816224}"/>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F652D1F-98E0-42AB-8D23-4050B44937A6}"/>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F674A8A-48A5-407F-B82E-C6FF19E459C3}"/>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1AAF6D2-BF22-441A-9608-AB680CBF7589}"/>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B0F488E-4CEB-445B-922B-286FDBADA59E}"/>
                </a:ext>
              </a:extLst>
            </p:cNvPr>
            <p:cNvCxnSpPr/>
            <p:nvPr userDrawn="1"/>
          </p:nvCxnSpPr>
          <p:spPr>
            <a:xfrm>
              <a:off x="730849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677DE62-341C-4B08-8E5C-F7F551784B91}"/>
                </a:ext>
              </a:extLst>
            </p:cNvPr>
            <p:cNvCxnSpPr/>
            <p:nvPr userDrawn="1"/>
          </p:nvCxnSpPr>
          <p:spPr>
            <a:xfrm>
              <a:off x="841075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34" name="Text Placeholder 37">
            <a:extLst>
              <a:ext uri="{FF2B5EF4-FFF2-40B4-BE49-F238E27FC236}">
                <a16:creationId xmlns:a16="http://schemas.microsoft.com/office/drawing/2014/main" id="{9BCC3BB2-4D73-449E-AB2C-BE942ECCB0B5}"/>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5" name="Text Placeholder 37">
            <a:extLst>
              <a:ext uri="{FF2B5EF4-FFF2-40B4-BE49-F238E27FC236}">
                <a16:creationId xmlns:a16="http://schemas.microsoft.com/office/drawing/2014/main" id="{A8032673-BA80-465C-AA45-55209F72BCDF}"/>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6" name="Text Placeholder 37">
            <a:extLst>
              <a:ext uri="{FF2B5EF4-FFF2-40B4-BE49-F238E27FC236}">
                <a16:creationId xmlns:a16="http://schemas.microsoft.com/office/drawing/2014/main" id="{5D8A15F9-BE1E-43D3-A755-F2E7B4811D72}"/>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7" name="Text Placeholder 37">
            <a:extLst>
              <a:ext uri="{FF2B5EF4-FFF2-40B4-BE49-F238E27FC236}">
                <a16:creationId xmlns:a16="http://schemas.microsoft.com/office/drawing/2014/main" id="{0517A3B9-F52B-4C79-9F34-F32CD71B1417}"/>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8" name="Text Placeholder 37">
            <a:extLst>
              <a:ext uri="{FF2B5EF4-FFF2-40B4-BE49-F238E27FC236}">
                <a16:creationId xmlns:a16="http://schemas.microsoft.com/office/drawing/2014/main" id="{C835136C-89E8-4BA2-A0D1-30ADBA86D992}"/>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9" name="Text Placeholder 37">
            <a:extLst>
              <a:ext uri="{FF2B5EF4-FFF2-40B4-BE49-F238E27FC236}">
                <a16:creationId xmlns:a16="http://schemas.microsoft.com/office/drawing/2014/main" id="{4553EB28-E730-4418-92A0-0F058C890565}"/>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0" name="Text Placeholder 37">
            <a:extLst>
              <a:ext uri="{FF2B5EF4-FFF2-40B4-BE49-F238E27FC236}">
                <a16:creationId xmlns:a16="http://schemas.microsoft.com/office/drawing/2014/main" id="{D4F019D2-91F1-44BE-9EB7-3680E9DCF927}"/>
              </a:ext>
            </a:extLst>
          </p:cNvPr>
          <p:cNvSpPr>
            <a:spLocks noGrp="1"/>
          </p:cNvSpPr>
          <p:nvPr>
            <p:ph type="body" sz="quarter" idx="44" hasCustomPrompt="1"/>
          </p:nvPr>
        </p:nvSpPr>
        <p:spPr>
          <a:xfrm>
            <a:off x="730849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1" name="Text Placeholder 37">
            <a:extLst>
              <a:ext uri="{FF2B5EF4-FFF2-40B4-BE49-F238E27FC236}">
                <a16:creationId xmlns:a16="http://schemas.microsoft.com/office/drawing/2014/main" id="{EBE549FB-4A91-4339-A2DE-C989B818CE72}"/>
              </a:ext>
            </a:extLst>
          </p:cNvPr>
          <p:cNvSpPr>
            <a:spLocks noGrp="1"/>
          </p:cNvSpPr>
          <p:nvPr>
            <p:ph type="body" sz="quarter" idx="45" hasCustomPrompt="1"/>
          </p:nvPr>
        </p:nvSpPr>
        <p:spPr>
          <a:xfrm>
            <a:off x="841075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209026122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am Layout_7">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74" name="Picture Placeholder 11">
            <a:extLst>
              <a:ext uri="{FF2B5EF4-FFF2-40B4-BE49-F238E27FC236}">
                <a16:creationId xmlns:a16="http://schemas.microsoft.com/office/drawing/2014/main" id="{8EE9DBE2-DB2A-482D-A03A-573D38B22322}"/>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75" name="Picture Placeholder 11">
            <a:extLst>
              <a:ext uri="{FF2B5EF4-FFF2-40B4-BE49-F238E27FC236}">
                <a16:creationId xmlns:a16="http://schemas.microsoft.com/office/drawing/2014/main" id="{4B98B338-FEB0-411B-9163-7C8AA7710D16}"/>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76" name="Picture Placeholder 11">
            <a:extLst>
              <a:ext uri="{FF2B5EF4-FFF2-40B4-BE49-F238E27FC236}">
                <a16:creationId xmlns:a16="http://schemas.microsoft.com/office/drawing/2014/main" id="{1BCA1CCC-4C89-46E6-80FF-3C4D02D6587D}"/>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77" name="Picture Placeholder 11">
            <a:extLst>
              <a:ext uri="{FF2B5EF4-FFF2-40B4-BE49-F238E27FC236}">
                <a16:creationId xmlns:a16="http://schemas.microsoft.com/office/drawing/2014/main" id="{8FAF4BC3-3C61-4DF4-81B7-B90FB2A4C6B4}"/>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78" name="Picture Placeholder 11">
            <a:extLst>
              <a:ext uri="{FF2B5EF4-FFF2-40B4-BE49-F238E27FC236}">
                <a16:creationId xmlns:a16="http://schemas.microsoft.com/office/drawing/2014/main" id="{1DB8323C-9EFF-4403-933C-EF78C956061B}"/>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79" name="Picture Placeholder 11">
            <a:extLst>
              <a:ext uri="{FF2B5EF4-FFF2-40B4-BE49-F238E27FC236}">
                <a16:creationId xmlns:a16="http://schemas.microsoft.com/office/drawing/2014/main" id="{EDFDEEB9-5CEB-49BE-9770-6AD6648ABCC1}"/>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80" name="Picture Placeholder 11">
            <a:extLst>
              <a:ext uri="{FF2B5EF4-FFF2-40B4-BE49-F238E27FC236}">
                <a16:creationId xmlns:a16="http://schemas.microsoft.com/office/drawing/2014/main" id="{4D5FFCB5-10A7-4E7B-A61A-63EFE3AADFB7}"/>
              </a:ext>
            </a:extLst>
          </p:cNvPr>
          <p:cNvSpPr>
            <a:spLocks noGrp="1"/>
          </p:cNvSpPr>
          <p:nvPr>
            <p:ph type="pic" sz="quarter" idx="20"/>
          </p:nvPr>
        </p:nvSpPr>
        <p:spPr>
          <a:xfrm>
            <a:off x="730849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84" name="Straight Connector 83">
            <a:extLst>
              <a:ext uri="{FF2B5EF4-FFF2-40B4-BE49-F238E27FC236}">
                <a16:creationId xmlns:a16="http://schemas.microsoft.com/office/drawing/2014/main" id="{29CC7ECF-3E8F-462F-BEB6-ACA0D929F138}"/>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65E143-3E3B-4AC4-8EFD-08F1B9F15CB4}"/>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E2ABD4-6018-478F-B56B-6A6A3E7E92DF}"/>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14FAA15-AF5B-4B5A-8263-ABFF5BA6E0A3}"/>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BC6CEBA-302D-47C7-A05E-20331F47D6D2}"/>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5F9F8B8-576E-42DF-989C-997D288976E3}"/>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F962FEA-AA39-4DDB-A575-BB67CC83D172}"/>
              </a:ext>
            </a:extLst>
          </p:cNvPr>
          <p:cNvCxnSpPr/>
          <p:nvPr userDrawn="1"/>
        </p:nvCxnSpPr>
        <p:spPr>
          <a:xfrm>
            <a:off x="730849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67" name="Text Placeholder 37">
            <a:extLst>
              <a:ext uri="{FF2B5EF4-FFF2-40B4-BE49-F238E27FC236}">
                <a16:creationId xmlns:a16="http://schemas.microsoft.com/office/drawing/2014/main" id="{515B9EE6-0A9C-41FB-9E07-DD93C8F4475C}"/>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8" name="Text Placeholder 37">
            <a:extLst>
              <a:ext uri="{FF2B5EF4-FFF2-40B4-BE49-F238E27FC236}">
                <a16:creationId xmlns:a16="http://schemas.microsoft.com/office/drawing/2014/main" id="{9A7ADFCC-C9F3-4F26-8070-EE3EDEC7C740}"/>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9" name="Text Placeholder 37">
            <a:extLst>
              <a:ext uri="{FF2B5EF4-FFF2-40B4-BE49-F238E27FC236}">
                <a16:creationId xmlns:a16="http://schemas.microsoft.com/office/drawing/2014/main" id="{B351E4F2-6650-4D75-88F4-7037749DED53}"/>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70" name="Text Placeholder 37">
            <a:extLst>
              <a:ext uri="{FF2B5EF4-FFF2-40B4-BE49-F238E27FC236}">
                <a16:creationId xmlns:a16="http://schemas.microsoft.com/office/drawing/2014/main" id="{C4B50AC5-C4FE-4CC8-B8A4-52727F39258E}"/>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71" name="Text Placeholder 37">
            <a:extLst>
              <a:ext uri="{FF2B5EF4-FFF2-40B4-BE49-F238E27FC236}">
                <a16:creationId xmlns:a16="http://schemas.microsoft.com/office/drawing/2014/main" id="{C6D19E70-7555-44FC-909B-9162A68C31A1}"/>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72" name="Text Placeholder 37">
            <a:extLst>
              <a:ext uri="{FF2B5EF4-FFF2-40B4-BE49-F238E27FC236}">
                <a16:creationId xmlns:a16="http://schemas.microsoft.com/office/drawing/2014/main" id="{4E26DEAC-8842-4B37-BB5B-0E17A5DF848B}"/>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81" name="Text Placeholder 37">
            <a:extLst>
              <a:ext uri="{FF2B5EF4-FFF2-40B4-BE49-F238E27FC236}">
                <a16:creationId xmlns:a16="http://schemas.microsoft.com/office/drawing/2014/main" id="{AF63821C-B39A-40C2-970F-51E28CB5D3E3}"/>
              </a:ext>
            </a:extLst>
          </p:cNvPr>
          <p:cNvSpPr>
            <a:spLocks noGrp="1"/>
          </p:cNvSpPr>
          <p:nvPr>
            <p:ph type="body" sz="quarter" idx="32" hasCustomPrompt="1"/>
          </p:nvPr>
        </p:nvSpPr>
        <p:spPr>
          <a:xfrm>
            <a:off x="730849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88" name="Group 87">
            <a:extLst>
              <a:ext uri="{FF2B5EF4-FFF2-40B4-BE49-F238E27FC236}">
                <a16:creationId xmlns:a16="http://schemas.microsoft.com/office/drawing/2014/main" id="{4198B28F-12AE-425A-A4C1-4438CE4EA521}"/>
              </a:ext>
            </a:extLst>
          </p:cNvPr>
          <p:cNvGrpSpPr/>
          <p:nvPr userDrawn="1"/>
        </p:nvGrpSpPr>
        <p:grpSpPr>
          <a:xfrm>
            <a:off x="694950" y="3756502"/>
            <a:ext cx="7621548" cy="0"/>
            <a:chOff x="694950" y="3680902"/>
            <a:chExt cx="7621548" cy="0"/>
          </a:xfrm>
        </p:grpSpPr>
        <p:cxnSp>
          <p:nvCxnSpPr>
            <p:cNvPr id="93" name="Straight Connector 92">
              <a:extLst>
                <a:ext uri="{FF2B5EF4-FFF2-40B4-BE49-F238E27FC236}">
                  <a16:creationId xmlns:a16="http://schemas.microsoft.com/office/drawing/2014/main" id="{31B4D9A1-C008-45DD-86A0-63743559A7AC}"/>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73CEEC8-BC90-415C-944B-7151F2492FA0}"/>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4D72392-AE9D-48DD-A112-DE11101603FF}"/>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D5D845B-B952-446A-981B-A550AE17D73C}"/>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EC9F547-B24C-49CA-9093-86C5F11087D5}"/>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61C6BCD-774D-4266-923D-7CE40A7A7706}"/>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A2607D6-41E0-4432-A833-45BFC34F202B}"/>
                </a:ext>
              </a:extLst>
            </p:cNvPr>
            <p:cNvCxnSpPr/>
            <p:nvPr userDrawn="1"/>
          </p:nvCxnSpPr>
          <p:spPr>
            <a:xfrm>
              <a:off x="730849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26" name="Text Placeholder 37">
            <a:extLst>
              <a:ext uri="{FF2B5EF4-FFF2-40B4-BE49-F238E27FC236}">
                <a16:creationId xmlns:a16="http://schemas.microsoft.com/office/drawing/2014/main" id="{76929173-2720-4569-BB92-EAE6559AC914}"/>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7" name="Text Placeholder 37">
            <a:extLst>
              <a:ext uri="{FF2B5EF4-FFF2-40B4-BE49-F238E27FC236}">
                <a16:creationId xmlns:a16="http://schemas.microsoft.com/office/drawing/2014/main" id="{31C87E42-42DA-4497-BEA3-A70C113793A5}"/>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8" name="Text Placeholder 37">
            <a:extLst>
              <a:ext uri="{FF2B5EF4-FFF2-40B4-BE49-F238E27FC236}">
                <a16:creationId xmlns:a16="http://schemas.microsoft.com/office/drawing/2014/main" id="{F67DA79C-5152-40C5-9619-6BC267DA3DE6}"/>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9" name="Text Placeholder 37">
            <a:extLst>
              <a:ext uri="{FF2B5EF4-FFF2-40B4-BE49-F238E27FC236}">
                <a16:creationId xmlns:a16="http://schemas.microsoft.com/office/drawing/2014/main" id="{8FE9A9F1-E79E-4181-9AD5-A4E1D0051E92}"/>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0" name="Text Placeholder 37">
            <a:extLst>
              <a:ext uri="{FF2B5EF4-FFF2-40B4-BE49-F238E27FC236}">
                <a16:creationId xmlns:a16="http://schemas.microsoft.com/office/drawing/2014/main" id="{C8881814-334E-4471-8A43-23B5B759E1E1}"/>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1" name="Text Placeholder 37">
            <a:extLst>
              <a:ext uri="{FF2B5EF4-FFF2-40B4-BE49-F238E27FC236}">
                <a16:creationId xmlns:a16="http://schemas.microsoft.com/office/drawing/2014/main" id="{D3EDC3DA-3BC5-40BE-83EB-46DD89D85DD8}"/>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2" name="Text Placeholder 37">
            <a:extLst>
              <a:ext uri="{FF2B5EF4-FFF2-40B4-BE49-F238E27FC236}">
                <a16:creationId xmlns:a16="http://schemas.microsoft.com/office/drawing/2014/main" id="{FD04B295-98F1-4DFC-ABAF-7A2AD4BD0154}"/>
              </a:ext>
            </a:extLst>
          </p:cNvPr>
          <p:cNvSpPr>
            <a:spLocks noGrp="1"/>
          </p:cNvSpPr>
          <p:nvPr>
            <p:ph type="body" sz="quarter" idx="44" hasCustomPrompt="1"/>
          </p:nvPr>
        </p:nvSpPr>
        <p:spPr>
          <a:xfrm>
            <a:off x="730849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415631660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am Layout_6">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dirty="0">
              <a:ln>
                <a:noFill/>
              </a:ln>
            </a:endParaRPr>
          </a:p>
        </p:txBody>
      </p:sp>
      <p:sp>
        <p:nvSpPr>
          <p:cNvPr id="74" name="Picture Placeholder 11">
            <a:extLst>
              <a:ext uri="{FF2B5EF4-FFF2-40B4-BE49-F238E27FC236}">
                <a16:creationId xmlns:a16="http://schemas.microsoft.com/office/drawing/2014/main" id="{8EE9DBE2-DB2A-482D-A03A-573D38B22322}"/>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75" name="Picture Placeholder 11">
            <a:extLst>
              <a:ext uri="{FF2B5EF4-FFF2-40B4-BE49-F238E27FC236}">
                <a16:creationId xmlns:a16="http://schemas.microsoft.com/office/drawing/2014/main" id="{4B98B338-FEB0-411B-9163-7C8AA7710D16}"/>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76" name="Picture Placeholder 11">
            <a:extLst>
              <a:ext uri="{FF2B5EF4-FFF2-40B4-BE49-F238E27FC236}">
                <a16:creationId xmlns:a16="http://schemas.microsoft.com/office/drawing/2014/main" id="{1BCA1CCC-4C89-46E6-80FF-3C4D02D6587D}"/>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77" name="Picture Placeholder 11">
            <a:extLst>
              <a:ext uri="{FF2B5EF4-FFF2-40B4-BE49-F238E27FC236}">
                <a16:creationId xmlns:a16="http://schemas.microsoft.com/office/drawing/2014/main" id="{8FAF4BC3-3C61-4DF4-81B7-B90FB2A4C6B4}"/>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78" name="Picture Placeholder 11">
            <a:extLst>
              <a:ext uri="{FF2B5EF4-FFF2-40B4-BE49-F238E27FC236}">
                <a16:creationId xmlns:a16="http://schemas.microsoft.com/office/drawing/2014/main" id="{1DB8323C-9EFF-4403-933C-EF78C956061B}"/>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79" name="Picture Placeholder 11">
            <a:extLst>
              <a:ext uri="{FF2B5EF4-FFF2-40B4-BE49-F238E27FC236}">
                <a16:creationId xmlns:a16="http://schemas.microsoft.com/office/drawing/2014/main" id="{EDFDEEB9-5CEB-49BE-9770-6AD6648ABCC1}"/>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84" name="Straight Connector 83">
            <a:extLst>
              <a:ext uri="{FF2B5EF4-FFF2-40B4-BE49-F238E27FC236}">
                <a16:creationId xmlns:a16="http://schemas.microsoft.com/office/drawing/2014/main" id="{29CC7ECF-3E8F-462F-BEB6-ACA0D929F138}"/>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65E143-3E3B-4AC4-8EFD-08F1B9F15CB4}"/>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E2ABD4-6018-478F-B56B-6A6A3E7E92DF}"/>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14FAA15-AF5B-4B5A-8263-ABFF5BA6E0A3}"/>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BC6CEBA-302D-47C7-A05E-20331F47D6D2}"/>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5F9F8B8-576E-42DF-989C-997D288976E3}"/>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62" name="Text Placeholder 37">
            <a:extLst>
              <a:ext uri="{FF2B5EF4-FFF2-40B4-BE49-F238E27FC236}">
                <a16:creationId xmlns:a16="http://schemas.microsoft.com/office/drawing/2014/main" id="{A782B3F4-4DD8-448A-88ED-A0C381CC1C7F}"/>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3" name="Text Placeholder 37">
            <a:extLst>
              <a:ext uri="{FF2B5EF4-FFF2-40B4-BE49-F238E27FC236}">
                <a16:creationId xmlns:a16="http://schemas.microsoft.com/office/drawing/2014/main" id="{37F7DE9B-498E-4790-9CCD-82BAF7C5380C}"/>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4" name="Text Placeholder 37">
            <a:extLst>
              <a:ext uri="{FF2B5EF4-FFF2-40B4-BE49-F238E27FC236}">
                <a16:creationId xmlns:a16="http://schemas.microsoft.com/office/drawing/2014/main" id="{62748FC6-D4C3-4589-99C2-B80128625EBE}"/>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5" name="Text Placeholder 37">
            <a:extLst>
              <a:ext uri="{FF2B5EF4-FFF2-40B4-BE49-F238E27FC236}">
                <a16:creationId xmlns:a16="http://schemas.microsoft.com/office/drawing/2014/main" id="{69998D9C-064B-401E-B745-CE51FEAFCFDC}"/>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6" name="Text Placeholder 37">
            <a:extLst>
              <a:ext uri="{FF2B5EF4-FFF2-40B4-BE49-F238E27FC236}">
                <a16:creationId xmlns:a16="http://schemas.microsoft.com/office/drawing/2014/main" id="{6B27E10D-6A48-41CF-A16F-68E95D3004F5}"/>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7" name="Text Placeholder 37">
            <a:extLst>
              <a:ext uri="{FF2B5EF4-FFF2-40B4-BE49-F238E27FC236}">
                <a16:creationId xmlns:a16="http://schemas.microsoft.com/office/drawing/2014/main" id="{C1CFC1AF-BB67-4563-A889-8F6A0E68AD1F}"/>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72" name="Group 71">
            <a:extLst>
              <a:ext uri="{FF2B5EF4-FFF2-40B4-BE49-F238E27FC236}">
                <a16:creationId xmlns:a16="http://schemas.microsoft.com/office/drawing/2014/main" id="{EA892E9D-881A-43B2-A1F3-5C7740A08C0D}"/>
              </a:ext>
            </a:extLst>
          </p:cNvPr>
          <p:cNvGrpSpPr/>
          <p:nvPr userDrawn="1"/>
        </p:nvGrpSpPr>
        <p:grpSpPr>
          <a:xfrm>
            <a:off x="694950" y="3756502"/>
            <a:ext cx="6519290" cy="0"/>
            <a:chOff x="694950" y="3680902"/>
            <a:chExt cx="6519290" cy="0"/>
          </a:xfrm>
        </p:grpSpPr>
        <p:cxnSp>
          <p:nvCxnSpPr>
            <p:cNvPr id="80" name="Straight Connector 79">
              <a:extLst>
                <a:ext uri="{FF2B5EF4-FFF2-40B4-BE49-F238E27FC236}">
                  <a16:creationId xmlns:a16="http://schemas.microsoft.com/office/drawing/2014/main" id="{11160010-9E3D-4460-9214-3590A46D67B9}"/>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38C592E-6959-4E3F-A760-1C89B15EFC59}"/>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C9504F1-827C-4486-ADB6-0CAA290A1179}"/>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D88DAE2-4CA2-4EF1-8E44-21E23E297AF1}"/>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AE5D085-FE38-4F3A-AA4D-72EAE7D78477}"/>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A6C0F7A-8166-4FE3-8CFF-7D399D1C129D}"/>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02" name="Text Placeholder 37">
            <a:extLst>
              <a:ext uri="{FF2B5EF4-FFF2-40B4-BE49-F238E27FC236}">
                <a16:creationId xmlns:a16="http://schemas.microsoft.com/office/drawing/2014/main" id="{1AB2F943-94D2-428A-8354-73EA17763530}"/>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3" name="Text Placeholder 37">
            <a:extLst>
              <a:ext uri="{FF2B5EF4-FFF2-40B4-BE49-F238E27FC236}">
                <a16:creationId xmlns:a16="http://schemas.microsoft.com/office/drawing/2014/main" id="{4EE2B242-4792-48D4-BABA-62DCE38CD9B9}"/>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7" name="Text Placeholder 37">
            <a:extLst>
              <a:ext uri="{FF2B5EF4-FFF2-40B4-BE49-F238E27FC236}">
                <a16:creationId xmlns:a16="http://schemas.microsoft.com/office/drawing/2014/main" id="{91A3716A-37EB-41D4-8833-743D4C5A0733}"/>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08" name="Text Placeholder 37">
            <a:extLst>
              <a:ext uri="{FF2B5EF4-FFF2-40B4-BE49-F238E27FC236}">
                <a16:creationId xmlns:a16="http://schemas.microsoft.com/office/drawing/2014/main" id="{DE4EC436-74DD-493B-BAAB-2863476135A7}"/>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2" name="Text Placeholder 37">
            <a:extLst>
              <a:ext uri="{FF2B5EF4-FFF2-40B4-BE49-F238E27FC236}">
                <a16:creationId xmlns:a16="http://schemas.microsoft.com/office/drawing/2014/main" id="{20EE177F-B536-4524-A2AB-9E6675B344BF}"/>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13" name="Text Placeholder 37">
            <a:extLst>
              <a:ext uri="{FF2B5EF4-FFF2-40B4-BE49-F238E27FC236}">
                <a16:creationId xmlns:a16="http://schemas.microsoft.com/office/drawing/2014/main" id="{9E9F3663-9F19-435E-A14D-EF1C166E45D2}"/>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355961534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am Layout_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9" y="2041475"/>
            <a:ext cx="600105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74" name="Picture Placeholder 11">
            <a:extLst>
              <a:ext uri="{FF2B5EF4-FFF2-40B4-BE49-F238E27FC236}">
                <a16:creationId xmlns:a16="http://schemas.microsoft.com/office/drawing/2014/main" id="{8EE9DBE2-DB2A-482D-A03A-573D38B22322}"/>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75" name="Picture Placeholder 11">
            <a:extLst>
              <a:ext uri="{FF2B5EF4-FFF2-40B4-BE49-F238E27FC236}">
                <a16:creationId xmlns:a16="http://schemas.microsoft.com/office/drawing/2014/main" id="{4B98B338-FEB0-411B-9163-7C8AA7710D16}"/>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76" name="Picture Placeholder 11">
            <a:extLst>
              <a:ext uri="{FF2B5EF4-FFF2-40B4-BE49-F238E27FC236}">
                <a16:creationId xmlns:a16="http://schemas.microsoft.com/office/drawing/2014/main" id="{1BCA1CCC-4C89-46E6-80FF-3C4D02D6587D}"/>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77" name="Picture Placeholder 11">
            <a:extLst>
              <a:ext uri="{FF2B5EF4-FFF2-40B4-BE49-F238E27FC236}">
                <a16:creationId xmlns:a16="http://schemas.microsoft.com/office/drawing/2014/main" id="{8FAF4BC3-3C61-4DF4-81B7-B90FB2A4C6B4}"/>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78" name="Picture Placeholder 11">
            <a:extLst>
              <a:ext uri="{FF2B5EF4-FFF2-40B4-BE49-F238E27FC236}">
                <a16:creationId xmlns:a16="http://schemas.microsoft.com/office/drawing/2014/main" id="{1DB8323C-9EFF-4403-933C-EF78C956061B}"/>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84" name="Straight Connector 83">
            <a:extLst>
              <a:ext uri="{FF2B5EF4-FFF2-40B4-BE49-F238E27FC236}">
                <a16:creationId xmlns:a16="http://schemas.microsoft.com/office/drawing/2014/main" id="{29CC7ECF-3E8F-462F-BEB6-ACA0D929F138}"/>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65E143-3E3B-4AC4-8EFD-08F1B9F15CB4}"/>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E2ABD4-6018-478F-B56B-6A6A3E7E92DF}"/>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14FAA15-AF5B-4B5A-8263-ABFF5BA6E0A3}"/>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BC6CEBA-302D-47C7-A05E-20331F47D6D2}"/>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57" name="Text Placeholder 37">
            <a:extLst>
              <a:ext uri="{FF2B5EF4-FFF2-40B4-BE49-F238E27FC236}">
                <a16:creationId xmlns:a16="http://schemas.microsoft.com/office/drawing/2014/main" id="{76D754CF-08AE-4F40-8104-CCDBDA7AE855}"/>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8" name="Text Placeholder 37">
            <a:extLst>
              <a:ext uri="{FF2B5EF4-FFF2-40B4-BE49-F238E27FC236}">
                <a16:creationId xmlns:a16="http://schemas.microsoft.com/office/drawing/2014/main" id="{51843EA2-9437-4147-86CA-AAA18EB609F8}"/>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9" name="Text Placeholder 37">
            <a:extLst>
              <a:ext uri="{FF2B5EF4-FFF2-40B4-BE49-F238E27FC236}">
                <a16:creationId xmlns:a16="http://schemas.microsoft.com/office/drawing/2014/main" id="{C442A314-B92C-4D7A-BCFA-2EBBBF3B8456}"/>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0" name="Text Placeholder 37">
            <a:extLst>
              <a:ext uri="{FF2B5EF4-FFF2-40B4-BE49-F238E27FC236}">
                <a16:creationId xmlns:a16="http://schemas.microsoft.com/office/drawing/2014/main" id="{1769CF91-5F3C-47D4-AC01-2B1358AA0D47}"/>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1" name="Text Placeholder 37">
            <a:extLst>
              <a:ext uri="{FF2B5EF4-FFF2-40B4-BE49-F238E27FC236}">
                <a16:creationId xmlns:a16="http://schemas.microsoft.com/office/drawing/2014/main" id="{EDFDA548-A570-43F3-AA36-C843E55501C4}"/>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63" name="Group 62">
            <a:extLst>
              <a:ext uri="{FF2B5EF4-FFF2-40B4-BE49-F238E27FC236}">
                <a16:creationId xmlns:a16="http://schemas.microsoft.com/office/drawing/2014/main" id="{DB49D727-1F61-47BF-9D8E-DFF42695EFB9}"/>
              </a:ext>
            </a:extLst>
          </p:cNvPr>
          <p:cNvGrpSpPr/>
          <p:nvPr userDrawn="1"/>
        </p:nvGrpSpPr>
        <p:grpSpPr>
          <a:xfrm>
            <a:off x="694950" y="3756502"/>
            <a:ext cx="5417032" cy="0"/>
            <a:chOff x="694950" y="3680902"/>
            <a:chExt cx="5417032" cy="0"/>
          </a:xfrm>
        </p:grpSpPr>
        <p:cxnSp>
          <p:nvCxnSpPr>
            <p:cNvPr id="64" name="Straight Connector 63">
              <a:extLst>
                <a:ext uri="{FF2B5EF4-FFF2-40B4-BE49-F238E27FC236}">
                  <a16:creationId xmlns:a16="http://schemas.microsoft.com/office/drawing/2014/main" id="{62C9552A-C4AC-4622-8AE1-948EE5B2BDB0}"/>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86CCB-A48B-405F-A3E2-8CF8EF731091}"/>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73FB7D5-DC47-4466-96FB-37D59AE8DBC6}"/>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76B1AD-8B76-47B5-81E6-CC3FEAEF0761}"/>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A5BEDB8-DFDC-4930-9626-321598EDB828}"/>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70" name="Text Placeholder 37">
            <a:extLst>
              <a:ext uri="{FF2B5EF4-FFF2-40B4-BE49-F238E27FC236}">
                <a16:creationId xmlns:a16="http://schemas.microsoft.com/office/drawing/2014/main" id="{B11B6788-6E08-4200-B32D-A8BDF336D62C}"/>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71" name="Text Placeholder 37">
            <a:extLst>
              <a:ext uri="{FF2B5EF4-FFF2-40B4-BE49-F238E27FC236}">
                <a16:creationId xmlns:a16="http://schemas.microsoft.com/office/drawing/2014/main" id="{F4D921E3-8567-46A9-AFF1-D20D1B428EFE}"/>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72" name="Text Placeholder 37">
            <a:extLst>
              <a:ext uri="{FF2B5EF4-FFF2-40B4-BE49-F238E27FC236}">
                <a16:creationId xmlns:a16="http://schemas.microsoft.com/office/drawing/2014/main" id="{5BF631A4-5E8E-409D-9C8A-A46AEFBB6E1F}"/>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79" name="Text Placeholder 37">
            <a:extLst>
              <a:ext uri="{FF2B5EF4-FFF2-40B4-BE49-F238E27FC236}">
                <a16:creationId xmlns:a16="http://schemas.microsoft.com/office/drawing/2014/main" id="{1AD19C69-6370-4582-9D1F-965028119D62}"/>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80" name="Text Placeholder 37">
            <a:extLst>
              <a:ext uri="{FF2B5EF4-FFF2-40B4-BE49-F238E27FC236}">
                <a16:creationId xmlns:a16="http://schemas.microsoft.com/office/drawing/2014/main" id="{59F3B60D-19A2-41F2-A443-F743B450D6AB}"/>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299335959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am Layout_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9" y="2041475"/>
            <a:ext cx="600105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74" name="Picture Placeholder 11">
            <a:extLst>
              <a:ext uri="{FF2B5EF4-FFF2-40B4-BE49-F238E27FC236}">
                <a16:creationId xmlns:a16="http://schemas.microsoft.com/office/drawing/2014/main" id="{8EE9DBE2-DB2A-482D-A03A-573D38B22322}"/>
              </a:ext>
            </a:extLst>
          </p:cNvPr>
          <p:cNvSpPr>
            <a:spLocks noGrp="1"/>
          </p:cNvSpPr>
          <p:nvPr>
            <p:ph type="pic" sz="quarter" idx="14"/>
          </p:nvPr>
        </p:nvSpPr>
        <p:spPr>
          <a:xfrm>
            <a:off x="694950"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75" name="Picture Placeholder 11">
            <a:extLst>
              <a:ext uri="{FF2B5EF4-FFF2-40B4-BE49-F238E27FC236}">
                <a16:creationId xmlns:a16="http://schemas.microsoft.com/office/drawing/2014/main" id="{4B98B338-FEB0-411B-9163-7C8AA7710D16}"/>
              </a:ext>
            </a:extLst>
          </p:cNvPr>
          <p:cNvSpPr>
            <a:spLocks noGrp="1"/>
          </p:cNvSpPr>
          <p:nvPr>
            <p:ph type="pic" sz="quarter" idx="15"/>
          </p:nvPr>
        </p:nvSpPr>
        <p:spPr>
          <a:xfrm>
            <a:off x="1797208"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a:p>
        </p:txBody>
      </p:sp>
      <p:sp>
        <p:nvSpPr>
          <p:cNvPr id="76" name="Picture Placeholder 11">
            <a:extLst>
              <a:ext uri="{FF2B5EF4-FFF2-40B4-BE49-F238E27FC236}">
                <a16:creationId xmlns:a16="http://schemas.microsoft.com/office/drawing/2014/main" id="{1BCA1CCC-4C89-46E6-80FF-3C4D02D6587D}"/>
              </a:ext>
            </a:extLst>
          </p:cNvPr>
          <p:cNvSpPr>
            <a:spLocks noGrp="1"/>
          </p:cNvSpPr>
          <p:nvPr>
            <p:ph type="pic" sz="quarter" idx="16"/>
          </p:nvPr>
        </p:nvSpPr>
        <p:spPr>
          <a:xfrm>
            <a:off x="2899466"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77" name="Picture Placeholder 11">
            <a:extLst>
              <a:ext uri="{FF2B5EF4-FFF2-40B4-BE49-F238E27FC236}">
                <a16:creationId xmlns:a16="http://schemas.microsoft.com/office/drawing/2014/main" id="{8FAF4BC3-3C61-4DF4-81B7-B90FB2A4C6B4}"/>
              </a:ext>
            </a:extLst>
          </p:cNvPr>
          <p:cNvSpPr>
            <a:spLocks noGrp="1"/>
          </p:cNvSpPr>
          <p:nvPr>
            <p:ph type="pic" sz="quarter" idx="17"/>
          </p:nvPr>
        </p:nvSpPr>
        <p:spPr>
          <a:xfrm>
            <a:off x="4001724"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a:p>
        </p:txBody>
      </p: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42" name="Text Placeholder 37">
            <a:extLst>
              <a:ext uri="{FF2B5EF4-FFF2-40B4-BE49-F238E27FC236}">
                <a16:creationId xmlns:a16="http://schemas.microsoft.com/office/drawing/2014/main" id="{0F6A85EB-C80B-4904-97AF-A90E5EE413A8}"/>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43" name="Text Placeholder 37">
            <a:extLst>
              <a:ext uri="{FF2B5EF4-FFF2-40B4-BE49-F238E27FC236}">
                <a16:creationId xmlns:a16="http://schemas.microsoft.com/office/drawing/2014/main" id="{2F4C85A1-F507-42EA-B848-C9852C566630}"/>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44" name="Text Placeholder 37">
            <a:extLst>
              <a:ext uri="{FF2B5EF4-FFF2-40B4-BE49-F238E27FC236}">
                <a16:creationId xmlns:a16="http://schemas.microsoft.com/office/drawing/2014/main" id="{FA7DA86F-7AAE-479F-8CE7-34382F446B2B}"/>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45" name="Text Placeholder 37">
            <a:extLst>
              <a:ext uri="{FF2B5EF4-FFF2-40B4-BE49-F238E27FC236}">
                <a16:creationId xmlns:a16="http://schemas.microsoft.com/office/drawing/2014/main" id="{A9331713-A0B4-47C8-AB39-03AFC226061A}"/>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50" name="Group 49">
            <a:extLst>
              <a:ext uri="{FF2B5EF4-FFF2-40B4-BE49-F238E27FC236}">
                <a16:creationId xmlns:a16="http://schemas.microsoft.com/office/drawing/2014/main" id="{F0016858-0995-4590-83EC-29392BC08F2C}"/>
              </a:ext>
            </a:extLst>
          </p:cNvPr>
          <p:cNvGrpSpPr/>
          <p:nvPr userDrawn="1"/>
        </p:nvGrpSpPr>
        <p:grpSpPr>
          <a:xfrm>
            <a:off x="694950" y="3756502"/>
            <a:ext cx="4314774" cy="0"/>
            <a:chOff x="694950" y="3680902"/>
            <a:chExt cx="4314774" cy="0"/>
          </a:xfrm>
        </p:grpSpPr>
        <p:cxnSp>
          <p:nvCxnSpPr>
            <p:cNvPr id="51" name="Straight Connector 50">
              <a:extLst>
                <a:ext uri="{FF2B5EF4-FFF2-40B4-BE49-F238E27FC236}">
                  <a16:creationId xmlns:a16="http://schemas.microsoft.com/office/drawing/2014/main" id="{3D87E44B-078B-4EA9-A496-1E7504FCECF9}"/>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7183A89-11A2-47CB-828D-4A063E7DFED5}"/>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D2D78F3-3CD6-467E-8E84-C3E0A96262FA}"/>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76C0CB3-385D-4988-87FD-2C579D0551C0}"/>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 Placeholder 37">
            <a:extLst>
              <a:ext uri="{FF2B5EF4-FFF2-40B4-BE49-F238E27FC236}">
                <a16:creationId xmlns:a16="http://schemas.microsoft.com/office/drawing/2014/main" id="{98D09695-7ACF-4076-AC7C-0F018E8899E1}"/>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8" name="Text Placeholder 37">
            <a:extLst>
              <a:ext uri="{FF2B5EF4-FFF2-40B4-BE49-F238E27FC236}">
                <a16:creationId xmlns:a16="http://schemas.microsoft.com/office/drawing/2014/main" id="{CD3D3896-669D-4A7C-BA2E-8231414FF8B8}"/>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9" name="Text Placeholder 37">
            <a:extLst>
              <a:ext uri="{FF2B5EF4-FFF2-40B4-BE49-F238E27FC236}">
                <a16:creationId xmlns:a16="http://schemas.microsoft.com/office/drawing/2014/main" id="{B01EF67A-7136-4848-9D2A-E0CC6E7DA556}"/>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0" name="Text Placeholder 37">
            <a:extLst>
              <a:ext uri="{FF2B5EF4-FFF2-40B4-BE49-F238E27FC236}">
                <a16:creationId xmlns:a16="http://schemas.microsoft.com/office/drawing/2014/main" id="{F9308572-FF19-4A47-92C9-1262462F880E}"/>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cxnSp>
        <p:nvCxnSpPr>
          <p:cNvPr id="63" name="Straight Connector 62">
            <a:extLst>
              <a:ext uri="{FF2B5EF4-FFF2-40B4-BE49-F238E27FC236}">
                <a16:creationId xmlns:a16="http://schemas.microsoft.com/office/drawing/2014/main" id="{8BCC799B-9DB6-45B0-A813-63C66FAB6219}"/>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69E712-D7B9-4737-A2D9-A97D7596EEB3}"/>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A8CAE29-A65F-4887-A529-0FE3A2557799}"/>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1E37D52-8A55-4B29-BA9E-D2716AE58807}"/>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09778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am Layout_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9" y="2041475"/>
            <a:ext cx="600105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74" name="Picture Placeholder 11">
            <a:extLst>
              <a:ext uri="{FF2B5EF4-FFF2-40B4-BE49-F238E27FC236}">
                <a16:creationId xmlns:a16="http://schemas.microsoft.com/office/drawing/2014/main" id="{8EE9DBE2-DB2A-482D-A03A-573D38B22322}"/>
              </a:ext>
            </a:extLst>
          </p:cNvPr>
          <p:cNvSpPr>
            <a:spLocks noGrp="1"/>
          </p:cNvSpPr>
          <p:nvPr>
            <p:ph type="pic" sz="quarter" idx="14"/>
          </p:nvPr>
        </p:nvSpPr>
        <p:spPr>
          <a:xfrm>
            <a:off x="694950"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75" name="Picture Placeholder 11">
            <a:extLst>
              <a:ext uri="{FF2B5EF4-FFF2-40B4-BE49-F238E27FC236}">
                <a16:creationId xmlns:a16="http://schemas.microsoft.com/office/drawing/2014/main" id="{4B98B338-FEB0-411B-9163-7C8AA7710D16}"/>
              </a:ext>
            </a:extLst>
          </p:cNvPr>
          <p:cNvSpPr>
            <a:spLocks noGrp="1"/>
          </p:cNvSpPr>
          <p:nvPr>
            <p:ph type="pic" sz="quarter" idx="15"/>
          </p:nvPr>
        </p:nvSpPr>
        <p:spPr>
          <a:xfrm>
            <a:off x="1797208"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a:p>
        </p:txBody>
      </p:sp>
      <p:sp>
        <p:nvSpPr>
          <p:cNvPr id="76" name="Picture Placeholder 11">
            <a:extLst>
              <a:ext uri="{FF2B5EF4-FFF2-40B4-BE49-F238E27FC236}">
                <a16:creationId xmlns:a16="http://schemas.microsoft.com/office/drawing/2014/main" id="{1BCA1CCC-4C89-46E6-80FF-3C4D02D6587D}"/>
              </a:ext>
            </a:extLst>
          </p:cNvPr>
          <p:cNvSpPr>
            <a:spLocks noGrp="1"/>
          </p:cNvSpPr>
          <p:nvPr>
            <p:ph type="pic" sz="quarter" idx="16"/>
          </p:nvPr>
        </p:nvSpPr>
        <p:spPr>
          <a:xfrm>
            <a:off x="2899466"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cxnSp>
        <p:nvCxnSpPr>
          <p:cNvPr id="84" name="Straight Connector 83">
            <a:extLst>
              <a:ext uri="{FF2B5EF4-FFF2-40B4-BE49-F238E27FC236}">
                <a16:creationId xmlns:a16="http://schemas.microsoft.com/office/drawing/2014/main" id="{29CC7ECF-3E8F-462F-BEB6-ACA0D929F138}"/>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65E143-3E3B-4AC4-8EFD-08F1B9F15CB4}"/>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E2ABD4-6018-478F-B56B-6A6A3E7E92DF}"/>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37" name="Text Placeholder 37">
            <a:extLst>
              <a:ext uri="{FF2B5EF4-FFF2-40B4-BE49-F238E27FC236}">
                <a16:creationId xmlns:a16="http://schemas.microsoft.com/office/drawing/2014/main" id="{5AA24AE8-54C7-44A5-A58B-98ACD14FCDDA}"/>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38" name="Text Placeholder 37">
            <a:extLst>
              <a:ext uri="{FF2B5EF4-FFF2-40B4-BE49-F238E27FC236}">
                <a16:creationId xmlns:a16="http://schemas.microsoft.com/office/drawing/2014/main" id="{F33BB7C9-228D-448A-BCBA-97037AACA164}"/>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39" name="Text Placeholder 37">
            <a:extLst>
              <a:ext uri="{FF2B5EF4-FFF2-40B4-BE49-F238E27FC236}">
                <a16:creationId xmlns:a16="http://schemas.microsoft.com/office/drawing/2014/main" id="{3B8EAF5C-B6AD-44B8-9F51-6BF41E3A1DEC}"/>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41" name="Group 40">
            <a:extLst>
              <a:ext uri="{FF2B5EF4-FFF2-40B4-BE49-F238E27FC236}">
                <a16:creationId xmlns:a16="http://schemas.microsoft.com/office/drawing/2014/main" id="{9E4D83F5-E25B-4389-9F38-A6B182A1D822}"/>
              </a:ext>
            </a:extLst>
          </p:cNvPr>
          <p:cNvGrpSpPr/>
          <p:nvPr userDrawn="1"/>
        </p:nvGrpSpPr>
        <p:grpSpPr>
          <a:xfrm>
            <a:off x="694950" y="3756502"/>
            <a:ext cx="3212516" cy="0"/>
            <a:chOff x="694950" y="3680902"/>
            <a:chExt cx="3212516" cy="0"/>
          </a:xfrm>
        </p:grpSpPr>
        <p:cxnSp>
          <p:nvCxnSpPr>
            <p:cNvPr id="42" name="Straight Connector 41">
              <a:extLst>
                <a:ext uri="{FF2B5EF4-FFF2-40B4-BE49-F238E27FC236}">
                  <a16:creationId xmlns:a16="http://schemas.microsoft.com/office/drawing/2014/main" id="{0A246588-D5F8-490F-81D1-F581B916A267}"/>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79788E3-265C-41AC-B744-9E216D961718}"/>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D81AAC-5A8B-4858-AA23-B7F1C7B36E26}"/>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46" name="Text Placeholder 37">
            <a:extLst>
              <a:ext uri="{FF2B5EF4-FFF2-40B4-BE49-F238E27FC236}">
                <a16:creationId xmlns:a16="http://schemas.microsoft.com/office/drawing/2014/main" id="{0EBB08FC-459A-41E1-AC34-47BF436FB485}"/>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47" name="Text Placeholder 37">
            <a:extLst>
              <a:ext uri="{FF2B5EF4-FFF2-40B4-BE49-F238E27FC236}">
                <a16:creationId xmlns:a16="http://schemas.microsoft.com/office/drawing/2014/main" id="{54BB7A3D-9E5D-4655-A8A5-DE06DD54A64A}"/>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0" name="Text Placeholder 37">
            <a:extLst>
              <a:ext uri="{FF2B5EF4-FFF2-40B4-BE49-F238E27FC236}">
                <a16:creationId xmlns:a16="http://schemas.microsoft.com/office/drawing/2014/main" id="{62EA0001-5C97-4AB3-B61D-6F219CFEDFBF}"/>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97832570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am Layout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9" y="2041475"/>
            <a:ext cx="26795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74" name="Picture Placeholder 11">
            <a:extLst>
              <a:ext uri="{FF2B5EF4-FFF2-40B4-BE49-F238E27FC236}">
                <a16:creationId xmlns:a16="http://schemas.microsoft.com/office/drawing/2014/main" id="{8EE9DBE2-DB2A-482D-A03A-573D38B22322}"/>
              </a:ext>
            </a:extLst>
          </p:cNvPr>
          <p:cNvSpPr>
            <a:spLocks noGrp="1"/>
          </p:cNvSpPr>
          <p:nvPr>
            <p:ph type="pic" sz="quarter" idx="14"/>
          </p:nvPr>
        </p:nvSpPr>
        <p:spPr>
          <a:xfrm>
            <a:off x="694950"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75" name="Picture Placeholder 11">
            <a:extLst>
              <a:ext uri="{FF2B5EF4-FFF2-40B4-BE49-F238E27FC236}">
                <a16:creationId xmlns:a16="http://schemas.microsoft.com/office/drawing/2014/main" id="{4B98B338-FEB0-411B-9163-7C8AA7710D16}"/>
              </a:ext>
            </a:extLst>
          </p:cNvPr>
          <p:cNvSpPr>
            <a:spLocks noGrp="1"/>
          </p:cNvSpPr>
          <p:nvPr>
            <p:ph type="pic" sz="quarter" idx="15"/>
          </p:nvPr>
        </p:nvSpPr>
        <p:spPr>
          <a:xfrm>
            <a:off x="1797208"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a:p>
        </p:txBody>
      </p:sp>
      <p:cxnSp>
        <p:nvCxnSpPr>
          <p:cNvPr id="84" name="Straight Connector 83">
            <a:extLst>
              <a:ext uri="{FF2B5EF4-FFF2-40B4-BE49-F238E27FC236}">
                <a16:creationId xmlns:a16="http://schemas.microsoft.com/office/drawing/2014/main" id="{29CC7ECF-3E8F-462F-BEB6-ACA0D929F138}"/>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65E143-3E3B-4AC4-8EFD-08F1B9F15CB4}"/>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32" name="Text Placeholder 37">
            <a:extLst>
              <a:ext uri="{FF2B5EF4-FFF2-40B4-BE49-F238E27FC236}">
                <a16:creationId xmlns:a16="http://schemas.microsoft.com/office/drawing/2014/main" id="{AD62FDAE-A8C6-4B97-A5E2-1867A270E593}"/>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33" name="Text Placeholder 37">
            <a:extLst>
              <a:ext uri="{FF2B5EF4-FFF2-40B4-BE49-F238E27FC236}">
                <a16:creationId xmlns:a16="http://schemas.microsoft.com/office/drawing/2014/main" id="{3A1B8D78-B448-4E79-B151-6E497EAE31D0}"/>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36" name="Group 35">
            <a:extLst>
              <a:ext uri="{FF2B5EF4-FFF2-40B4-BE49-F238E27FC236}">
                <a16:creationId xmlns:a16="http://schemas.microsoft.com/office/drawing/2014/main" id="{FA40C84D-E641-44F1-995A-16314E060495}"/>
              </a:ext>
            </a:extLst>
          </p:cNvPr>
          <p:cNvGrpSpPr/>
          <p:nvPr userDrawn="1"/>
        </p:nvGrpSpPr>
        <p:grpSpPr>
          <a:xfrm>
            <a:off x="694950" y="3756502"/>
            <a:ext cx="2110258" cy="0"/>
            <a:chOff x="694950" y="3680902"/>
            <a:chExt cx="2110258" cy="0"/>
          </a:xfrm>
        </p:grpSpPr>
        <p:cxnSp>
          <p:nvCxnSpPr>
            <p:cNvPr id="37" name="Straight Connector 36">
              <a:extLst>
                <a:ext uri="{FF2B5EF4-FFF2-40B4-BE49-F238E27FC236}">
                  <a16:creationId xmlns:a16="http://schemas.microsoft.com/office/drawing/2014/main" id="{42AEECA5-6EDA-4E3B-B26C-E3D7BAE2A1D8}"/>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ACDAA77-E810-4E9D-8AA9-537BD104FD6F}"/>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41" name="Text Placeholder 37">
            <a:extLst>
              <a:ext uri="{FF2B5EF4-FFF2-40B4-BE49-F238E27FC236}">
                <a16:creationId xmlns:a16="http://schemas.microsoft.com/office/drawing/2014/main" id="{4069C91C-47B0-49EC-B9FF-419C0A3B0564}"/>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42" name="Text Placeholder 37">
            <a:extLst>
              <a:ext uri="{FF2B5EF4-FFF2-40B4-BE49-F238E27FC236}">
                <a16:creationId xmlns:a16="http://schemas.microsoft.com/office/drawing/2014/main" id="{5501A159-0CD6-4C66-93ED-955DFAC736E5}"/>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420730564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am Layout_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9" y="2041475"/>
            <a:ext cx="1481683"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74" name="Picture Placeholder 11">
            <a:extLst>
              <a:ext uri="{FF2B5EF4-FFF2-40B4-BE49-F238E27FC236}">
                <a16:creationId xmlns:a16="http://schemas.microsoft.com/office/drawing/2014/main" id="{8EE9DBE2-DB2A-482D-A03A-573D38B22322}"/>
              </a:ext>
            </a:extLst>
          </p:cNvPr>
          <p:cNvSpPr>
            <a:spLocks noGrp="1"/>
          </p:cNvSpPr>
          <p:nvPr>
            <p:ph type="pic" sz="quarter" idx="14"/>
          </p:nvPr>
        </p:nvSpPr>
        <p:spPr>
          <a:xfrm>
            <a:off x="694950"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cxnSp>
        <p:nvCxnSpPr>
          <p:cNvPr id="84" name="Straight Connector 83">
            <a:extLst>
              <a:ext uri="{FF2B5EF4-FFF2-40B4-BE49-F238E27FC236}">
                <a16:creationId xmlns:a16="http://schemas.microsoft.com/office/drawing/2014/main" id="{29CC7ECF-3E8F-462F-BEB6-ACA0D929F138}"/>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27" name="Text Placeholder 37">
            <a:extLst>
              <a:ext uri="{FF2B5EF4-FFF2-40B4-BE49-F238E27FC236}">
                <a16:creationId xmlns:a16="http://schemas.microsoft.com/office/drawing/2014/main" id="{A93BC7DF-2C7F-49E5-8F84-3ECCECA612C0}"/>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cxnSp>
        <p:nvCxnSpPr>
          <p:cNvPr id="32" name="Straight Connector 31">
            <a:extLst>
              <a:ext uri="{FF2B5EF4-FFF2-40B4-BE49-F238E27FC236}">
                <a16:creationId xmlns:a16="http://schemas.microsoft.com/office/drawing/2014/main" id="{46EDF3D5-E74F-4620-A737-0F1029386F06}"/>
              </a:ext>
            </a:extLst>
          </p:cNvPr>
          <p:cNvCxnSpPr/>
          <p:nvPr userDrawn="1"/>
        </p:nvCxnSpPr>
        <p:spPr>
          <a:xfrm>
            <a:off x="694950" y="37565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7">
            <a:extLst>
              <a:ext uri="{FF2B5EF4-FFF2-40B4-BE49-F238E27FC236}">
                <a16:creationId xmlns:a16="http://schemas.microsoft.com/office/drawing/2014/main" id="{0A18F812-78F7-4828-8761-F67563740C77}"/>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274626015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ase study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rgbClr val="C7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3557392" y="1550096"/>
            <a:ext cx="8202607" cy="375780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94" name="Text Placeholder 37">
            <a:extLst>
              <a:ext uri="{FF2B5EF4-FFF2-40B4-BE49-F238E27FC236}">
                <a16:creationId xmlns:a16="http://schemas.microsoft.com/office/drawing/2014/main" id="{55D303B2-656A-4418-A017-E87BEE69DBDA}"/>
              </a:ext>
            </a:extLst>
          </p:cNvPr>
          <p:cNvSpPr>
            <a:spLocks noGrp="1"/>
          </p:cNvSpPr>
          <p:nvPr>
            <p:ph type="body" sz="quarter" idx="26" hasCustomPrompt="1"/>
          </p:nvPr>
        </p:nvSpPr>
        <p:spPr>
          <a:xfrm>
            <a:off x="3863753" y="2492896"/>
            <a:ext cx="1384652" cy="820923"/>
          </a:xfrm>
        </p:spPr>
        <p:txBody>
          <a:bodyPr anchor="b">
            <a:noAutofit/>
          </a:bodyPr>
          <a:lstStyle>
            <a:lvl1pPr algn="l">
              <a:lnSpc>
                <a:spcPct val="90000"/>
              </a:lnSpc>
              <a:spcBef>
                <a:spcPts val="0"/>
              </a:spcBef>
              <a:spcAft>
                <a:spcPts val="1200"/>
              </a:spcAft>
              <a:defRPr sz="6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XX</a:t>
            </a:r>
          </a:p>
        </p:txBody>
      </p:sp>
      <p:sp>
        <p:nvSpPr>
          <p:cNvPr id="114" name="Text Placeholder 37">
            <a:extLst>
              <a:ext uri="{FF2B5EF4-FFF2-40B4-BE49-F238E27FC236}">
                <a16:creationId xmlns:a16="http://schemas.microsoft.com/office/drawing/2014/main" id="{67337487-8C48-43C8-BABD-51874936437F}"/>
              </a:ext>
            </a:extLst>
          </p:cNvPr>
          <p:cNvSpPr>
            <a:spLocks noGrp="1"/>
          </p:cNvSpPr>
          <p:nvPr>
            <p:ph type="body" sz="quarter" idx="38" hasCustomPrompt="1"/>
          </p:nvPr>
        </p:nvSpPr>
        <p:spPr>
          <a:xfrm>
            <a:off x="3863753" y="3356991"/>
            <a:ext cx="1368152" cy="1722279"/>
          </a:xfrm>
        </p:spPr>
        <p:txBody>
          <a:bodyPr>
            <a:noAutofit/>
          </a:bodyPr>
          <a:lstStyle>
            <a:lvl1pPr algn="l">
              <a:lnSpc>
                <a:spcPct val="95000"/>
              </a:lnSpc>
              <a:spcBef>
                <a:spcPts val="0"/>
              </a:spcBef>
              <a:spcAft>
                <a:spcPts val="200"/>
              </a:spcAft>
              <a:defRPr sz="16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2812242"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cxnSp>
        <p:nvCxnSpPr>
          <p:cNvPr id="62" name="Straight Connector 61">
            <a:extLst>
              <a:ext uri="{FF2B5EF4-FFF2-40B4-BE49-F238E27FC236}">
                <a16:creationId xmlns:a16="http://schemas.microsoft.com/office/drawing/2014/main" id="{7E743CD9-4FE4-4D3C-A14F-960A3FBB0C58}"/>
              </a:ext>
            </a:extLst>
          </p:cNvPr>
          <p:cNvCxnSpPr>
            <a:cxnSpLocks/>
          </p:cNvCxnSpPr>
          <p:nvPr userDrawn="1"/>
        </p:nvCxnSpPr>
        <p:spPr bwMode="white">
          <a:xfrm>
            <a:off x="431998" y="2150977"/>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 Placeholder 7">
            <a:extLst>
              <a:ext uri="{FF2B5EF4-FFF2-40B4-BE49-F238E27FC236}">
                <a16:creationId xmlns:a16="http://schemas.microsoft.com/office/drawing/2014/main" id="{363D3422-4024-4E26-B3B1-91907DC970B5}"/>
              </a:ext>
            </a:extLst>
          </p:cNvPr>
          <p:cNvSpPr>
            <a:spLocks noGrp="1"/>
          </p:cNvSpPr>
          <p:nvPr>
            <p:ph type="body" sz="quarter" idx="48" hasCustomPrompt="1"/>
          </p:nvPr>
        </p:nvSpPr>
        <p:spPr bwMode="white">
          <a:xfrm>
            <a:off x="431998" y="2315075"/>
            <a:ext cx="2412001" cy="184666"/>
          </a:xfrm>
        </p:spPr>
        <p:txBody>
          <a:bodyPr wrap="square" anchor="t" anchorCtr="0">
            <a:spAutoFit/>
          </a:bodyPr>
          <a:lstStyle>
            <a:lvl1pPr algn="l">
              <a:lnSpc>
                <a:spcPct val="100000"/>
              </a:lnSpc>
              <a:spcBef>
                <a:spcPts val="0"/>
              </a:spcBef>
              <a:spcAft>
                <a:spcPts val="1800"/>
              </a:spcAft>
              <a:defRPr sz="12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104" name="Straight Connector 103">
            <a:extLst>
              <a:ext uri="{FF2B5EF4-FFF2-40B4-BE49-F238E27FC236}">
                <a16:creationId xmlns:a16="http://schemas.microsoft.com/office/drawing/2014/main" id="{7EC49934-DBFD-4EDF-9CC9-6D29765F3681}"/>
              </a:ext>
            </a:extLst>
          </p:cNvPr>
          <p:cNvCxnSpPr>
            <a:cxnSpLocks/>
          </p:cNvCxnSpPr>
          <p:nvPr userDrawn="1"/>
        </p:nvCxnSpPr>
        <p:spPr>
          <a:xfrm flipH="1">
            <a:off x="3863753" y="3287293"/>
            <a:ext cx="1382026"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D46D07D-5057-48DA-8969-18FA2BCB3232}"/>
              </a:ext>
            </a:extLst>
          </p:cNvPr>
          <p:cNvCxnSpPr>
            <a:cxnSpLocks/>
          </p:cNvCxnSpPr>
          <p:nvPr userDrawn="1"/>
        </p:nvCxnSpPr>
        <p:spPr>
          <a:xfrm flipH="1">
            <a:off x="5392230" y="3287293"/>
            <a:ext cx="1382026"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729F94-4818-4D74-933C-76785863CB85}"/>
              </a:ext>
            </a:extLst>
          </p:cNvPr>
          <p:cNvCxnSpPr>
            <a:cxnSpLocks/>
          </p:cNvCxnSpPr>
          <p:nvPr userDrawn="1"/>
        </p:nvCxnSpPr>
        <p:spPr>
          <a:xfrm flipH="1">
            <a:off x="6937881" y="3287293"/>
            <a:ext cx="1382026"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0F0A387-BE7E-48FF-A7C0-B414215B6E95}"/>
              </a:ext>
            </a:extLst>
          </p:cNvPr>
          <p:cNvCxnSpPr>
            <a:cxnSpLocks/>
          </p:cNvCxnSpPr>
          <p:nvPr userDrawn="1"/>
        </p:nvCxnSpPr>
        <p:spPr>
          <a:xfrm flipH="1">
            <a:off x="8500708" y="3287293"/>
            <a:ext cx="1382026"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8A357A5-51AC-49FD-9E8F-7F30B15E55BC}"/>
              </a:ext>
            </a:extLst>
          </p:cNvPr>
          <p:cNvCxnSpPr>
            <a:cxnSpLocks/>
          </p:cNvCxnSpPr>
          <p:nvPr userDrawn="1"/>
        </p:nvCxnSpPr>
        <p:spPr>
          <a:xfrm flipH="1">
            <a:off x="10029185" y="3287293"/>
            <a:ext cx="1382026"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1" name="Text Placeholder 37">
            <a:extLst>
              <a:ext uri="{FF2B5EF4-FFF2-40B4-BE49-F238E27FC236}">
                <a16:creationId xmlns:a16="http://schemas.microsoft.com/office/drawing/2014/main" id="{5895705C-1300-434E-8CA4-56C2073770A2}"/>
              </a:ext>
            </a:extLst>
          </p:cNvPr>
          <p:cNvSpPr>
            <a:spLocks noGrp="1"/>
          </p:cNvSpPr>
          <p:nvPr>
            <p:ph type="body" sz="quarter" idx="49" hasCustomPrompt="1"/>
          </p:nvPr>
        </p:nvSpPr>
        <p:spPr>
          <a:xfrm>
            <a:off x="5392230" y="2492896"/>
            <a:ext cx="1384652" cy="820923"/>
          </a:xfrm>
        </p:spPr>
        <p:txBody>
          <a:bodyPr anchor="b">
            <a:noAutofit/>
          </a:bodyPr>
          <a:lstStyle>
            <a:lvl1pPr algn="l">
              <a:lnSpc>
                <a:spcPct val="90000"/>
              </a:lnSpc>
              <a:spcBef>
                <a:spcPts val="0"/>
              </a:spcBef>
              <a:spcAft>
                <a:spcPts val="1200"/>
              </a:spcAft>
              <a:defRPr sz="6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XX</a:t>
            </a:r>
          </a:p>
        </p:txBody>
      </p:sp>
      <p:sp>
        <p:nvSpPr>
          <p:cNvPr id="72" name="Text Placeholder 37">
            <a:extLst>
              <a:ext uri="{FF2B5EF4-FFF2-40B4-BE49-F238E27FC236}">
                <a16:creationId xmlns:a16="http://schemas.microsoft.com/office/drawing/2014/main" id="{10A21C7E-1BD9-4B48-8464-387EF20C4180}"/>
              </a:ext>
            </a:extLst>
          </p:cNvPr>
          <p:cNvSpPr>
            <a:spLocks noGrp="1"/>
          </p:cNvSpPr>
          <p:nvPr>
            <p:ph type="body" sz="quarter" idx="50" hasCustomPrompt="1"/>
          </p:nvPr>
        </p:nvSpPr>
        <p:spPr>
          <a:xfrm>
            <a:off x="5392230" y="3356991"/>
            <a:ext cx="1368152" cy="1722279"/>
          </a:xfrm>
        </p:spPr>
        <p:txBody>
          <a:bodyPr>
            <a:noAutofit/>
          </a:bodyPr>
          <a:lstStyle>
            <a:lvl1pPr algn="l">
              <a:lnSpc>
                <a:spcPct val="95000"/>
              </a:lnSpc>
              <a:spcBef>
                <a:spcPts val="0"/>
              </a:spcBef>
              <a:spcAft>
                <a:spcPts val="200"/>
              </a:spcAft>
              <a:defRPr sz="16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6" name="Text Placeholder 37">
            <a:extLst>
              <a:ext uri="{FF2B5EF4-FFF2-40B4-BE49-F238E27FC236}">
                <a16:creationId xmlns:a16="http://schemas.microsoft.com/office/drawing/2014/main" id="{1864251E-C8DC-4AC7-9EAE-A2BF86246E39}"/>
              </a:ext>
            </a:extLst>
          </p:cNvPr>
          <p:cNvSpPr>
            <a:spLocks noGrp="1"/>
          </p:cNvSpPr>
          <p:nvPr>
            <p:ph type="body" sz="quarter" idx="51" hasCustomPrompt="1"/>
          </p:nvPr>
        </p:nvSpPr>
        <p:spPr>
          <a:xfrm>
            <a:off x="6932931" y="2492896"/>
            <a:ext cx="1384652" cy="820923"/>
          </a:xfrm>
        </p:spPr>
        <p:txBody>
          <a:bodyPr anchor="b">
            <a:noAutofit/>
          </a:bodyPr>
          <a:lstStyle>
            <a:lvl1pPr algn="l">
              <a:lnSpc>
                <a:spcPct val="90000"/>
              </a:lnSpc>
              <a:spcBef>
                <a:spcPts val="0"/>
              </a:spcBef>
              <a:spcAft>
                <a:spcPts val="1200"/>
              </a:spcAft>
              <a:defRPr sz="6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XX</a:t>
            </a:r>
          </a:p>
        </p:txBody>
      </p:sp>
      <p:sp>
        <p:nvSpPr>
          <p:cNvPr id="127" name="Text Placeholder 37">
            <a:extLst>
              <a:ext uri="{FF2B5EF4-FFF2-40B4-BE49-F238E27FC236}">
                <a16:creationId xmlns:a16="http://schemas.microsoft.com/office/drawing/2014/main" id="{5CA0CCDF-F01F-4C0D-B5F5-1016D0902161}"/>
              </a:ext>
            </a:extLst>
          </p:cNvPr>
          <p:cNvSpPr>
            <a:spLocks noGrp="1"/>
          </p:cNvSpPr>
          <p:nvPr>
            <p:ph type="body" sz="quarter" idx="52" hasCustomPrompt="1"/>
          </p:nvPr>
        </p:nvSpPr>
        <p:spPr>
          <a:xfrm>
            <a:off x="6932931" y="3356991"/>
            <a:ext cx="1368152" cy="1722279"/>
          </a:xfrm>
        </p:spPr>
        <p:txBody>
          <a:bodyPr>
            <a:noAutofit/>
          </a:bodyPr>
          <a:lstStyle>
            <a:lvl1pPr algn="l">
              <a:lnSpc>
                <a:spcPct val="95000"/>
              </a:lnSpc>
              <a:spcBef>
                <a:spcPts val="0"/>
              </a:spcBef>
              <a:spcAft>
                <a:spcPts val="200"/>
              </a:spcAft>
              <a:defRPr sz="16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8" name="Text Placeholder 37">
            <a:extLst>
              <a:ext uri="{FF2B5EF4-FFF2-40B4-BE49-F238E27FC236}">
                <a16:creationId xmlns:a16="http://schemas.microsoft.com/office/drawing/2014/main" id="{80BF725B-53B9-4C83-9FCB-0DCC67D12F9F}"/>
              </a:ext>
            </a:extLst>
          </p:cNvPr>
          <p:cNvSpPr>
            <a:spLocks noGrp="1"/>
          </p:cNvSpPr>
          <p:nvPr>
            <p:ph type="body" sz="quarter" idx="53" hasCustomPrompt="1"/>
          </p:nvPr>
        </p:nvSpPr>
        <p:spPr>
          <a:xfrm>
            <a:off x="8511211" y="2492896"/>
            <a:ext cx="1384652" cy="820923"/>
          </a:xfrm>
        </p:spPr>
        <p:txBody>
          <a:bodyPr anchor="b">
            <a:noAutofit/>
          </a:bodyPr>
          <a:lstStyle>
            <a:lvl1pPr algn="l">
              <a:lnSpc>
                <a:spcPct val="90000"/>
              </a:lnSpc>
              <a:spcBef>
                <a:spcPts val="0"/>
              </a:spcBef>
              <a:spcAft>
                <a:spcPts val="1200"/>
              </a:spcAft>
              <a:defRPr sz="6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XX</a:t>
            </a:r>
          </a:p>
        </p:txBody>
      </p:sp>
      <p:sp>
        <p:nvSpPr>
          <p:cNvPr id="129" name="Text Placeholder 37">
            <a:extLst>
              <a:ext uri="{FF2B5EF4-FFF2-40B4-BE49-F238E27FC236}">
                <a16:creationId xmlns:a16="http://schemas.microsoft.com/office/drawing/2014/main" id="{CA80EADD-D722-4542-9C47-9102AF01150F}"/>
              </a:ext>
            </a:extLst>
          </p:cNvPr>
          <p:cNvSpPr>
            <a:spLocks noGrp="1"/>
          </p:cNvSpPr>
          <p:nvPr>
            <p:ph type="body" sz="quarter" idx="54" hasCustomPrompt="1"/>
          </p:nvPr>
        </p:nvSpPr>
        <p:spPr>
          <a:xfrm>
            <a:off x="8511211" y="3356991"/>
            <a:ext cx="1368152" cy="1722279"/>
          </a:xfrm>
        </p:spPr>
        <p:txBody>
          <a:bodyPr>
            <a:noAutofit/>
          </a:bodyPr>
          <a:lstStyle>
            <a:lvl1pPr algn="l">
              <a:lnSpc>
                <a:spcPct val="95000"/>
              </a:lnSpc>
              <a:spcBef>
                <a:spcPts val="0"/>
              </a:spcBef>
              <a:spcAft>
                <a:spcPts val="200"/>
              </a:spcAft>
              <a:defRPr sz="16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0" name="Text Placeholder 37">
            <a:extLst>
              <a:ext uri="{FF2B5EF4-FFF2-40B4-BE49-F238E27FC236}">
                <a16:creationId xmlns:a16="http://schemas.microsoft.com/office/drawing/2014/main" id="{75564EC8-FED8-4216-9D8E-076DF52BBF91}"/>
              </a:ext>
            </a:extLst>
          </p:cNvPr>
          <p:cNvSpPr>
            <a:spLocks noGrp="1"/>
          </p:cNvSpPr>
          <p:nvPr>
            <p:ph type="body" sz="quarter" idx="55" hasCustomPrompt="1"/>
          </p:nvPr>
        </p:nvSpPr>
        <p:spPr>
          <a:xfrm>
            <a:off x="10039386" y="2492896"/>
            <a:ext cx="1368152" cy="820923"/>
          </a:xfrm>
        </p:spPr>
        <p:txBody>
          <a:bodyPr anchor="b">
            <a:noAutofit/>
          </a:bodyPr>
          <a:lstStyle>
            <a:lvl1pPr algn="l">
              <a:lnSpc>
                <a:spcPct val="90000"/>
              </a:lnSpc>
              <a:spcBef>
                <a:spcPts val="0"/>
              </a:spcBef>
              <a:spcAft>
                <a:spcPts val="1200"/>
              </a:spcAft>
              <a:defRPr sz="6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XX</a:t>
            </a:r>
          </a:p>
        </p:txBody>
      </p:sp>
      <p:sp>
        <p:nvSpPr>
          <p:cNvPr id="131" name="Text Placeholder 37">
            <a:extLst>
              <a:ext uri="{FF2B5EF4-FFF2-40B4-BE49-F238E27FC236}">
                <a16:creationId xmlns:a16="http://schemas.microsoft.com/office/drawing/2014/main" id="{9F41CD05-17A9-4224-9196-D8A76C53C76E}"/>
              </a:ext>
            </a:extLst>
          </p:cNvPr>
          <p:cNvSpPr>
            <a:spLocks noGrp="1"/>
          </p:cNvSpPr>
          <p:nvPr>
            <p:ph type="body" sz="quarter" idx="56" hasCustomPrompt="1"/>
          </p:nvPr>
        </p:nvSpPr>
        <p:spPr>
          <a:xfrm>
            <a:off x="10039386" y="3356991"/>
            <a:ext cx="1368152" cy="1722279"/>
          </a:xfrm>
        </p:spPr>
        <p:txBody>
          <a:bodyPr>
            <a:noAutofit/>
          </a:bodyPr>
          <a:lstStyle>
            <a:lvl1pPr algn="l">
              <a:lnSpc>
                <a:spcPct val="95000"/>
              </a:lnSpc>
              <a:spcBef>
                <a:spcPts val="0"/>
              </a:spcBef>
              <a:spcAft>
                <a:spcPts val="200"/>
              </a:spcAft>
              <a:defRPr sz="16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4" name="Text Placeholder 3">
            <a:extLst>
              <a:ext uri="{FF2B5EF4-FFF2-40B4-BE49-F238E27FC236}">
                <a16:creationId xmlns:a16="http://schemas.microsoft.com/office/drawing/2014/main" id="{24EC4C70-9970-4231-B21F-735C88CB8E11}"/>
              </a:ext>
            </a:extLst>
          </p:cNvPr>
          <p:cNvSpPr>
            <a:spLocks noGrp="1"/>
          </p:cNvSpPr>
          <p:nvPr>
            <p:ph type="body" sz="quarter" idx="57"/>
          </p:nvPr>
        </p:nvSpPr>
        <p:spPr>
          <a:xfrm>
            <a:off x="3791744" y="1772817"/>
            <a:ext cx="7632848" cy="432048"/>
          </a:xfrm>
        </p:spPr>
        <p:txBody>
          <a:bodyPr/>
          <a:lstStyle>
            <a:lvl1pPr>
              <a:defRPr lang="en-US" sz="2300" kern="1200" dirty="0" smtClean="0">
                <a:solidFill>
                  <a:schemeClr val="tx1"/>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303424784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A26008FB-6285-4009-8CE2-5322014CF5D7}"/>
              </a:ext>
            </a:extLst>
          </p:cNvPr>
          <p:cNvSpPr>
            <a:spLocks noGrp="1"/>
          </p:cNvSpPr>
          <p:nvPr>
            <p:ph type="pic" sz="quarter" idx="13"/>
          </p:nvPr>
        </p:nvSpPr>
        <p:spPr>
          <a:xfrm>
            <a:off x="0" y="0"/>
            <a:ext cx="2956142" cy="6858000"/>
          </a:xfrm>
          <a:solidFill>
            <a:schemeClr val="accent2"/>
          </a:solidFill>
        </p:spPr>
        <p:txBody>
          <a:bodyPr anchor="ctr">
            <a:normAutofit/>
          </a:bodyPr>
          <a:lstStyle>
            <a:lvl1pPr algn="ctr">
              <a:defRPr sz="16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B9FD1FE-81E4-4BDA-8659-C39CCE2D4F66}"/>
              </a:ext>
            </a:extLst>
          </p:cNvPr>
          <p:cNvSpPr>
            <a:spLocks noGrp="1"/>
          </p:cNvSpPr>
          <p:nvPr>
            <p:ph type="title"/>
          </p:nvPr>
        </p:nvSpPr>
        <p:spPr>
          <a:xfrm>
            <a:off x="3303588" y="2320925"/>
            <a:ext cx="8043862" cy="2241550"/>
          </a:xfrm>
        </p:spPr>
        <p:txBody>
          <a:bodyPr anchor="b">
            <a:normAutofit/>
          </a:bodyPr>
          <a:lstStyle>
            <a:lvl1pPr>
              <a:defRPr sz="48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AA20A6-A9C7-4833-9775-9721ACA5CA5F}"/>
              </a:ext>
            </a:extLst>
          </p:cNvPr>
          <p:cNvSpPr>
            <a:spLocks noGrp="1"/>
          </p:cNvSpPr>
          <p:nvPr>
            <p:ph type="body" idx="1"/>
          </p:nvPr>
        </p:nvSpPr>
        <p:spPr>
          <a:xfrm>
            <a:off x="3303588" y="4589463"/>
            <a:ext cx="8043862"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D5AC72-976D-452E-959B-A5351246D717}"/>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5" name="Footer Placeholder 4">
            <a:extLst>
              <a:ext uri="{FF2B5EF4-FFF2-40B4-BE49-F238E27FC236}">
                <a16:creationId xmlns:a16="http://schemas.microsoft.com/office/drawing/2014/main" id="{B9ADBE38-E8D0-4EC2-B1BC-B12165A04F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C9445-0898-46FB-B59D-EB74C9B92547}"/>
              </a:ext>
            </a:extLst>
          </p:cNvPr>
          <p:cNvSpPr>
            <a:spLocks noGrp="1"/>
          </p:cNvSpPr>
          <p:nvPr>
            <p:ph type="sldNum" sz="quarter" idx="12"/>
          </p:nvPr>
        </p:nvSpPr>
        <p:spPr/>
        <p:txBody>
          <a:bodyPr/>
          <a:lstStyle/>
          <a:p>
            <a:fld id="{DF147CEA-16D6-4673-BCFA-7EB7B103FA77}" type="slidenum">
              <a:rPr lang="en-GB" smtClean="0"/>
              <a:t>‹#›</a:t>
            </a:fld>
            <a:endParaRPr lang="en-GB"/>
          </a:p>
        </p:txBody>
      </p:sp>
    </p:spTree>
    <p:extLst>
      <p:ext uri="{BB962C8B-B14F-4D97-AF65-F5344CB8AC3E}">
        <p14:creationId xmlns:p14="http://schemas.microsoft.com/office/powerpoint/2010/main" val="92098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0BBDC1-9336-42E6-AAF6-C2ABD0701F44}"/>
              </a:ext>
            </a:extLst>
          </p:cNvPr>
          <p:cNvSpPr/>
          <p:nvPr userDrawn="1"/>
        </p:nvSpPr>
        <p:spPr bwMode="black">
          <a:xfrm>
            <a:off x="0" y="0"/>
            <a:ext cx="12192000" cy="16409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24900820-8926-4E6C-B202-19AB2A0AD09E}"/>
              </a:ext>
            </a:extLst>
          </p:cNvPr>
          <p:cNvCxnSpPr/>
          <p:nvPr userDrawn="1"/>
        </p:nvCxnSpPr>
        <p:spPr>
          <a:xfrm>
            <a:off x="0" y="1628800"/>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AEC36A3-4E5D-45C4-B4AA-C1FB2190C5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00456" y="382760"/>
            <a:ext cx="1633731" cy="493777"/>
          </a:xfrm>
          <a:prstGeom prst="rect">
            <a:avLst/>
          </a:prstGeom>
        </p:spPr>
      </p:pic>
      <p:sp>
        <p:nvSpPr>
          <p:cNvPr id="2" name="TextBox 1">
            <a:extLst>
              <a:ext uri="{FF2B5EF4-FFF2-40B4-BE49-F238E27FC236}">
                <a16:creationId xmlns:a16="http://schemas.microsoft.com/office/drawing/2014/main" id="{9CAE910E-9F10-46A7-871C-80E61FCB42D4}"/>
              </a:ext>
            </a:extLst>
          </p:cNvPr>
          <p:cNvSpPr txBox="1"/>
          <p:nvPr userDrawn="1"/>
        </p:nvSpPr>
        <p:spPr>
          <a:xfrm>
            <a:off x="3251200" y="2883226"/>
            <a:ext cx="5689600" cy="1047936"/>
          </a:xfrm>
          <a:prstGeom prst="rect">
            <a:avLst/>
          </a:prstGeom>
          <a:noFill/>
        </p:spPr>
        <p:txBody>
          <a:bodyPr wrap="square" lIns="0" tIns="0" rIns="0" bIns="0" rtlCol="0" anchor="ctr">
            <a:noAutofit/>
          </a:bodyPr>
          <a:lstStyle/>
          <a:p>
            <a:pPr algn="ctr"/>
            <a:r>
              <a:rPr lang="en-US" sz="7200" b="1" dirty="0"/>
              <a:t>THANK YOU</a:t>
            </a:r>
            <a:endParaRPr lang="en-GB" sz="7200" b="1" dirty="0"/>
          </a:p>
        </p:txBody>
      </p:sp>
      <p:sp>
        <p:nvSpPr>
          <p:cNvPr id="4" name="Text Placeholder 3">
            <a:extLst>
              <a:ext uri="{FF2B5EF4-FFF2-40B4-BE49-F238E27FC236}">
                <a16:creationId xmlns:a16="http://schemas.microsoft.com/office/drawing/2014/main" id="{A5825207-1553-47E0-8134-F273C7380225}"/>
              </a:ext>
            </a:extLst>
          </p:cNvPr>
          <p:cNvSpPr>
            <a:spLocks noGrp="1"/>
          </p:cNvSpPr>
          <p:nvPr>
            <p:ph type="body" sz="quarter" idx="10"/>
          </p:nvPr>
        </p:nvSpPr>
        <p:spPr bwMode="white">
          <a:xfrm>
            <a:off x="533400" y="318531"/>
            <a:ext cx="5803900" cy="1116012"/>
          </a:xfrm>
        </p:spPr>
        <p:txBody>
          <a:bodyPr anchor="b">
            <a:normAutofit/>
          </a:bodyPr>
          <a:lstStyle>
            <a:lvl1pPr>
              <a:defRPr sz="1600">
                <a:solidFill>
                  <a:schemeClr val="bg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3">
            <a:extLst>
              <a:ext uri="{FF2B5EF4-FFF2-40B4-BE49-F238E27FC236}">
                <a16:creationId xmlns:a16="http://schemas.microsoft.com/office/drawing/2014/main" id="{6A487546-2629-4CFD-925C-76EBC31853F8}"/>
              </a:ext>
            </a:extLst>
          </p:cNvPr>
          <p:cNvSpPr>
            <a:spLocks noGrp="1"/>
          </p:cNvSpPr>
          <p:nvPr>
            <p:ph type="body" sz="quarter" idx="12"/>
          </p:nvPr>
        </p:nvSpPr>
        <p:spPr>
          <a:xfrm>
            <a:off x="3197339" y="4639608"/>
            <a:ext cx="2803316" cy="1505551"/>
          </a:xfrm>
          <a:solidFill>
            <a:schemeClr val="bg1"/>
          </a:solidFill>
        </p:spPr>
        <p:txBody>
          <a:bodyPr anchor="t">
            <a:noAutofit/>
          </a:bodyPr>
          <a:lstStyle>
            <a:lvl1pPr algn="ctr">
              <a:lnSpc>
                <a:spcPct val="120000"/>
              </a:lnSpc>
              <a:spcBef>
                <a:spcPts val="0"/>
              </a:spcBef>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5" name="Text Placeholder 3">
            <a:extLst>
              <a:ext uri="{FF2B5EF4-FFF2-40B4-BE49-F238E27FC236}">
                <a16:creationId xmlns:a16="http://schemas.microsoft.com/office/drawing/2014/main" id="{DAAA61B3-B038-4A7D-ABDB-779CCD3B7E0A}"/>
              </a:ext>
            </a:extLst>
          </p:cNvPr>
          <p:cNvSpPr>
            <a:spLocks noGrp="1"/>
          </p:cNvSpPr>
          <p:nvPr>
            <p:ph type="body" sz="quarter" idx="13"/>
          </p:nvPr>
        </p:nvSpPr>
        <p:spPr>
          <a:xfrm>
            <a:off x="6134208" y="4639608"/>
            <a:ext cx="2803316" cy="1505551"/>
          </a:xfrm>
          <a:solidFill>
            <a:schemeClr val="bg1"/>
          </a:solidFill>
        </p:spPr>
        <p:txBody>
          <a:bodyPr anchor="t">
            <a:noAutofit/>
          </a:bodyPr>
          <a:lstStyle>
            <a:lvl1pPr algn="ctr">
              <a:lnSpc>
                <a:spcPct val="120000"/>
              </a:lnSpc>
              <a:spcBef>
                <a:spcPts val="0"/>
              </a:spcBef>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cxnSp>
        <p:nvCxnSpPr>
          <p:cNvPr id="17" name="Straight Connector 16">
            <a:extLst>
              <a:ext uri="{FF2B5EF4-FFF2-40B4-BE49-F238E27FC236}">
                <a16:creationId xmlns:a16="http://schemas.microsoft.com/office/drawing/2014/main" id="{1B636A40-949F-4703-BA3F-2223F882AE31}"/>
              </a:ext>
            </a:extLst>
          </p:cNvPr>
          <p:cNvCxnSpPr>
            <a:cxnSpLocks/>
          </p:cNvCxnSpPr>
          <p:nvPr userDrawn="1"/>
        </p:nvCxnSpPr>
        <p:spPr>
          <a:xfrm flipH="1">
            <a:off x="4364047" y="4510643"/>
            <a:ext cx="46989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A0CADB-A83D-4284-ABEA-BF14880551BC}"/>
              </a:ext>
            </a:extLst>
          </p:cNvPr>
          <p:cNvCxnSpPr>
            <a:cxnSpLocks/>
          </p:cNvCxnSpPr>
          <p:nvPr userDrawn="1"/>
        </p:nvCxnSpPr>
        <p:spPr>
          <a:xfrm flipH="1">
            <a:off x="7300916" y="4510643"/>
            <a:ext cx="46989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218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97FB5D1-8CCE-4501-82D6-EFBDE85C3A6E}"/>
              </a:ext>
            </a:extLst>
          </p:cNvPr>
          <p:cNvSpPr>
            <a:spLocks noGrp="1"/>
          </p:cNvSpPr>
          <p:nvPr>
            <p:ph type="pic" sz="quarter" idx="13"/>
          </p:nvPr>
        </p:nvSpPr>
        <p:spPr>
          <a:xfrm>
            <a:off x="0" y="0"/>
            <a:ext cx="2956142" cy="6858000"/>
          </a:xfrm>
          <a:solidFill>
            <a:schemeClr val="accent2"/>
          </a:solidFill>
        </p:spPr>
        <p:txBody>
          <a:bodyPr anchor="ctr">
            <a:normAutofit/>
          </a:bodyPr>
          <a:lstStyle>
            <a:lvl1pPr algn="ctr">
              <a:defRPr sz="16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324B3927-DCBD-4B36-8B4C-53E9E827CAB1}"/>
              </a:ext>
            </a:extLst>
          </p:cNvPr>
          <p:cNvSpPr>
            <a:spLocks noGrp="1"/>
          </p:cNvSpPr>
          <p:nvPr>
            <p:ph type="title"/>
          </p:nvPr>
        </p:nvSpPr>
        <p:spPr>
          <a:xfrm>
            <a:off x="3312000" y="365125"/>
            <a:ext cx="7812000" cy="1325563"/>
          </a:xfrm>
        </p:spPr>
        <p:txBody>
          <a:bodyPr/>
          <a:lstStyle/>
          <a:p>
            <a:r>
              <a:rPr lang="en-US"/>
              <a:t>Click to edit Master title style</a:t>
            </a:r>
            <a:endParaRPr lang="en-GB"/>
          </a:p>
        </p:txBody>
      </p:sp>
      <p:sp>
        <p:nvSpPr>
          <p:cNvPr id="5" name="Date Placeholder 4">
            <a:extLst>
              <a:ext uri="{FF2B5EF4-FFF2-40B4-BE49-F238E27FC236}">
                <a16:creationId xmlns:a16="http://schemas.microsoft.com/office/drawing/2014/main" id="{D14CB54D-60D8-45EB-8A95-4CD8FFE335C0}"/>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6" name="Footer Placeholder 5">
            <a:extLst>
              <a:ext uri="{FF2B5EF4-FFF2-40B4-BE49-F238E27FC236}">
                <a16:creationId xmlns:a16="http://schemas.microsoft.com/office/drawing/2014/main" id="{CBDDBA2A-E553-4A44-85EA-17D1257F69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C03F02-12CF-4B4A-BB1B-37752974E524}"/>
              </a:ext>
            </a:extLst>
          </p:cNvPr>
          <p:cNvSpPr>
            <a:spLocks noGrp="1"/>
          </p:cNvSpPr>
          <p:nvPr>
            <p:ph type="sldNum" sz="quarter" idx="12"/>
          </p:nvPr>
        </p:nvSpPr>
        <p:spPr/>
        <p:txBody>
          <a:bodyPr/>
          <a:lstStyle/>
          <a:p>
            <a:fld id="{DF147CEA-16D6-4673-BCFA-7EB7B103FA77}" type="slidenum">
              <a:rPr lang="en-GB" smtClean="0"/>
              <a:t>‹#›</a:t>
            </a:fld>
            <a:endParaRPr lang="en-GB"/>
          </a:p>
        </p:txBody>
      </p:sp>
      <p:sp>
        <p:nvSpPr>
          <p:cNvPr id="10" name="Content Placeholder 9">
            <a:extLst>
              <a:ext uri="{FF2B5EF4-FFF2-40B4-BE49-F238E27FC236}">
                <a16:creationId xmlns:a16="http://schemas.microsoft.com/office/drawing/2014/main" id="{970C9872-6C80-40DF-B3A2-A3E356883A14}"/>
              </a:ext>
            </a:extLst>
          </p:cNvPr>
          <p:cNvSpPr>
            <a:spLocks noGrp="1"/>
          </p:cNvSpPr>
          <p:nvPr>
            <p:ph sz="quarter" idx="14"/>
          </p:nvPr>
        </p:nvSpPr>
        <p:spPr>
          <a:xfrm>
            <a:off x="3311998" y="2320925"/>
            <a:ext cx="3780000" cy="3856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9">
            <a:extLst>
              <a:ext uri="{FF2B5EF4-FFF2-40B4-BE49-F238E27FC236}">
                <a16:creationId xmlns:a16="http://schemas.microsoft.com/office/drawing/2014/main" id="{0615161B-89A1-4F3B-9294-75B58B3D6D44}"/>
              </a:ext>
            </a:extLst>
          </p:cNvPr>
          <p:cNvSpPr>
            <a:spLocks noGrp="1"/>
          </p:cNvSpPr>
          <p:nvPr>
            <p:ph sz="quarter" idx="15"/>
          </p:nvPr>
        </p:nvSpPr>
        <p:spPr>
          <a:xfrm>
            <a:off x="7344000" y="2320925"/>
            <a:ext cx="3780000" cy="3856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35488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04E13703-E2F0-41FF-9F81-A703679EE3C2}"/>
              </a:ext>
            </a:extLst>
          </p:cNvPr>
          <p:cNvSpPr>
            <a:spLocks noGrp="1"/>
          </p:cNvSpPr>
          <p:nvPr>
            <p:ph type="pic" sz="quarter" idx="13"/>
          </p:nvPr>
        </p:nvSpPr>
        <p:spPr>
          <a:xfrm>
            <a:off x="0" y="0"/>
            <a:ext cx="2956142" cy="6858000"/>
          </a:xfrm>
          <a:solidFill>
            <a:schemeClr val="accent2"/>
          </a:solidFill>
        </p:spPr>
        <p:txBody>
          <a:bodyPr anchor="ctr">
            <a:normAutofit/>
          </a:bodyPr>
          <a:lstStyle>
            <a:lvl1pPr algn="ctr">
              <a:defRPr sz="16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1FD29BC4-E819-418B-BDA3-FAEBCEFBE365}"/>
              </a:ext>
            </a:extLst>
          </p:cNvPr>
          <p:cNvSpPr>
            <a:spLocks noGrp="1"/>
          </p:cNvSpPr>
          <p:nvPr>
            <p:ph type="title"/>
          </p:nvPr>
        </p:nvSpPr>
        <p:spPr>
          <a:xfrm>
            <a:off x="3312000" y="365125"/>
            <a:ext cx="78120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2C0374-B6F8-420C-BD7C-7A075316958B}"/>
              </a:ext>
            </a:extLst>
          </p:cNvPr>
          <p:cNvSpPr>
            <a:spLocks noGrp="1"/>
          </p:cNvSpPr>
          <p:nvPr>
            <p:ph type="body" idx="1"/>
          </p:nvPr>
        </p:nvSpPr>
        <p:spPr>
          <a:xfrm>
            <a:off x="3303588" y="2210125"/>
            <a:ext cx="3780000" cy="369332"/>
          </a:xfrm>
        </p:spPr>
        <p:txBody>
          <a:bodyPr wrap="square" anchor="b">
            <a:sp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ECE7C12-2BB7-4C72-997F-1105CA01610A}"/>
              </a:ext>
            </a:extLst>
          </p:cNvPr>
          <p:cNvSpPr>
            <a:spLocks noGrp="1"/>
          </p:cNvSpPr>
          <p:nvPr>
            <p:ph type="body" sz="quarter" idx="3"/>
          </p:nvPr>
        </p:nvSpPr>
        <p:spPr>
          <a:xfrm>
            <a:off x="7335588" y="2210125"/>
            <a:ext cx="3780000" cy="369332"/>
          </a:xfrm>
        </p:spPr>
        <p:txBody>
          <a:bodyPr anchor="b">
            <a:sp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6E92341-A523-4F06-A1CE-19EE5D84CCEA}"/>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8" name="Footer Placeholder 7">
            <a:extLst>
              <a:ext uri="{FF2B5EF4-FFF2-40B4-BE49-F238E27FC236}">
                <a16:creationId xmlns:a16="http://schemas.microsoft.com/office/drawing/2014/main" id="{7815F898-8211-4CE1-B602-965F203E2A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B86E25-6474-414A-AFC7-E360A9F7259B}"/>
              </a:ext>
            </a:extLst>
          </p:cNvPr>
          <p:cNvSpPr>
            <a:spLocks noGrp="1"/>
          </p:cNvSpPr>
          <p:nvPr>
            <p:ph type="sldNum" sz="quarter" idx="12"/>
          </p:nvPr>
        </p:nvSpPr>
        <p:spPr/>
        <p:txBody>
          <a:bodyPr/>
          <a:lstStyle/>
          <a:p>
            <a:fld id="{DF147CEA-16D6-4673-BCFA-7EB7B103FA77}" type="slidenum">
              <a:rPr lang="en-GB" smtClean="0"/>
              <a:t>‹#›</a:t>
            </a:fld>
            <a:endParaRPr lang="en-GB"/>
          </a:p>
        </p:txBody>
      </p:sp>
      <p:sp>
        <p:nvSpPr>
          <p:cNvPr id="11" name="Content Placeholder 9">
            <a:extLst>
              <a:ext uri="{FF2B5EF4-FFF2-40B4-BE49-F238E27FC236}">
                <a16:creationId xmlns:a16="http://schemas.microsoft.com/office/drawing/2014/main" id="{169FEE10-3458-42CF-B0E5-1C5D02F99941}"/>
              </a:ext>
            </a:extLst>
          </p:cNvPr>
          <p:cNvSpPr>
            <a:spLocks noGrp="1"/>
          </p:cNvSpPr>
          <p:nvPr>
            <p:ph sz="quarter" idx="14"/>
          </p:nvPr>
        </p:nvSpPr>
        <p:spPr>
          <a:xfrm>
            <a:off x="3311998" y="2830285"/>
            <a:ext cx="3780000" cy="334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9">
            <a:extLst>
              <a:ext uri="{FF2B5EF4-FFF2-40B4-BE49-F238E27FC236}">
                <a16:creationId xmlns:a16="http://schemas.microsoft.com/office/drawing/2014/main" id="{2DEE4E9B-245F-405C-B814-E52205E309B5}"/>
              </a:ext>
            </a:extLst>
          </p:cNvPr>
          <p:cNvSpPr>
            <a:spLocks noGrp="1"/>
          </p:cNvSpPr>
          <p:nvPr>
            <p:ph sz="quarter" idx="15"/>
          </p:nvPr>
        </p:nvSpPr>
        <p:spPr>
          <a:xfrm>
            <a:off x="7344000" y="2830285"/>
            <a:ext cx="3780000" cy="334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3101763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6336-1EC9-4C16-8480-6C8A5FD147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34C963-3BF7-4C36-B78F-D05952933B47}"/>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4" name="Footer Placeholder 3">
            <a:extLst>
              <a:ext uri="{FF2B5EF4-FFF2-40B4-BE49-F238E27FC236}">
                <a16:creationId xmlns:a16="http://schemas.microsoft.com/office/drawing/2014/main" id="{A22927EC-FB2D-4538-B865-2A53656CB5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BC6975-7CBC-4554-85DC-2F30E5FD2358}"/>
              </a:ext>
            </a:extLst>
          </p:cNvPr>
          <p:cNvSpPr>
            <a:spLocks noGrp="1"/>
          </p:cNvSpPr>
          <p:nvPr>
            <p:ph type="sldNum" sz="quarter" idx="12"/>
          </p:nvPr>
        </p:nvSpPr>
        <p:spPr/>
        <p:txBody>
          <a:bodyPr/>
          <a:lstStyle/>
          <a:p>
            <a:fld id="{DF147CEA-16D6-4673-BCFA-7EB7B103FA77}" type="slidenum">
              <a:rPr lang="en-GB" smtClean="0"/>
              <a:t>‹#›</a:t>
            </a:fld>
            <a:endParaRPr lang="en-GB"/>
          </a:p>
        </p:txBody>
      </p:sp>
    </p:spTree>
    <p:extLst>
      <p:ext uri="{BB962C8B-B14F-4D97-AF65-F5344CB8AC3E}">
        <p14:creationId xmlns:p14="http://schemas.microsoft.com/office/powerpoint/2010/main" val="1586271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idebar 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F0E52-1C25-4A76-A856-472D375198E7}"/>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3" name="Footer Placeholder 2">
            <a:extLst>
              <a:ext uri="{FF2B5EF4-FFF2-40B4-BE49-F238E27FC236}">
                <a16:creationId xmlns:a16="http://schemas.microsoft.com/office/drawing/2014/main" id="{2BDB06E8-EACB-4875-9774-EDB47941C6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D3CFEF-9671-40EE-A41F-E5A5AB6F00E4}"/>
              </a:ext>
            </a:extLst>
          </p:cNvPr>
          <p:cNvSpPr>
            <a:spLocks noGrp="1"/>
          </p:cNvSpPr>
          <p:nvPr>
            <p:ph type="sldNum" sz="quarter" idx="12"/>
          </p:nvPr>
        </p:nvSpPr>
        <p:spPr/>
        <p:txBody>
          <a:bodyPr/>
          <a:lstStyle/>
          <a:p>
            <a:fld id="{DF147CEA-16D6-4673-BCFA-7EB7B103FA77}" type="slidenum">
              <a:rPr lang="en-GB" smtClean="0"/>
              <a:t>‹#›</a:t>
            </a:fld>
            <a:endParaRPr lang="en-GB"/>
          </a:p>
        </p:txBody>
      </p:sp>
      <p:sp>
        <p:nvSpPr>
          <p:cNvPr id="6" name="Rectangle 5">
            <a:extLst>
              <a:ext uri="{FF2B5EF4-FFF2-40B4-BE49-F238E27FC236}">
                <a16:creationId xmlns:a16="http://schemas.microsoft.com/office/drawing/2014/main" id="{B9F46D1A-8FE8-432E-AC71-8A730DBA4766}"/>
              </a:ext>
            </a:extLst>
          </p:cNvPr>
          <p:cNvSpPr/>
          <p:nvPr userDrawn="1"/>
        </p:nvSpPr>
        <p:spPr bwMode="black">
          <a:xfrm>
            <a:off x="0" y="0"/>
            <a:ext cx="297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832427F0-7F2C-4000-A6BE-8DF3E539FC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506577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2 Columns_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A5B84A1-FD44-410B-AC60-DBE094327E45}"/>
              </a:ext>
            </a:extLst>
          </p:cNvPr>
          <p:cNvSpPr/>
          <p:nvPr userDrawn="1"/>
        </p:nvSpPr>
        <p:spPr>
          <a:xfrm>
            <a:off x="1206500" y="0"/>
            <a:ext cx="109855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5598016-5244-47A8-A7EC-E6B46AE72F6A}"/>
              </a:ext>
            </a:extLst>
          </p:cNvPr>
          <p:cNvSpPr/>
          <p:nvPr userDrawn="1"/>
        </p:nvSpPr>
        <p:spPr bwMode="black">
          <a:xfrm>
            <a:off x="0" y="0"/>
            <a:ext cx="1206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21F29163-E7F2-4A23-B995-D2E48C172B8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15" name="Rectangle 14">
            <a:extLst>
              <a:ext uri="{FF2B5EF4-FFF2-40B4-BE49-F238E27FC236}">
                <a16:creationId xmlns:a16="http://schemas.microsoft.com/office/drawing/2014/main" id="{A89433E0-6308-4775-96FE-2A312AF1CC7C}"/>
              </a:ext>
            </a:extLst>
          </p:cNvPr>
          <p:cNvSpPr/>
          <p:nvPr userDrawn="1"/>
        </p:nvSpPr>
        <p:spPr>
          <a:xfrm>
            <a:off x="431998" y="1937442"/>
            <a:ext cx="11502827"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a:xfrm>
            <a:off x="1245708" y="6446579"/>
            <a:ext cx="2412000" cy="184666"/>
          </a:xfrm>
        </p:spPr>
        <p:txBody>
          <a:bodyPr/>
          <a:lstStyle>
            <a:lvl1pPr>
              <a:defRPr>
                <a:solidFill>
                  <a:schemeClr val="tx1"/>
                </a:solidFill>
              </a:defRPr>
            </a:lvl1pPr>
          </a:lstStyle>
          <a:p>
            <a:fld id="{F2335CD6-6346-457E-B72D-D25970AF9687}" type="datetimeFigureOut">
              <a:rPr lang="en-GB" smtClean="0"/>
              <a:pPr/>
              <a:t>23/03/2026</a:t>
            </a:fld>
            <a:endParaRPr lang="en-GB"/>
          </a:p>
        </p:txBody>
      </p:sp>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lvl1pPr>
              <a:defRPr>
                <a:solidFill>
                  <a:schemeClr val="tx1"/>
                </a:solidFill>
              </a:defRPr>
            </a:lvl1pPr>
          </a:lstStyle>
          <a:p>
            <a:fld id="{DF147CEA-16D6-4673-BCFA-7EB7B103FA77}" type="slidenum">
              <a:rPr lang="en-GB" smtClean="0"/>
              <a:pPr/>
              <a:t>‹#›</a:t>
            </a:fld>
            <a:endParaRPr lang="en-GB"/>
          </a:p>
        </p:txBody>
      </p:sp>
      <p:sp>
        <p:nvSpPr>
          <p:cNvPr id="10" name="Content Placeholder 9">
            <a:extLst>
              <a:ext uri="{FF2B5EF4-FFF2-40B4-BE49-F238E27FC236}">
                <a16:creationId xmlns:a16="http://schemas.microsoft.com/office/drawing/2014/main" id="{64F81ABD-9A84-4F60-9E9D-84D0604D2A27}"/>
              </a:ext>
            </a:extLst>
          </p:cNvPr>
          <p:cNvSpPr>
            <a:spLocks noGrp="1"/>
          </p:cNvSpPr>
          <p:nvPr>
            <p:ph sz="quarter" idx="15"/>
          </p:nvPr>
        </p:nvSpPr>
        <p:spPr>
          <a:xfrm>
            <a:off x="862307" y="2278535"/>
            <a:ext cx="5113998" cy="3244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9">
            <a:extLst>
              <a:ext uri="{FF2B5EF4-FFF2-40B4-BE49-F238E27FC236}">
                <a16:creationId xmlns:a16="http://schemas.microsoft.com/office/drawing/2014/main" id="{F8AADFF5-3FF5-4C12-A2A0-68854F3CFAA2}"/>
              </a:ext>
            </a:extLst>
          </p:cNvPr>
          <p:cNvSpPr>
            <a:spLocks noGrp="1"/>
          </p:cNvSpPr>
          <p:nvPr>
            <p:ph sz="quarter" idx="16"/>
          </p:nvPr>
        </p:nvSpPr>
        <p:spPr>
          <a:xfrm>
            <a:off x="6390518" y="2278535"/>
            <a:ext cx="5130094" cy="3244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itle 23">
            <a:extLst>
              <a:ext uri="{FF2B5EF4-FFF2-40B4-BE49-F238E27FC236}">
                <a16:creationId xmlns:a16="http://schemas.microsoft.com/office/drawing/2014/main" id="{0E974F7C-4D06-4BBB-81C2-0BDE09E52FC3}"/>
              </a:ext>
            </a:extLst>
          </p:cNvPr>
          <p:cNvSpPr>
            <a:spLocks noGrp="1"/>
          </p:cNvSpPr>
          <p:nvPr>
            <p:ph type="title"/>
          </p:nvPr>
        </p:nvSpPr>
        <p:spPr>
          <a:xfrm>
            <a:off x="3312000" y="993743"/>
            <a:ext cx="7812000" cy="696945"/>
          </a:xfrm>
        </p:spPr>
        <p:txBody>
          <a:bodyPr/>
          <a:lstStyle/>
          <a:p>
            <a:r>
              <a:rPr lang="en-US"/>
              <a:t>Click to edit Master title style</a:t>
            </a:r>
            <a:endParaRPr lang="en-GB"/>
          </a:p>
        </p:txBody>
      </p:sp>
    </p:spTree>
    <p:extLst>
      <p:ext uri="{BB962C8B-B14F-4D97-AF65-F5344CB8AC3E}">
        <p14:creationId xmlns:p14="http://schemas.microsoft.com/office/powerpoint/2010/main" val="1887503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3 Columns_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EF27E8-8523-4AEA-A3E9-0E60985B9683}"/>
              </a:ext>
            </a:extLst>
          </p:cNvPr>
          <p:cNvSpPr/>
          <p:nvPr userDrawn="1"/>
        </p:nvSpPr>
        <p:spPr>
          <a:xfrm>
            <a:off x="1206500" y="0"/>
            <a:ext cx="109855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962AF42A-F737-4D6C-BF62-C8D92B869EBA}"/>
              </a:ext>
            </a:extLst>
          </p:cNvPr>
          <p:cNvSpPr/>
          <p:nvPr userDrawn="1"/>
        </p:nvSpPr>
        <p:spPr bwMode="black">
          <a:xfrm>
            <a:off x="0" y="0"/>
            <a:ext cx="1206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188347D6-6C70-4147-AEE5-DFD73692D71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14" name="Rectangle 13">
            <a:extLst>
              <a:ext uri="{FF2B5EF4-FFF2-40B4-BE49-F238E27FC236}">
                <a16:creationId xmlns:a16="http://schemas.microsoft.com/office/drawing/2014/main" id="{1EB274B1-7AF9-4DB2-9E86-2AF43ED33444}"/>
              </a:ext>
            </a:extLst>
          </p:cNvPr>
          <p:cNvSpPr/>
          <p:nvPr userDrawn="1"/>
        </p:nvSpPr>
        <p:spPr>
          <a:xfrm>
            <a:off x="431998" y="1937442"/>
            <a:ext cx="11344101"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7" name="Content Placeholder 9">
            <a:extLst>
              <a:ext uri="{FF2B5EF4-FFF2-40B4-BE49-F238E27FC236}">
                <a16:creationId xmlns:a16="http://schemas.microsoft.com/office/drawing/2014/main" id="{D7500157-E4FB-410D-BA64-CF6F5ACFA16A}"/>
              </a:ext>
            </a:extLst>
          </p:cNvPr>
          <p:cNvSpPr>
            <a:spLocks noGrp="1"/>
          </p:cNvSpPr>
          <p:nvPr>
            <p:ph sz="quarter" idx="15"/>
          </p:nvPr>
        </p:nvSpPr>
        <p:spPr>
          <a:xfrm>
            <a:off x="846211" y="2273010"/>
            <a:ext cx="328199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9">
            <a:extLst>
              <a:ext uri="{FF2B5EF4-FFF2-40B4-BE49-F238E27FC236}">
                <a16:creationId xmlns:a16="http://schemas.microsoft.com/office/drawing/2014/main" id="{28DCEC18-1882-442E-A71E-AC0D4F2C6DFC}"/>
              </a:ext>
            </a:extLst>
          </p:cNvPr>
          <p:cNvSpPr>
            <a:spLocks noGrp="1"/>
          </p:cNvSpPr>
          <p:nvPr>
            <p:ph sz="quarter" idx="16"/>
          </p:nvPr>
        </p:nvSpPr>
        <p:spPr>
          <a:xfrm>
            <a:off x="8238620" y="2273010"/>
            <a:ext cx="328199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9">
            <a:extLst>
              <a:ext uri="{FF2B5EF4-FFF2-40B4-BE49-F238E27FC236}">
                <a16:creationId xmlns:a16="http://schemas.microsoft.com/office/drawing/2014/main" id="{48BAC48E-FBC2-4BDD-8D1B-EAA182F7763C}"/>
              </a:ext>
            </a:extLst>
          </p:cNvPr>
          <p:cNvSpPr>
            <a:spLocks noGrp="1"/>
          </p:cNvSpPr>
          <p:nvPr>
            <p:ph sz="quarter" idx="26"/>
          </p:nvPr>
        </p:nvSpPr>
        <p:spPr>
          <a:xfrm>
            <a:off x="4542416" y="2273010"/>
            <a:ext cx="328199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itle 25">
            <a:extLst>
              <a:ext uri="{FF2B5EF4-FFF2-40B4-BE49-F238E27FC236}">
                <a16:creationId xmlns:a16="http://schemas.microsoft.com/office/drawing/2014/main" id="{A4B89D2F-A0EB-4055-B644-CEC1A95CBA75}"/>
              </a:ext>
            </a:extLst>
          </p:cNvPr>
          <p:cNvSpPr>
            <a:spLocks noGrp="1"/>
          </p:cNvSpPr>
          <p:nvPr>
            <p:ph type="title"/>
          </p:nvPr>
        </p:nvSpPr>
        <p:spPr/>
        <p:txBody>
          <a:bodyPr/>
          <a:lstStyle/>
          <a:p>
            <a:r>
              <a:rPr lang="en-US"/>
              <a:t>Click to edit Master title style</a:t>
            </a:r>
            <a:endParaRPr lang="en-GB"/>
          </a:p>
        </p:txBody>
      </p:sp>
      <p:sp>
        <p:nvSpPr>
          <p:cNvPr id="25" name="Date Placeholder 3">
            <a:extLst>
              <a:ext uri="{FF2B5EF4-FFF2-40B4-BE49-F238E27FC236}">
                <a16:creationId xmlns:a16="http://schemas.microsoft.com/office/drawing/2014/main" id="{7706458E-135A-4199-A14A-C246F2383BB6}"/>
              </a:ext>
            </a:extLst>
          </p:cNvPr>
          <p:cNvSpPr>
            <a:spLocks noGrp="1"/>
          </p:cNvSpPr>
          <p:nvPr>
            <p:ph type="dt" sz="half" idx="10"/>
          </p:nvPr>
        </p:nvSpPr>
        <p:spPr>
          <a:xfrm>
            <a:off x="1245708" y="6446579"/>
            <a:ext cx="2412000" cy="184666"/>
          </a:xfrm>
        </p:spPr>
        <p:txBody>
          <a:bodyPr/>
          <a:lstStyle>
            <a:lvl1pPr>
              <a:defRPr>
                <a:solidFill>
                  <a:schemeClr val="tx1"/>
                </a:solidFill>
              </a:defRPr>
            </a:lvl1pPr>
          </a:lstStyle>
          <a:p>
            <a:fld id="{F2335CD6-6346-457E-B72D-D25970AF9687}" type="datetimeFigureOut">
              <a:rPr lang="en-GB" smtClean="0"/>
              <a:pPr/>
              <a:t>23/03/2026</a:t>
            </a:fld>
            <a:endParaRPr lang="en-GB"/>
          </a:p>
        </p:txBody>
      </p:sp>
      <p:sp>
        <p:nvSpPr>
          <p:cNvPr id="27" name="Footer Placeholder 4">
            <a:extLst>
              <a:ext uri="{FF2B5EF4-FFF2-40B4-BE49-F238E27FC236}">
                <a16:creationId xmlns:a16="http://schemas.microsoft.com/office/drawing/2014/main" id="{AA4B7BAD-185A-4325-9DAC-7B952F9AF809}"/>
              </a:ext>
            </a:extLst>
          </p:cNvPr>
          <p:cNvSpPr>
            <a:spLocks noGrp="1"/>
          </p:cNvSpPr>
          <p:nvPr>
            <p:ph type="ftr" sz="quarter" idx="11"/>
          </p:nvPr>
        </p:nvSpPr>
        <p:spPr>
          <a:xfrm>
            <a:off x="4038600" y="6446579"/>
            <a:ext cx="4114800" cy="184666"/>
          </a:xfrm>
        </p:spPr>
        <p:txBody>
          <a:bodyPr/>
          <a:lstStyle>
            <a:lvl1pPr>
              <a:defRPr>
                <a:solidFill>
                  <a:schemeClr val="tx1"/>
                </a:solidFill>
              </a:defRPr>
            </a:lvl1pPr>
          </a:lstStyle>
          <a:p>
            <a:endParaRPr lang="en-GB" dirty="0"/>
          </a:p>
        </p:txBody>
      </p:sp>
      <p:sp>
        <p:nvSpPr>
          <p:cNvPr id="28" name="Slide Number Placeholder 5">
            <a:extLst>
              <a:ext uri="{FF2B5EF4-FFF2-40B4-BE49-F238E27FC236}">
                <a16:creationId xmlns:a16="http://schemas.microsoft.com/office/drawing/2014/main" id="{EC814139-76DD-42AE-890A-2CC60B8148FF}"/>
              </a:ext>
            </a:extLst>
          </p:cNvPr>
          <p:cNvSpPr>
            <a:spLocks noGrp="1"/>
          </p:cNvSpPr>
          <p:nvPr>
            <p:ph type="sldNum" sz="quarter" idx="12"/>
          </p:nvPr>
        </p:nvSpPr>
        <p:spPr>
          <a:xfrm>
            <a:off x="9016800" y="6446579"/>
            <a:ext cx="2743200" cy="184666"/>
          </a:xfrm>
        </p:spPr>
        <p:txBody>
          <a:bodyPr/>
          <a:lstStyle>
            <a:lvl1pPr>
              <a:defRPr>
                <a:solidFill>
                  <a:schemeClr val="tx1"/>
                </a:solidFill>
              </a:defRPr>
            </a:lvl1pPr>
          </a:lstStyle>
          <a:p>
            <a:fld id="{DF147CEA-16D6-4673-BCFA-7EB7B103FA77}" type="slidenum">
              <a:rPr lang="en-GB" smtClean="0"/>
              <a:pPr/>
              <a:t>‹#›</a:t>
            </a:fld>
            <a:endParaRPr lang="en-GB"/>
          </a:p>
        </p:txBody>
      </p:sp>
    </p:spTree>
    <p:extLst>
      <p:ext uri="{BB962C8B-B14F-4D97-AF65-F5344CB8AC3E}">
        <p14:creationId xmlns:p14="http://schemas.microsoft.com/office/powerpoint/2010/main" val="2233616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4 Columns_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FFCE9A-68D6-4460-ABE4-775C02C0C379}"/>
              </a:ext>
            </a:extLst>
          </p:cNvPr>
          <p:cNvSpPr/>
          <p:nvPr userDrawn="1"/>
        </p:nvSpPr>
        <p:spPr>
          <a:xfrm>
            <a:off x="1206500" y="0"/>
            <a:ext cx="109855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AE1A0580-2FD5-4DF3-8918-8921638B071E}"/>
              </a:ext>
            </a:extLst>
          </p:cNvPr>
          <p:cNvSpPr/>
          <p:nvPr userDrawn="1"/>
        </p:nvSpPr>
        <p:spPr bwMode="black">
          <a:xfrm>
            <a:off x="0" y="0"/>
            <a:ext cx="1206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260A7EDC-FC00-4A34-9B64-E255B7FB0D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21" name="Date Placeholder 3">
            <a:extLst>
              <a:ext uri="{FF2B5EF4-FFF2-40B4-BE49-F238E27FC236}">
                <a16:creationId xmlns:a16="http://schemas.microsoft.com/office/drawing/2014/main" id="{5C1D2352-6143-430D-AD40-9DC80A4FAEDC}"/>
              </a:ext>
            </a:extLst>
          </p:cNvPr>
          <p:cNvSpPr>
            <a:spLocks noGrp="1"/>
          </p:cNvSpPr>
          <p:nvPr>
            <p:ph type="dt" sz="half" idx="10"/>
          </p:nvPr>
        </p:nvSpPr>
        <p:spPr>
          <a:xfrm>
            <a:off x="1245708" y="6446579"/>
            <a:ext cx="2412000" cy="184666"/>
          </a:xfrm>
        </p:spPr>
        <p:txBody>
          <a:bodyPr/>
          <a:lstStyle>
            <a:lvl1pPr>
              <a:defRPr>
                <a:solidFill>
                  <a:schemeClr val="tx1"/>
                </a:solidFill>
              </a:defRPr>
            </a:lvl1pPr>
          </a:lstStyle>
          <a:p>
            <a:fld id="{F2335CD6-6346-457E-B72D-D25970AF9687}" type="datetimeFigureOut">
              <a:rPr lang="en-GB" smtClean="0"/>
              <a:pPr/>
              <a:t>23/03/2026</a:t>
            </a:fld>
            <a:endParaRPr lang="en-GB"/>
          </a:p>
        </p:txBody>
      </p:sp>
      <p:sp>
        <p:nvSpPr>
          <p:cNvPr id="22" name="Footer Placeholder 4">
            <a:extLst>
              <a:ext uri="{FF2B5EF4-FFF2-40B4-BE49-F238E27FC236}">
                <a16:creationId xmlns:a16="http://schemas.microsoft.com/office/drawing/2014/main" id="{3441137D-4C35-40CC-A3B1-E4BC446AD89C}"/>
              </a:ext>
            </a:extLst>
          </p:cNvPr>
          <p:cNvSpPr>
            <a:spLocks noGrp="1"/>
          </p:cNvSpPr>
          <p:nvPr>
            <p:ph type="ftr" sz="quarter" idx="11"/>
          </p:nvPr>
        </p:nvSpPr>
        <p:spPr>
          <a:xfrm>
            <a:off x="4038600" y="6446579"/>
            <a:ext cx="4114800" cy="184666"/>
          </a:xfrm>
        </p:spPr>
        <p:txBody>
          <a:bodyPr/>
          <a:lstStyle>
            <a:lvl1pPr>
              <a:defRPr>
                <a:solidFill>
                  <a:schemeClr val="tx1"/>
                </a:solidFill>
              </a:defRPr>
            </a:lvl1pPr>
          </a:lstStyle>
          <a:p>
            <a:endParaRPr lang="en-GB" dirty="0"/>
          </a:p>
        </p:txBody>
      </p:sp>
      <p:sp>
        <p:nvSpPr>
          <p:cNvPr id="23" name="Slide Number Placeholder 5">
            <a:extLst>
              <a:ext uri="{FF2B5EF4-FFF2-40B4-BE49-F238E27FC236}">
                <a16:creationId xmlns:a16="http://schemas.microsoft.com/office/drawing/2014/main" id="{DD5FF1EF-9568-42BA-A0DF-CA92FA8C36ED}"/>
              </a:ext>
            </a:extLst>
          </p:cNvPr>
          <p:cNvSpPr>
            <a:spLocks noGrp="1"/>
          </p:cNvSpPr>
          <p:nvPr>
            <p:ph type="sldNum" sz="quarter" idx="12"/>
          </p:nvPr>
        </p:nvSpPr>
        <p:spPr>
          <a:xfrm>
            <a:off x="9016800" y="6446579"/>
            <a:ext cx="2743200" cy="184666"/>
          </a:xfrm>
        </p:spPr>
        <p:txBody>
          <a:bodyPr/>
          <a:lstStyle>
            <a:lvl1pPr>
              <a:defRPr>
                <a:solidFill>
                  <a:schemeClr val="tx1"/>
                </a:solidFill>
              </a:defRPr>
            </a:lvl1pPr>
          </a:lstStyle>
          <a:p>
            <a:fld id="{DF147CEA-16D6-4673-BCFA-7EB7B103FA77}" type="slidenum">
              <a:rPr lang="en-GB" smtClean="0"/>
              <a:pPr/>
              <a:t>‹#›</a:t>
            </a:fld>
            <a:endParaRPr lang="en-GB"/>
          </a:p>
        </p:txBody>
      </p:sp>
      <p:sp>
        <p:nvSpPr>
          <p:cNvPr id="14" name="Rectangle 13">
            <a:extLst>
              <a:ext uri="{FF2B5EF4-FFF2-40B4-BE49-F238E27FC236}">
                <a16:creationId xmlns:a16="http://schemas.microsoft.com/office/drawing/2014/main" id="{FC13F0FD-7983-44F7-853A-40A166BE9664}"/>
              </a:ext>
            </a:extLst>
          </p:cNvPr>
          <p:cNvSpPr/>
          <p:nvPr userDrawn="1"/>
        </p:nvSpPr>
        <p:spPr>
          <a:xfrm>
            <a:off x="431998" y="1937442"/>
            <a:ext cx="11502827"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8" name="Content Placeholder 9">
            <a:extLst>
              <a:ext uri="{FF2B5EF4-FFF2-40B4-BE49-F238E27FC236}">
                <a16:creationId xmlns:a16="http://schemas.microsoft.com/office/drawing/2014/main" id="{5AB5C99E-ACEC-4F3B-BF25-79D38BDC5181}"/>
              </a:ext>
            </a:extLst>
          </p:cNvPr>
          <p:cNvSpPr>
            <a:spLocks noGrp="1"/>
          </p:cNvSpPr>
          <p:nvPr>
            <p:ph sz="quarter" idx="15"/>
          </p:nvPr>
        </p:nvSpPr>
        <p:spPr>
          <a:xfrm>
            <a:off x="846211"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9">
            <a:extLst>
              <a:ext uri="{FF2B5EF4-FFF2-40B4-BE49-F238E27FC236}">
                <a16:creationId xmlns:a16="http://schemas.microsoft.com/office/drawing/2014/main" id="{C07B8072-73F0-4B39-BD9E-C2203E918E67}"/>
              </a:ext>
            </a:extLst>
          </p:cNvPr>
          <p:cNvSpPr>
            <a:spLocks noGrp="1"/>
          </p:cNvSpPr>
          <p:nvPr>
            <p:ph sz="quarter" idx="16"/>
          </p:nvPr>
        </p:nvSpPr>
        <p:spPr>
          <a:xfrm>
            <a:off x="9162671"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9">
            <a:extLst>
              <a:ext uri="{FF2B5EF4-FFF2-40B4-BE49-F238E27FC236}">
                <a16:creationId xmlns:a16="http://schemas.microsoft.com/office/drawing/2014/main" id="{8FA1610C-25EF-4BE0-A03F-1D8BC4734D50}"/>
              </a:ext>
            </a:extLst>
          </p:cNvPr>
          <p:cNvSpPr>
            <a:spLocks noGrp="1"/>
          </p:cNvSpPr>
          <p:nvPr>
            <p:ph sz="quarter" idx="26"/>
          </p:nvPr>
        </p:nvSpPr>
        <p:spPr>
          <a:xfrm>
            <a:off x="6390517"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9">
            <a:extLst>
              <a:ext uri="{FF2B5EF4-FFF2-40B4-BE49-F238E27FC236}">
                <a16:creationId xmlns:a16="http://schemas.microsoft.com/office/drawing/2014/main" id="{0316EAC6-817A-417D-A5AF-FFA080354535}"/>
              </a:ext>
            </a:extLst>
          </p:cNvPr>
          <p:cNvSpPr>
            <a:spLocks noGrp="1"/>
          </p:cNvSpPr>
          <p:nvPr>
            <p:ph sz="quarter" idx="27"/>
          </p:nvPr>
        </p:nvSpPr>
        <p:spPr>
          <a:xfrm>
            <a:off x="3618364"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942B5521-8E65-4DB9-8087-C02DD3ECF95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44484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ist_Agenda_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8" y="1937442"/>
            <a:ext cx="11502827"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87" name="Content Placeholder 2">
            <a:extLst>
              <a:ext uri="{FF2B5EF4-FFF2-40B4-BE49-F238E27FC236}">
                <a16:creationId xmlns:a16="http://schemas.microsoft.com/office/drawing/2014/main" id="{DA112DED-FC11-4FD5-87A1-9A1F644FE3E3}"/>
              </a:ext>
            </a:extLst>
          </p:cNvPr>
          <p:cNvSpPr>
            <a:spLocks noGrp="1"/>
          </p:cNvSpPr>
          <p:nvPr>
            <p:ph idx="1"/>
          </p:nvPr>
        </p:nvSpPr>
        <p:spPr>
          <a:xfrm>
            <a:off x="1461537" y="2365686"/>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3B198467-4C99-4B80-9307-89644280478C}"/>
              </a:ext>
            </a:extLst>
          </p:cNvPr>
          <p:cNvCxnSpPr>
            <a:cxnSpLocks/>
          </p:cNvCxnSpPr>
          <p:nvPr userDrawn="1"/>
        </p:nvCxnSpPr>
        <p:spPr>
          <a:xfrm>
            <a:off x="1339236" y="2351292"/>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4" name="Text Placeholder 37">
            <a:extLst>
              <a:ext uri="{FF2B5EF4-FFF2-40B4-BE49-F238E27FC236}">
                <a16:creationId xmlns:a16="http://schemas.microsoft.com/office/drawing/2014/main" id="{DE755F4E-B3AD-437A-AE8B-2F596BAA9900}"/>
              </a:ext>
            </a:extLst>
          </p:cNvPr>
          <p:cNvSpPr>
            <a:spLocks noGrp="1"/>
          </p:cNvSpPr>
          <p:nvPr>
            <p:ph type="body" sz="quarter" idx="26" hasCustomPrompt="1"/>
          </p:nvPr>
        </p:nvSpPr>
        <p:spPr>
          <a:xfrm>
            <a:off x="546931" y="2359587"/>
            <a:ext cx="716713" cy="388775"/>
          </a:xfrm>
        </p:spPr>
        <p:txBody>
          <a:bodyPr anchor="ctr">
            <a:noAutofit/>
          </a:bodyPr>
          <a:lstStyle>
            <a:lvl1pPr algn="r">
              <a:lnSpc>
                <a:spcPct val="95000"/>
              </a:lnSpc>
              <a:spcBef>
                <a:spcPts val="0"/>
              </a:spcBef>
              <a:spcAft>
                <a:spcPts val="0"/>
              </a:spcAft>
              <a:defRPr sz="4000" b="1" cap="all" baseline="0">
                <a:solidFill>
                  <a:schemeClr val="tx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15" name="Text Placeholder 37">
            <a:extLst>
              <a:ext uri="{FF2B5EF4-FFF2-40B4-BE49-F238E27FC236}">
                <a16:creationId xmlns:a16="http://schemas.microsoft.com/office/drawing/2014/main" id="{B5DD98D0-740A-40A7-A3C1-2B5F28944184}"/>
              </a:ext>
            </a:extLst>
          </p:cNvPr>
          <p:cNvSpPr>
            <a:spLocks noGrp="1"/>
          </p:cNvSpPr>
          <p:nvPr>
            <p:ph type="body" sz="quarter" idx="27" hasCustomPrompt="1"/>
          </p:nvPr>
        </p:nvSpPr>
        <p:spPr>
          <a:xfrm>
            <a:off x="546931" y="3712915"/>
            <a:ext cx="716713" cy="388775"/>
          </a:xfrm>
        </p:spPr>
        <p:txBody>
          <a:bodyPr anchor="ctr">
            <a:noAutofit/>
          </a:bodyPr>
          <a:lstStyle>
            <a:lvl1pPr algn="r">
              <a:lnSpc>
                <a:spcPct val="95000"/>
              </a:lnSpc>
              <a:spcBef>
                <a:spcPts val="0"/>
              </a:spcBef>
              <a:spcAft>
                <a:spcPts val="0"/>
              </a:spcAft>
              <a:defRPr sz="4000" b="1" cap="all" baseline="0">
                <a:solidFill>
                  <a:schemeClr val="tx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16" name="Text Placeholder 37">
            <a:extLst>
              <a:ext uri="{FF2B5EF4-FFF2-40B4-BE49-F238E27FC236}">
                <a16:creationId xmlns:a16="http://schemas.microsoft.com/office/drawing/2014/main" id="{D17A7687-D31C-4CC3-BF40-53DF0AC065B0}"/>
              </a:ext>
            </a:extLst>
          </p:cNvPr>
          <p:cNvSpPr>
            <a:spLocks noGrp="1"/>
          </p:cNvSpPr>
          <p:nvPr>
            <p:ph type="body" sz="quarter" idx="28" hasCustomPrompt="1"/>
          </p:nvPr>
        </p:nvSpPr>
        <p:spPr>
          <a:xfrm>
            <a:off x="546931" y="5066243"/>
            <a:ext cx="716713" cy="388775"/>
          </a:xfrm>
        </p:spPr>
        <p:txBody>
          <a:bodyPr anchor="ctr">
            <a:noAutofit/>
          </a:bodyPr>
          <a:lstStyle>
            <a:lvl1pPr algn="r">
              <a:lnSpc>
                <a:spcPct val="95000"/>
              </a:lnSpc>
              <a:spcBef>
                <a:spcPts val="0"/>
              </a:spcBef>
              <a:spcAft>
                <a:spcPts val="0"/>
              </a:spcAft>
              <a:defRPr sz="4000" b="1" cap="all" baseline="0">
                <a:solidFill>
                  <a:schemeClr val="tx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35" name="Content Placeholder 2">
            <a:extLst>
              <a:ext uri="{FF2B5EF4-FFF2-40B4-BE49-F238E27FC236}">
                <a16:creationId xmlns:a16="http://schemas.microsoft.com/office/drawing/2014/main" id="{9CA22D71-1ADA-4F67-840E-85D0C7303D6A}"/>
              </a:ext>
            </a:extLst>
          </p:cNvPr>
          <p:cNvSpPr>
            <a:spLocks noGrp="1"/>
          </p:cNvSpPr>
          <p:nvPr>
            <p:ph idx="29"/>
          </p:nvPr>
        </p:nvSpPr>
        <p:spPr>
          <a:xfrm>
            <a:off x="7185350" y="2365686"/>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36" name="Straight Connector 35">
            <a:extLst>
              <a:ext uri="{FF2B5EF4-FFF2-40B4-BE49-F238E27FC236}">
                <a16:creationId xmlns:a16="http://schemas.microsoft.com/office/drawing/2014/main" id="{CCEB0F0E-3869-4375-8AD7-5DADCD32A602}"/>
              </a:ext>
            </a:extLst>
          </p:cNvPr>
          <p:cNvCxnSpPr>
            <a:cxnSpLocks/>
          </p:cNvCxnSpPr>
          <p:nvPr userDrawn="1"/>
        </p:nvCxnSpPr>
        <p:spPr>
          <a:xfrm>
            <a:off x="7063049" y="2351292"/>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37" name="Text Placeholder 37">
            <a:extLst>
              <a:ext uri="{FF2B5EF4-FFF2-40B4-BE49-F238E27FC236}">
                <a16:creationId xmlns:a16="http://schemas.microsoft.com/office/drawing/2014/main" id="{02F4748F-74D3-4F36-8C1D-95060F15F2F9}"/>
              </a:ext>
            </a:extLst>
          </p:cNvPr>
          <p:cNvSpPr>
            <a:spLocks noGrp="1"/>
          </p:cNvSpPr>
          <p:nvPr>
            <p:ph type="body" sz="quarter" idx="30" hasCustomPrompt="1"/>
          </p:nvPr>
        </p:nvSpPr>
        <p:spPr>
          <a:xfrm>
            <a:off x="6270744" y="2359587"/>
            <a:ext cx="716713" cy="388775"/>
          </a:xfrm>
        </p:spPr>
        <p:txBody>
          <a:bodyPr anchor="ctr">
            <a:noAutofit/>
          </a:bodyPr>
          <a:lstStyle>
            <a:lvl1pPr algn="r">
              <a:lnSpc>
                <a:spcPct val="95000"/>
              </a:lnSpc>
              <a:spcBef>
                <a:spcPts val="0"/>
              </a:spcBef>
              <a:spcAft>
                <a:spcPts val="0"/>
              </a:spcAft>
              <a:defRPr sz="4000" b="1" cap="all" baseline="0">
                <a:solidFill>
                  <a:schemeClr val="tx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38" name="Content Placeholder 2">
            <a:extLst>
              <a:ext uri="{FF2B5EF4-FFF2-40B4-BE49-F238E27FC236}">
                <a16:creationId xmlns:a16="http://schemas.microsoft.com/office/drawing/2014/main" id="{A98F58A1-B937-4B77-8807-3F1DE1DF38BB}"/>
              </a:ext>
            </a:extLst>
          </p:cNvPr>
          <p:cNvSpPr>
            <a:spLocks noGrp="1"/>
          </p:cNvSpPr>
          <p:nvPr>
            <p:ph idx="31"/>
          </p:nvPr>
        </p:nvSpPr>
        <p:spPr>
          <a:xfrm>
            <a:off x="1461537" y="3725114"/>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39" name="Straight Connector 38">
            <a:extLst>
              <a:ext uri="{FF2B5EF4-FFF2-40B4-BE49-F238E27FC236}">
                <a16:creationId xmlns:a16="http://schemas.microsoft.com/office/drawing/2014/main" id="{55185CA5-5F34-45BF-AD0F-11CF151D37CE}"/>
              </a:ext>
            </a:extLst>
          </p:cNvPr>
          <p:cNvCxnSpPr>
            <a:cxnSpLocks/>
          </p:cNvCxnSpPr>
          <p:nvPr userDrawn="1"/>
        </p:nvCxnSpPr>
        <p:spPr>
          <a:xfrm>
            <a:off x="1339236" y="3710720"/>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A901EDCD-5CEC-42C8-811A-34EA36C8B326}"/>
              </a:ext>
            </a:extLst>
          </p:cNvPr>
          <p:cNvSpPr>
            <a:spLocks noGrp="1"/>
          </p:cNvSpPr>
          <p:nvPr>
            <p:ph idx="32"/>
          </p:nvPr>
        </p:nvSpPr>
        <p:spPr>
          <a:xfrm>
            <a:off x="7185350" y="3725114"/>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41" name="Straight Connector 40">
            <a:extLst>
              <a:ext uri="{FF2B5EF4-FFF2-40B4-BE49-F238E27FC236}">
                <a16:creationId xmlns:a16="http://schemas.microsoft.com/office/drawing/2014/main" id="{0406129D-4972-428A-BFA2-C471AA9D7A35}"/>
              </a:ext>
            </a:extLst>
          </p:cNvPr>
          <p:cNvCxnSpPr>
            <a:cxnSpLocks/>
          </p:cNvCxnSpPr>
          <p:nvPr userDrawn="1"/>
        </p:nvCxnSpPr>
        <p:spPr>
          <a:xfrm>
            <a:off x="7063049" y="3710720"/>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2" name="Text Placeholder 37">
            <a:extLst>
              <a:ext uri="{FF2B5EF4-FFF2-40B4-BE49-F238E27FC236}">
                <a16:creationId xmlns:a16="http://schemas.microsoft.com/office/drawing/2014/main" id="{4F6CBAD4-88E4-4CBC-9BD3-D083790F700C}"/>
              </a:ext>
            </a:extLst>
          </p:cNvPr>
          <p:cNvSpPr>
            <a:spLocks noGrp="1"/>
          </p:cNvSpPr>
          <p:nvPr>
            <p:ph type="body" sz="quarter" idx="33" hasCustomPrompt="1"/>
          </p:nvPr>
        </p:nvSpPr>
        <p:spPr>
          <a:xfrm>
            <a:off x="6270744" y="3719015"/>
            <a:ext cx="716713" cy="388775"/>
          </a:xfrm>
        </p:spPr>
        <p:txBody>
          <a:bodyPr anchor="ctr">
            <a:noAutofit/>
          </a:bodyPr>
          <a:lstStyle>
            <a:lvl1pPr algn="r">
              <a:lnSpc>
                <a:spcPct val="95000"/>
              </a:lnSpc>
              <a:spcBef>
                <a:spcPts val="0"/>
              </a:spcBef>
              <a:spcAft>
                <a:spcPts val="0"/>
              </a:spcAft>
              <a:defRPr sz="4000" b="1" cap="all" baseline="0">
                <a:solidFill>
                  <a:schemeClr val="tx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43" name="Content Placeholder 2">
            <a:extLst>
              <a:ext uri="{FF2B5EF4-FFF2-40B4-BE49-F238E27FC236}">
                <a16:creationId xmlns:a16="http://schemas.microsoft.com/office/drawing/2014/main" id="{A911A052-7529-49E1-A584-A8A61FD4B81A}"/>
              </a:ext>
            </a:extLst>
          </p:cNvPr>
          <p:cNvSpPr>
            <a:spLocks noGrp="1"/>
          </p:cNvSpPr>
          <p:nvPr>
            <p:ph idx="34"/>
          </p:nvPr>
        </p:nvSpPr>
        <p:spPr>
          <a:xfrm>
            <a:off x="1461537" y="506624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44" name="Straight Connector 43">
            <a:extLst>
              <a:ext uri="{FF2B5EF4-FFF2-40B4-BE49-F238E27FC236}">
                <a16:creationId xmlns:a16="http://schemas.microsoft.com/office/drawing/2014/main" id="{7727C706-C7FC-456A-8582-05F64466C425}"/>
              </a:ext>
            </a:extLst>
          </p:cNvPr>
          <p:cNvCxnSpPr>
            <a:cxnSpLocks/>
          </p:cNvCxnSpPr>
          <p:nvPr userDrawn="1"/>
        </p:nvCxnSpPr>
        <p:spPr>
          <a:xfrm>
            <a:off x="1339236" y="505184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98AB9F7A-7195-4503-B3ED-757F3359AD52}"/>
              </a:ext>
            </a:extLst>
          </p:cNvPr>
          <p:cNvSpPr>
            <a:spLocks noGrp="1"/>
          </p:cNvSpPr>
          <p:nvPr>
            <p:ph idx="35"/>
          </p:nvPr>
        </p:nvSpPr>
        <p:spPr>
          <a:xfrm>
            <a:off x="7185350" y="506624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46" name="Straight Connector 45">
            <a:extLst>
              <a:ext uri="{FF2B5EF4-FFF2-40B4-BE49-F238E27FC236}">
                <a16:creationId xmlns:a16="http://schemas.microsoft.com/office/drawing/2014/main" id="{53FB4896-7376-4079-8F8A-907025703B40}"/>
              </a:ext>
            </a:extLst>
          </p:cNvPr>
          <p:cNvCxnSpPr>
            <a:cxnSpLocks/>
          </p:cNvCxnSpPr>
          <p:nvPr userDrawn="1"/>
        </p:nvCxnSpPr>
        <p:spPr>
          <a:xfrm>
            <a:off x="7063049" y="505184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7" name="Text Placeholder 37">
            <a:extLst>
              <a:ext uri="{FF2B5EF4-FFF2-40B4-BE49-F238E27FC236}">
                <a16:creationId xmlns:a16="http://schemas.microsoft.com/office/drawing/2014/main" id="{0B1DA1EE-06DA-4A8A-8619-BCD7B8D82631}"/>
              </a:ext>
            </a:extLst>
          </p:cNvPr>
          <p:cNvSpPr>
            <a:spLocks noGrp="1"/>
          </p:cNvSpPr>
          <p:nvPr>
            <p:ph type="body" sz="quarter" idx="36" hasCustomPrompt="1"/>
          </p:nvPr>
        </p:nvSpPr>
        <p:spPr>
          <a:xfrm>
            <a:off x="6270744" y="5060144"/>
            <a:ext cx="716713" cy="388775"/>
          </a:xfrm>
        </p:spPr>
        <p:txBody>
          <a:bodyPr anchor="ctr">
            <a:noAutofit/>
          </a:bodyPr>
          <a:lstStyle>
            <a:lvl1pPr algn="r">
              <a:lnSpc>
                <a:spcPct val="95000"/>
              </a:lnSpc>
              <a:spcBef>
                <a:spcPts val="0"/>
              </a:spcBef>
              <a:spcAft>
                <a:spcPts val="0"/>
              </a:spcAft>
              <a:defRPr sz="4000" b="1" cap="all" baseline="0">
                <a:solidFill>
                  <a:schemeClr val="tx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48" name="Text Placeholder 37">
            <a:extLst>
              <a:ext uri="{FF2B5EF4-FFF2-40B4-BE49-F238E27FC236}">
                <a16:creationId xmlns:a16="http://schemas.microsoft.com/office/drawing/2014/main" id="{31A60D02-01E1-4CD7-9EBC-2D416AFC51F3}"/>
              </a:ext>
            </a:extLst>
          </p:cNvPr>
          <p:cNvSpPr>
            <a:spLocks noGrp="1"/>
          </p:cNvSpPr>
          <p:nvPr>
            <p:ph type="body" sz="quarter" idx="37" hasCustomPrompt="1"/>
          </p:nvPr>
        </p:nvSpPr>
        <p:spPr>
          <a:xfrm>
            <a:off x="546931" y="4396070"/>
            <a:ext cx="716713" cy="388775"/>
          </a:xfrm>
        </p:spPr>
        <p:txBody>
          <a:bodyPr anchor="ctr">
            <a:noAutofit/>
          </a:bodyPr>
          <a:lstStyle>
            <a:lvl1pPr algn="r">
              <a:lnSpc>
                <a:spcPct val="95000"/>
              </a:lnSpc>
              <a:spcBef>
                <a:spcPts val="0"/>
              </a:spcBef>
              <a:spcAft>
                <a:spcPts val="0"/>
              </a:spcAft>
              <a:defRPr sz="4000" b="1" cap="all" baseline="0">
                <a:solidFill>
                  <a:schemeClr val="tx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50" name="Content Placeholder 2">
            <a:extLst>
              <a:ext uri="{FF2B5EF4-FFF2-40B4-BE49-F238E27FC236}">
                <a16:creationId xmlns:a16="http://schemas.microsoft.com/office/drawing/2014/main" id="{8238F964-1168-4B7B-821F-69FD6209D429}"/>
              </a:ext>
            </a:extLst>
          </p:cNvPr>
          <p:cNvSpPr>
            <a:spLocks noGrp="1"/>
          </p:cNvSpPr>
          <p:nvPr>
            <p:ph idx="38"/>
          </p:nvPr>
        </p:nvSpPr>
        <p:spPr>
          <a:xfrm>
            <a:off x="1461537" y="4396070"/>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1" name="Straight Connector 50">
            <a:extLst>
              <a:ext uri="{FF2B5EF4-FFF2-40B4-BE49-F238E27FC236}">
                <a16:creationId xmlns:a16="http://schemas.microsoft.com/office/drawing/2014/main" id="{AD305C2E-DEFA-4571-B55A-0BDFB2097D6B}"/>
              </a:ext>
            </a:extLst>
          </p:cNvPr>
          <p:cNvCxnSpPr>
            <a:cxnSpLocks/>
          </p:cNvCxnSpPr>
          <p:nvPr userDrawn="1"/>
        </p:nvCxnSpPr>
        <p:spPr>
          <a:xfrm>
            <a:off x="1339236" y="4381676"/>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2" name="Content Placeholder 2">
            <a:extLst>
              <a:ext uri="{FF2B5EF4-FFF2-40B4-BE49-F238E27FC236}">
                <a16:creationId xmlns:a16="http://schemas.microsoft.com/office/drawing/2014/main" id="{507FA7F4-337A-428D-A448-A690F0D4F87A}"/>
              </a:ext>
            </a:extLst>
          </p:cNvPr>
          <p:cNvSpPr>
            <a:spLocks noGrp="1"/>
          </p:cNvSpPr>
          <p:nvPr>
            <p:ph idx="39"/>
          </p:nvPr>
        </p:nvSpPr>
        <p:spPr>
          <a:xfrm>
            <a:off x="7185350" y="4396070"/>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3" name="Straight Connector 52">
            <a:extLst>
              <a:ext uri="{FF2B5EF4-FFF2-40B4-BE49-F238E27FC236}">
                <a16:creationId xmlns:a16="http://schemas.microsoft.com/office/drawing/2014/main" id="{F1AB9A0D-ADF3-4B27-A119-02CC9FC60423}"/>
              </a:ext>
            </a:extLst>
          </p:cNvPr>
          <p:cNvCxnSpPr>
            <a:cxnSpLocks/>
          </p:cNvCxnSpPr>
          <p:nvPr userDrawn="1"/>
        </p:nvCxnSpPr>
        <p:spPr>
          <a:xfrm>
            <a:off x="7063049" y="4381676"/>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4" name="Text Placeholder 37">
            <a:extLst>
              <a:ext uri="{FF2B5EF4-FFF2-40B4-BE49-F238E27FC236}">
                <a16:creationId xmlns:a16="http://schemas.microsoft.com/office/drawing/2014/main" id="{97CD7744-6EC3-4D0E-814F-42D71BB685F0}"/>
              </a:ext>
            </a:extLst>
          </p:cNvPr>
          <p:cNvSpPr>
            <a:spLocks noGrp="1"/>
          </p:cNvSpPr>
          <p:nvPr>
            <p:ph type="body" sz="quarter" idx="40" hasCustomPrompt="1"/>
          </p:nvPr>
        </p:nvSpPr>
        <p:spPr>
          <a:xfrm>
            <a:off x="6270744" y="4389971"/>
            <a:ext cx="716713" cy="388775"/>
          </a:xfrm>
        </p:spPr>
        <p:txBody>
          <a:bodyPr anchor="ctr">
            <a:noAutofit/>
          </a:bodyPr>
          <a:lstStyle>
            <a:lvl1pPr algn="r">
              <a:lnSpc>
                <a:spcPct val="95000"/>
              </a:lnSpc>
              <a:spcBef>
                <a:spcPts val="0"/>
              </a:spcBef>
              <a:spcAft>
                <a:spcPts val="0"/>
              </a:spcAft>
              <a:defRPr sz="4000" b="1" cap="all" baseline="0">
                <a:solidFill>
                  <a:schemeClr val="tx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55" name="Text Placeholder 37">
            <a:extLst>
              <a:ext uri="{FF2B5EF4-FFF2-40B4-BE49-F238E27FC236}">
                <a16:creationId xmlns:a16="http://schemas.microsoft.com/office/drawing/2014/main" id="{C7920C8B-52C4-455C-A657-ED2E9F8E988F}"/>
              </a:ext>
            </a:extLst>
          </p:cNvPr>
          <p:cNvSpPr>
            <a:spLocks noGrp="1"/>
          </p:cNvSpPr>
          <p:nvPr>
            <p:ph type="body" sz="quarter" idx="41" hasCustomPrompt="1"/>
          </p:nvPr>
        </p:nvSpPr>
        <p:spPr>
          <a:xfrm>
            <a:off x="546931" y="3050253"/>
            <a:ext cx="716713" cy="388775"/>
          </a:xfrm>
        </p:spPr>
        <p:txBody>
          <a:bodyPr anchor="ctr">
            <a:noAutofit/>
          </a:bodyPr>
          <a:lstStyle>
            <a:lvl1pPr algn="r">
              <a:lnSpc>
                <a:spcPct val="95000"/>
              </a:lnSpc>
              <a:spcBef>
                <a:spcPts val="0"/>
              </a:spcBef>
              <a:spcAft>
                <a:spcPts val="0"/>
              </a:spcAft>
              <a:defRPr sz="4000" b="1" cap="all" baseline="0">
                <a:solidFill>
                  <a:schemeClr val="tx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56" name="Content Placeholder 2">
            <a:extLst>
              <a:ext uri="{FF2B5EF4-FFF2-40B4-BE49-F238E27FC236}">
                <a16:creationId xmlns:a16="http://schemas.microsoft.com/office/drawing/2014/main" id="{0DF597DC-71A9-4FE8-952F-CAEDE75ECBE5}"/>
              </a:ext>
            </a:extLst>
          </p:cNvPr>
          <p:cNvSpPr>
            <a:spLocks noGrp="1"/>
          </p:cNvSpPr>
          <p:nvPr>
            <p:ph idx="42"/>
          </p:nvPr>
        </p:nvSpPr>
        <p:spPr>
          <a:xfrm>
            <a:off x="1461537" y="305025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7" name="Straight Connector 56">
            <a:extLst>
              <a:ext uri="{FF2B5EF4-FFF2-40B4-BE49-F238E27FC236}">
                <a16:creationId xmlns:a16="http://schemas.microsoft.com/office/drawing/2014/main" id="{6A17B620-1711-4CED-A53D-291E4B4A0DF5}"/>
              </a:ext>
            </a:extLst>
          </p:cNvPr>
          <p:cNvCxnSpPr>
            <a:cxnSpLocks/>
          </p:cNvCxnSpPr>
          <p:nvPr userDrawn="1"/>
        </p:nvCxnSpPr>
        <p:spPr>
          <a:xfrm>
            <a:off x="1339236" y="303585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8" name="Content Placeholder 2">
            <a:extLst>
              <a:ext uri="{FF2B5EF4-FFF2-40B4-BE49-F238E27FC236}">
                <a16:creationId xmlns:a16="http://schemas.microsoft.com/office/drawing/2014/main" id="{935AFADD-4871-4C38-80B4-63C7BFE1111D}"/>
              </a:ext>
            </a:extLst>
          </p:cNvPr>
          <p:cNvSpPr>
            <a:spLocks noGrp="1"/>
          </p:cNvSpPr>
          <p:nvPr>
            <p:ph idx="43"/>
          </p:nvPr>
        </p:nvSpPr>
        <p:spPr>
          <a:xfrm>
            <a:off x="7185350" y="305025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9" name="Straight Connector 58">
            <a:extLst>
              <a:ext uri="{FF2B5EF4-FFF2-40B4-BE49-F238E27FC236}">
                <a16:creationId xmlns:a16="http://schemas.microsoft.com/office/drawing/2014/main" id="{DF5EB377-27AB-4580-8177-3A430F9B8E6E}"/>
              </a:ext>
            </a:extLst>
          </p:cNvPr>
          <p:cNvCxnSpPr>
            <a:cxnSpLocks/>
          </p:cNvCxnSpPr>
          <p:nvPr userDrawn="1"/>
        </p:nvCxnSpPr>
        <p:spPr>
          <a:xfrm>
            <a:off x="7063049" y="303585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0" name="Text Placeholder 37">
            <a:extLst>
              <a:ext uri="{FF2B5EF4-FFF2-40B4-BE49-F238E27FC236}">
                <a16:creationId xmlns:a16="http://schemas.microsoft.com/office/drawing/2014/main" id="{2511BF1B-52AE-4AAE-9820-65F4CAEC49A6}"/>
              </a:ext>
            </a:extLst>
          </p:cNvPr>
          <p:cNvSpPr>
            <a:spLocks noGrp="1"/>
          </p:cNvSpPr>
          <p:nvPr>
            <p:ph type="body" sz="quarter" idx="44" hasCustomPrompt="1"/>
          </p:nvPr>
        </p:nvSpPr>
        <p:spPr>
          <a:xfrm>
            <a:off x="6270744" y="3044154"/>
            <a:ext cx="716713" cy="388775"/>
          </a:xfrm>
        </p:spPr>
        <p:txBody>
          <a:bodyPr anchor="ctr">
            <a:noAutofit/>
          </a:bodyPr>
          <a:lstStyle>
            <a:lvl1pPr algn="r">
              <a:lnSpc>
                <a:spcPct val="95000"/>
              </a:lnSpc>
              <a:spcBef>
                <a:spcPts val="0"/>
              </a:spcBef>
              <a:spcAft>
                <a:spcPts val="0"/>
              </a:spcAft>
              <a:defRPr sz="4000" b="1" cap="all" baseline="0">
                <a:solidFill>
                  <a:schemeClr val="tx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Tree>
    <p:extLst>
      <p:ext uri="{BB962C8B-B14F-4D97-AF65-F5344CB8AC3E}">
        <p14:creationId xmlns:p14="http://schemas.microsoft.com/office/powerpoint/2010/main" val="2923676038"/>
      </p:ext>
    </p:extLst>
  </p:cSld>
  <p:clrMapOvr>
    <a:masterClrMapping/>
  </p:clrMapOvr>
  <p:extLst>
    <p:ext uri="{DCECCB84-F9BA-43D5-87BE-67443E8EF086}">
      <p15:sldGuideLst xmlns:p15="http://schemas.microsoft.com/office/powerpoint/2012/main">
        <p15:guide id="1" pos="28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Layout_quote_blac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60FFB-E9EB-438A-977D-6F0EEFC19ECE}"/>
              </a:ext>
            </a:extLst>
          </p:cNvPr>
          <p:cNvSpPr/>
          <p:nvPr userDrawn="1"/>
        </p:nvSpPr>
        <p:spPr bwMode="black">
          <a:xfrm>
            <a:off x="0" y="0"/>
            <a:ext cx="296386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2" name="Title 1">
            <a:extLst>
              <a:ext uri="{FF2B5EF4-FFF2-40B4-BE49-F238E27FC236}">
                <a16:creationId xmlns:a16="http://schemas.microsoft.com/office/drawing/2014/main" id="{45E903EE-4E1C-488C-93E3-BF3A17D56824}"/>
              </a:ext>
            </a:extLst>
          </p:cNvPr>
          <p:cNvSpPr>
            <a:spLocks noGrp="1"/>
          </p:cNvSpPr>
          <p:nvPr>
            <p:ph type="title"/>
          </p:nvPr>
        </p:nvSpPr>
        <p:spPr>
          <a:xfrm>
            <a:off x="3312000" y="365125"/>
            <a:ext cx="7812000" cy="1325563"/>
          </a:xfrm>
        </p:spPr>
        <p:txBody>
          <a:bodyPr/>
          <a:lstStyle>
            <a:lvl1pPr>
              <a:defRPr>
                <a:solidFill>
                  <a:schemeClr val="tx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bwMode="white"/>
        <p:txBody>
          <a:bodyPr/>
          <a:lstStyle/>
          <a:p>
            <a:fld id="{F2335CD6-6346-457E-B72D-D25970AF9687}" type="datetimeFigureOut">
              <a:rPr lang="en-GB" smtClean="0"/>
              <a:t>23/03/2026</a:t>
            </a:fld>
            <a:endParaRPr lang="en-GB"/>
          </a:p>
        </p:txBody>
      </p:sp>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p>
            <a:fld id="{DF147CEA-16D6-4673-BCFA-7EB7B103FA77}" type="slidenum">
              <a:rPr lang="en-GB" smtClean="0"/>
              <a:t>‹#›</a:t>
            </a:fld>
            <a:endParaRPr lang="en-GB"/>
          </a:p>
        </p:txBody>
      </p:sp>
      <p:sp>
        <p:nvSpPr>
          <p:cNvPr id="7" name="Text Placeholder 7">
            <a:extLst>
              <a:ext uri="{FF2B5EF4-FFF2-40B4-BE49-F238E27FC236}">
                <a16:creationId xmlns:a16="http://schemas.microsoft.com/office/drawing/2014/main" id="{3DA9EB04-5371-4FBC-A576-0820192301AA}"/>
              </a:ext>
            </a:extLst>
          </p:cNvPr>
          <p:cNvSpPr>
            <a:spLocks noGrp="1"/>
          </p:cNvSpPr>
          <p:nvPr>
            <p:ph type="body" sz="quarter" idx="13"/>
          </p:nvPr>
        </p:nvSpPr>
        <p:spPr bwMode="white">
          <a:xfrm>
            <a:off x="431999" y="2320925"/>
            <a:ext cx="2106000" cy="1108075"/>
          </a:xfrm>
        </p:spPr>
        <p:txBody>
          <a:bodyPr anchor="b" anchorCtr="0">
            <a:noAutofit/>
          </a:bodyPr>
          <a:lstStyle>
            <a:lvl1pPr algn="ctr">
              <a:lnSpc>
                <a:spcPct val="100000"/>
              </a:lnSpc>
              <a:spcBef>
                <a:spcPts val="0"/>
              </a:spcBef>
              <a:spcAft>
                <a:spcPts val="1800"/>
              </a:spcAft>
              <a:defRPr sz="1800" i="1">
                <a:solidFill>
                  <a:schemeClr val="bg1"/>
                </a:solidFill>
              </a:defRPr>
            </a:lvl1pPr>
            <a:lvl2pPr marL="0" indent="0" algn="ctr">
              <a:lnSpc>
                <a:spcPct val="100000"/>
              </a:lnSpc>
              <a:spcBef>
                <a:spcPts val="0"/>
              </a:spcBef>
              <a:buNone/>
              <a:defRPr sz="1000" i="0">
                <a:solidFill>
                  <a:schemeClr val="bg1"/>
                </a:solidFill>
              </a:defRPr>
            </a:lvl2pPr>
            <a:lvl3pPr marL="0" indent="0" algn="ctr">
              <a:lnSpc>
                <a:spcPct val="100000"/>
              </a:lnSpc>
              <a:spcBef>
                <a:spcPts val="0"/>
              </a:spcBef>
              <a:buNone/>
              <a:defRPr sz="1000" i="0">
                <a:solidFill>
                  <a:schemeClr val="bg1"/>
                </a:solidFill>
              </a:defRPr>
            </a:lvl3pPr>
            <a:lvl4pPr marL="0" indent="0" algn="ctr">
              <a:lnSpc>
                <a:spcPct val="100000"/>
              </a:lnSpc>
              <a:spcBef>
                <a:spcPts val="0"/>
              </a:spcBef>
              <a:buNone/>
              <a:defRPr sz="1000" i="0">
                <a:solidFill>
                  <a:schemeClr val="bg1"/>
                </a:solidFill>
              </a:defRPr>
            </a:lvl4pPr>
            <a:lvl5pPr marL="0" indent="0" algn="ctr">
              <a:lnSpc>
                <a:spcPct val="100000"/>
              </a:lnSpc>
              <a:spcBef>
                <a:spcPts val="0"/>
              </a:spcBef>
              <a:buNone/>
              <a:defRPr sz="1000" i="0">
                <a:solidFill>
                  <a:schemeClr val="bg1"/>
                </a:solidFill>
              </a:defRPr>
            </a:lvl5pPr>
          </a:lstStyle>
          <a:p>
            <a:pPr lvl="0"/>
            <a:r>
              <a:rPr lang="en-US"/>
              <a:t>Click to edit Master text styles</a:t>
            </a:r>
          </a:p>
        </p:txBody>
      </p:sp>
      <p:sp>
        <p:nvSpPr>
          <p:cNvPr id="8" name="Text Placeholder 7">
            <a:extLst>
              <a:ext uri="{FF2B5EF4-FFF2-40B4-BE49-F238E27FC236}">
                <a16:creationId xmlns:a16="http://schemas.microsoft.com/office/drawing/2014/main" id="{8EFF4FB2-7421-40B0-8472-5B5F6D9F00E2}"/>
              </a:ext>
            </a:extLst>
          </p:cNvPr>
          <p:cNvSpPr>
            <a:spLocks noGrp="1"/>
          </p:cNvSpPr>
          <p:nvPr>
            <p:ph type="body" sz="quarter" idx="14"/>
          </p:nvPr>
        </p:nvSpPr>
        <p:spPr bwMode="white">
          <a:xfrm>
            <a:off x="431999" y="3591233"/>
            <a:ext cx="2106000" cy="153888"/>
          </a:xfrm>
        </p:spPr>
        <p:txBody>
          <a:bodyPr>
            <a:noAutofit/>
          </a:bodyPr>
          <a:lstStyle>
            <a:lvl1pPr algn="ctr">
              <a:lnSpc>
                <a:spcPct val="100000"/>
              </a:lnSpc>
              <a:spcBef>
                <a:spcPts val="0"/>
              </a:spcBef>
              <a:spcAft>
                <a:spcPts val="1800"/>
              </a:spcAft>
              <a:defRPr sz="1600" i="0">
                <a:solidFill>
                  <a:schemeClr val="bg1"/>
                </a:solidFill>
              </a:defRPr>
            </a:lvl1pPr>
            <a:lvl2pPr marL="0" indent="0" algn="ctr">
              <a:lnSpc>
                <a:spcPct val="100000"/>
              </a:lnSpc>
              <a:spcBef>
                <a:spcPts val="0"/>
              </a:spcBef>
              <a:buNone/>
              <a:defRPr sz="1000" i="0">
                <a:solidFill>
                  <a:schemeClr val="bg1"/>
                </a:solidFill>
              </a:defRPr>
            </a:lvl2pPr>
            <a:lvl3pPr marL="0" indent="0" algn="ctr">
              <a:lnSpc>
                <a:spcPct val="100000"/>
              </a:lnSpc>
              <a:spcBef>
                <a:spcPts val="0"/>
              </a:spcBef>
              <a:buNone/>
              <a:defRPr sz="1000" i="0">
                <a:solidFill>
                  <a:schemeClr val="bg1"/>
                </a:solidFill>
              </a:defRPr>
            </a:lvl3pPr>
            <a:lvl4pPr marL="0" indent="0" algn="ctr">
              <a:lnSpc>
                <a:spcPct val="100000"/>
              </a:lnSpc>
              <a:spcBef>
                <a:spcPts val="0"/>
              </a:spcBef>
              <a:buNone/>
              <a:defRPr sz="1000" i="0">
                <a:solidFill>
                  <a:schemeClr val="bg1"/>
                </a:solidFill>
              </a:defRPr>
            </a:lvl4pPr>
            <a:lvl5pPr marL="0" indent="0" algn="ctr">
              <a:lnSpc>
                <a:spcPct val="100000"/>
              </a:lnSpc>
              <a:spcBef>
                <a:spcPts val="0"/>
              </a:spcBef>
              <a:buNone/>
              <a:defRPr sz="1000" i="0">
                <a:solidFill>
                  <a:schemeClr val="bg1"/>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09C0FE86-D10E-434F-87EF-4058CC3ABF68}"/>
              </a:ext>
            </a:extLst>
          </p:cNvPr>
          <p:cNvCxnSpPr>
            <a:cxnSpLocks/>
          </p:cNvCxnSpPr>
          <p:nvPr userDrawn="1"/>
        </p:nvCxnSpPr>
        <p:spPr bwMode="white">
          <a:xfrm>
            <a:off x="1214999" y="3510116"/>
            <a:ext cx="540000"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760A7F23-0001-4491-926B-7BE25771923B}"/>
              </a:ext>
            </a:extLst>
          </p:cNvPr>
          <p:cNvSpPr>
            <a:spLocks noGrp="1"/>
          </p:cNvSpPr>
          <p:nvPr>
            <p:ph sz="quarter" idx="15"/>
          </p:nvPr>
        </p:nvSpPr>
        <p:spPr>
          <a:xfrm>
            <a:off x="3312000" y="2323375"/>
            <a:ext cx="7812000" cy="38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222159C8-53B7-45B3-8D98-A1CBF1114E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3410919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6336-1EC9-4C16-8480-6C8A5FD147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34C963-3BF7-4C36-B78F-D05952933B47}"/>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4" name="Footer Placeholder 3">
            <a:extLst>
              <a:ext uri="{FF2B5EF4-FFF2-40B4-BE49-F238E27FC236}">
                <a16:creationId xmlns:a16="http://schemas.microsoft.com/office/drawing/2014/main" id="{A22927EC-FB2D-4538-B865-2A53656CB5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BC6975-7CBC-4554-85DC-2F30E5FD2358}"/>
              </a:ext>
            </a:extLst>
          </p:cNvPr>
          <p:cNvSpPr>
            <a:spLocks noGrp="1"/>
          </p:cNvSpPr>
          <p:nvPr>
            <p:ph type="sldNum" sz="quarter" idx="12"/>
          </p:nvPr>
        </p:nvSpPr>
        <p:spPr/>
        <p:txBody>
          <a:bodyPr/>
          <a:lstStyle/>
          <a:p>
            <a:fld id="{DF147CEA-16D6-4673-BCFA-7EB7B103FA77}" type="slidenum">
              <a:rPr lang="en-GB" smtClean="0"/>
              <a:t>‹#›</a:t>
            </a:fld>
            <a:endParaRPr lang="en-GB"/>
          </a:p>
        </p:txBody>
      </p:sp>
      <p:sp>
        <p:nvSpPr>
          <p:cNvPr id="6" name="Rectangle 5">
            <a:extLst>
              <a:ext uri="{FF2B5EF4-FFF2-40B4-BE49-F238E27FC236}">
                <a16:creationId xmlns:a16="http://schemas.microsoft.com/office/drawing/2014/main" id="{AFDDE387-5253-4519-B78C-36F944979DF0}"/>
              </a:ext>
            </a:extLst>
          </p:cNvPr>
          <p:cNvSpPr/>
          <p:nvPr userDrawn="1"/>
        </p:nvSpPr>
        <p:spPr bwMode="black">
          <a:xfrm>
            <a:off x="0" y="0"/>
            <a:ext cx="297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F58BFE60-7B9C-404F-9000-7785A9C7419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186078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619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idebar Blank_blac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F0E52-1C25-4A76-A856-472D375198E7}"/>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3" name="Footer Placeholder 2">
            <a:extLst>
              <a:ext uri="{FF2B5EF4-FFF2-40B4-BE49-F238E27FC236}">
                <a16:creationId xmlns:a16="http://schemas.microsoft.com/office/drawing/2014/main" id="{2BDB06E8-EACB-4875-9774-EDB47941C6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D3CFEF-9671-40EE-A41F-E5A5AB6F00E4}"/>
              </a:ext>
            </a:extLst>
          </p:cNvPr>
          <p:cNvSpPr>
            <a:spLocks noGrp="1"/>
          </p:cNvSpPr>
          <p:nvPr>
            <p:ph type="sldNum" sz="quarter" idx="12"/>
          </p:nvPr>
        </p:nvSpPr>
        <p:spPr/>
        <p:txBody>
          <a:bodyPr/>
          <a:lstStyle/>
          <a:p>
            <a:fld id="{DF147CEA-16D6-4673-BCFA-7EB7B103FA77}" type="slidenum">
              <a:rPr lang="en-GB" smtClean="0"/>
              <a:t>‹#›</a:t>
            </a:fld>
            <a:endParaRPr lang="en-GB"/>
          </a:p>
        </p:txBody>
      </p:sp>
      <p:sp>
        <p:nvSpPr>
          <p:cNvPr id="6" name="Rectangle 5">
            <a:extLst>
              <a:ext uri="{FF2B5EF4-FFF2-40B4-BE49-F238E27FC236}">
                <a16:creationId xmlns:a16="http://schemas.microsoft.com/office/drawing/2014/main" id="{B9F46D1A-8FE8-432E-AC71-8A730DBA4766}"/>
              </a:ext>
            </a:extLst>
          </p:cNvPr>
          <p:cNvSpPr/>
          <p:nvPr userDrawn="1"/>
        </p:nvSpPr>
        <p:spPr bwMode="black">
          <a:xfrm>
            <a:off x="0" y="0"/>
            <a:ext cx="297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832427F0-7F2C-4000-A6BE-8DF3E539FC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3522307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2 Columns_blac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A5B84A1-FD44-410B-AC60-DBE094327E45}"/>
              </a:ext>
            </a:extLst>
          </p:cNvPr>
          <p:cNvSpPr/>
          <p:nvPr userDrawn="1"/>
        </p:nvSpPr>
        <p:spPr>
          <a:xfrm>
            <a:off x="1206500" y="0"/>
            <a:ext cx="109855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5598016-5244-47A8-A7EC-E6B46AE72F6A}"/>
              </a:ext>
            </a:extLst>
          </p:cNvPr>
          <p:cNvSpPr/>
          <p:nvPr userDrawn="1"/>
        </p:nvSpPr>
        <p:spPr bwMode="black">
          <a:xfrm>
            <a:off x="0" y="0"/>
            <a:ext cx="12065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21F29163-E7F2-4A23-B995-D2E48C172B8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15" name="Rectangle 14">
            <a:extLst>
              <a:ext uri="{FF2B5EF4-FFF2-40B4-BE49-F238E27FC236}">
                <a16:creationId xmlns:a16="http://schemas.microsoft.com/office/drawing/2014/main" id="{A89433E0-6308-4775-96FE-2A312AF1CC7C}"/>
              </a:ext>
            </a:extLst>
          </p:cNvPr>
          <p:cNvSpPr/>
          <p:nvPr userDrawn="1"/>
        </p:nvSpPr>
        <p:spPr>
          <a:xfrm>
            <a:off x="431998" y="1937442"/>
            <a:ext cx="11502827"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a:xfrm>
            <a:off x="1245708" y="6446579"/>
            <a:ext cx="2412000" cy="184666"/>
          </a:xfrm>
        </p:spPr>
        <p:txBody>
          <a:bodyPr/>
          <a:lstStyle>
            <a:lvl1pPr>
              <a:defRPr>
                <a:solidFill>
                  <a:schemeClr val="tx1"/>
                </a:solidFill>
              </a:defRPr>
            </a:lvl1pPr>
          </a:lstStyle>
          <a:p>
            <a:fld id="{F2335CD6-6346-457E-B72D-D25970AF9687}" type="datetimeFigureOut">
              <a:rPr lang="en-GB" smtClean="0"/>
              <a:pPr/>
              <a:t>23/03/2026</a:t>
            </a:fld>
            <a:endParaRPr lang="en-GB"/>
          </a:p>
        </p:txBody>
      </p:sp>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lvl1pPr>
              <a:defRPr>
                <a:solidFill>
                  <a:schemeClr val="tx1"/>
                </a:solidFill>
              </a:defRPr>
            </a:lvl1pPr>
          </a:lstStyle>
          <a:p>
            <a:fld id="{DF147CEA-16D6-4673-BCFA-7EB7B103FA77}" type="slidenum">
              <a:rPr lang="en-GB" smtClean="0"/>
              <a:pPr/>
              <a:t>‹#›</a:t>
            </a:fld>
            <a:endParaRPr lang="en-GB"/>
          </a:p>
        </p:txBody>
      </p:sp>
      <p:sp>
        <p:nvSpPr>
          <p:cNvPr id="10" name="Content Placeholder 9">
            <a:extLst>
              <a:ext uri="{FF2B5EF4-FFF2-40B4-BE49-F238E27FC236}">
                <a16:creationId xmlns:a16="http://schemas.microsoft.com/office/drawing/2014/main" id="{64F81ABD-9A84-4F60-9E9D-84D0604D2A27}"/>
              </a:ext>
            </a:extLst>
          </p:cNvPr>
          <p:cNvSpPr>
            <a:spLocks noGrp="1"/>
          </p:cNvSpPr>
          <p:nvPr>
            <p:ph sz="quarter" idx="15"/>
          </p:nvPr>
        </p:nvSpPr>
        <p:spPr>
          <a:xfrm>
            <a:off x="862307" y="2278535"/>
            <a:ext cx="5113998" cy="3244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9">
            <a:extLst>
              <a:ext uri="{FF2B5EF4-FFF2-40B4-BE49-F238E27FC236}">
                <a16:creationId xmlns:a16="http://schemas.microsoft.com/office/drawing/2014/main" id="{F8AADFF5-3FF5-4C12-A2A0-68854F3CFAA2}"/>
              </a:ext>
            </a:extLst>
          </p:cNvPr>
          <p:cNvSpPr>
            <a:spLocks noGrp="1"/>
          </p:cNvSpPr>
          <p:nvPr>
            <p:ph sz="quarter" idx="16"/>
          </p:nvPr>
        </p:nvSpPr>
        <p:spPr>
          <a:xfrm>
            <a:off x="6390518" y="2278535"/>
            <a:ext cx="5130094" cy="3244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itle 23">
            <a:extLst>
              <a:ext uri="{FF2B5EF4-FFF2-40B4-BE49-F238E27FC236}">
                <a16:creationId xmlns:a16="http://schemas.microsoft.com/office/drawing/2014/main" id="{0E974F7C-4D06-4BBB-81C2-0BDE09E52FC3}"/>
              </a:ext>
            </a:extLst>
          </p:cNvPr>
          <p:cNvSpPr>
            <a:spLocks noGrp="1"/>
          </p:cNvSpPr>
          <p:nvPr>
            <p:ph type="title"/>
          </p:nvPr>
        </p:nvSpPr>
        <p:spPr>
          <a:xfrm>
            <a:off x="3312000" y="993743"/>
            <a:ext cx="7812000" cy="696945"/>
          </a:xfrm>
        </p:spPr>
        <p:txBody>
          <a:bodyPr/>
          <a:lstStyle/>
          <a:p>
            <a:r>
              <a:rPr lang="en-US"/>
              <a:t>Click to edit Master title style</a:t>
            </a:r>
            <a:endParaRPr lang="en-GB"/>
          </a:p>
        </p:txBody>
      </p:sp>
    </p:spTree>
    <p:extLst>
      <p:ext uri="{BB962C8B-B14F-4D97-AF65-F5344CB8AC3E}">
        <p14:creationId xmlns:p14="http://schemas.microsoft.com/office/powerpoint/2010/main" val="3847267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3 Columns_blac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EF27E8-8523-4AEA-A3E9-0E60985B9683}"/>
              </a:ext>
            </a:extLst>
          </p:cNvPr>
          <p:cNvSpPr/>
          <p:nvPr userDrawn="1"/>
        </p:nvSpPr>
        <p:spPr>
          <a:xfrm>
            <a:off x="1206500" y="0"/>
            <a:ext cx="109855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962AF42A-F737-4D6C-BF62-C8D92B869EBA}"/>
              </a:ext>
            </a:extLst>
          </p:cNvPr>
          <p:cNvSpPr/>
          <p:nvPr userDrawn="1"/>
        </p:nvSpPr>
        <p:spPr bwMode="black">
          <a:xfrm>
            <a:off x="0" y="0"/>
            <a:ext cx="12065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188347D6-6C70-4147-AEE5-DFD73692D71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14" name="Rectangle 13">
            <a:extLst>
              <a:ext uri="{FF2B5EF4-FFF2-40B4-BE49-F238E27FC236}">
                <a16:creationId xmlns:a16="http://schemas.microsoft.com/office/drawing/2014/main" id="{1EB274B1-7AF9-4DB2-9E86-2AF43ED33444}"/>
              </a:ext>
            </a:extLst>
          </p:cNvPr>
          <p:cNvSpPr/>
          <p:nvPr userDrawn="1"/>
        </p:nvSpPr>
        <p:spPr>
          <a:xfrm>
            <a:off x="431998" y="1937442"/>
            <a:ext cx="11344101"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7" name="Content Placeholder 9">
            <a:extLst>
              <a:ext uri="{FF2B5EF4-FFF2-40B4-BE49-F238E27FC236}">
                <a16:creationId xmlns:a16="http://schemas.microsoft.com/office/drawing/2014/main" id="{D7500157-E4FB-410D-BA64-CF6F5ACFA16A}"/>
              </a:ext>
            </a:extLst>
          </p:cNvPr>
          <p:cNvSpPr>
            <a:spLocks noGrp="1"/>
          </p:cNvSpPr>
          <p:nvPr>
            <p:ph sz="quarter" idx="15"/>
          </p:nvPr>
        </p:nvSpPr>
        <p:spPr>
          <a:xfrm>
            <a:off x="846211" y="2273010"/>
            <a:ext cx="328199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9">
            <a:extLst>
              <a:ext uri="{FF2B5EF4-FFF2-40B4-BE49-F238E27FC236}">
                <a16:creationId xmlns:a16="http://schemas.microsoft.com/office/drawing/2014/main" id="{28DCEC18-1882-442E-A71E-AC0D4F2C6DFC}"/>
              </a:ext>
            </a:extLst>
          </p:cNvPr>
          <p:cNvSpPr>
            <a:spLocks noGrp="1"/>
          </p:cNvSpPr>
          <p:nvPr>
            <p:ph sz="quarter" idx="16"/>
          </p:nvPr>
        </p:nvSpPr>
        <p:spPr>
          <a:xfrm>
            <a:off x="8238620" y="2273010"/>
            <a:ext cx="328199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9">
            <a:extLst>
              <a:ext uri="{FF2B5EF4-FFF2-40B4-BE49-F238E27FC236}">
                <a16:creationId xmlns:a16="http://schemas.microsoft.com/office/drawing/2014/main" id="{48BAC48E-FBC2-4BDD-8D1B-EAA182F7763C}"/>
              </a:ext>
            </a:extLst>
          </p:cNvPr>
          <p:cNvSpPr>
            <a:spLocks noGrp="1"/>
          </p:cNvSpPr>
          <p:nvPr>
            <p:ph sz="quarter" idx="26"/>
          </p:nvPr>
        </p:nvSpPr>
        <p:spPr>
          <a:xfrm>
            <a:off x="4542416" y="2273010"/>
            <a:ext cx="328199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itle 25">
            <a:extLst>
              <a:ext uri="{FF2B5EF4-FFF2-40B4-BE49-F238E27FC236}">
                <a16:creationId xmlns:a16="http://schemas.microsoft.com/office/drawing/2014/main" id="{A4B89D2F-A0EB-4055-B644-CEC1A95CBA75}"/>
              </a:ext>
            </a:extLst>
          </p:cNvPr>
          <p:cNvSpPr>
            <a:spLocks noGrp="1"/>
          </p:cNvSpPr>
          <p:nvPr>
            <p:ph type="title"/>
          </p:nvPr>
        </p:nvSpPr>
        <p:spPr/>
        <p:txBody>
          <a:bodyPr/>
          <a:lstStyle/>
          <a:p>
            <a:r>
              <a:rPr lang="en-US"/>
              <a:t>Click to edit Master title style</a:t>
            </a:r>
            <a:endParaRPr lang="en-GB"/>
          </a:p>
        </p:txBody>
      </p:sp>
      <p:sp>
        <p:nvSpPr>
          <p:cNvPr id="25" name="Date Placeholder 3">
            <a:extLst>
              <a:ext uri="{FF2B5EF4-FFF2-40B4-BE49-F238E27FC236}">
                <a16:creationId xmlns:a16="http://schemas.microsoft.com/office/drawing/2014/main" id="{7706458E-135A-4199-A14A-C246F2383BB6}"/>
              </a:ext>
            </a:extLst>
          </p:cNvPr>
          <p:cNvSpPr>
            <a:spLocks noGrp="1"/>
          </p:cNvSpPr>
          <p:nvPr>
            <p:ph type="dt" sz="half" idx="10"/>
          </p:nvPr>
        </p:nvSpPr>
        <p:spPr>
          <a:xfrm>
            <a:off x="1245708" y="6446579"/>
            <a:ext cx="2412000" cy="184666"/>
          </a:xfrm>
        </p:spPr>
        <p:txBody>
          <a:bodyPr/>
          <a:lstStyle>
            <a:lvl1pPr>
              <a:defRPr>
                <a:solidFill>
                  <a:schemeClr val="tx1"/>
                </a:solidFill>
              </a:defRPr>
            </a:lvl1pPr>
          </a:lstStyle>
          <a:p>
            <a:fld id="{F2335CD6-6346-457E-B72D-D25970AF9687}" type="datetimeFigureOut">
              <a:rPr lang="en-GB" smtClean="0"/>
              <a:pPr/>
              <a:t>23/03/2026</a:t>
            </a:fld>
            <a:endParaRPr lang="en-GB"/>
          </a:p>
        </p:txBody>
      </p:sp>
      <p:sp>
        <p:nvSpPr>
          <p:cNvPr id="27" name="Footer Placeholder 4">
            <a:extLst>
              <a:ext uri="{FF2B5EF4-FFF2-40B4-BE49-F238E27FC236}">
                <a16:creationId xmlns:a16="http://schemas.microsoft.com/office/drawing/2014/main" id="{AA4B7BAD-185A-4325-9DAC-7B952F9AF809}"/>
              </a:ext>
            </a:extLst>
          </p:cNvPr>
          <p:cNvSpPr>
            <a:spLocks noGrp="1"/>
          </p:cNvSpPr>
          <p:nvPr>
            <p:ph type="ftr" sz="quarter" idx="11"/>
          </p:nvPr>
        </p:nvSpPr>
        <p:spPr>
          <a:xfrm>
            <a:off x="4038600" y="6446579"/>
            <a:ext cx="4114800" cy="184666"/>
          </a:xfrm>
        </p:spPr>
        <p:txBody>
          <a:bodyPr/>
          <a:lstStyle>
            <a:lvl1pPr>
              <a:defRPr>
                <a:solidFill>
                  <a:schemeClr val="tx1"/>
                </a:solidFill>
              </a:defRPr>
            </a:lvl1pPr>
          </a:lstStyle>
          <a:p>
            <a:endParaRPr lang="en-GB" dirty="0"/>
          </a:p>
        </p:txBody>
      </p:sp>
      <p:sp>
        <p:nvSpPr>
          <p:cNvPr id="28" name="Slide Number Placeholder 5">
            <a:extLst>
              <a:ext uri="{FF2B5EF4-FFF2-40B4-BE49-F238E27FC236}">
                <a16:creationId xmlns:a16="http://schemas.microsoft.com/office/drawing/2014/main" id="{EC814139-76DD-42AE-890A-2CC60B8148FF}"/>
              </a:ext>
            </a:extLst>
          </p:cNvPr>
          <p:cNvSpPr>
            <a:spLocks noGrp="1"/>
          </p:cNvSpPr>
          <p:nvPr>
            <p:ph type="sldNum" sz="quarter" idx="12"/>
          </p:nvPr>
        </p:nvSpPr>
        <p:spPr>
          <a:xfrm>
            <a:off x="9016800" y="6446579"/>
            <a:ext cx="2743200" cy="184666"/>
          </a:xfrm>
        </p:spPr>
        <p:txBody>
          <a:bodyPr/>
          <a:lstStyle>
            <a:lvl1pPr>
              <a:defRPr>
                <a:solidFill>
                  <a:schemeClr val="tx1"/>
                </a:solidFill>
              </a:defRPr>
            </a:lvl1pPr>
          </a:lstStyle>
          <a:p>
            <a:fld id="{DF147CEA-16D6-4673-BCFA-7EB7B103FA77}" type="slidenum">
              <a:rPr lang="en-GB" smtClean="0"/>
              <a:pPr/>
              <a:t>‹#›</a:t>
            </a:fld>
            <a:endParaRPr lang="en-GB"/>
          </a:p>
        </p:txBody>
      </p:sp>
    </p:spTree>
    <p:extLst>
      <p:ext uri="{BB962C8B-B14F-4D97-AF65-F5344CB8AC3E}">
        <p14:creationId xmlns:p14="http://schemas.microsoft.com/office/powerpoint/2010/main" val="662869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4 Columns_blac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FFCE9A-68D6-4460-ABE4-775C02C0C379}"/>
              </a:ext>
            </a:extLst>
          </p:cNvPr>
          <p:cNvSpPr/>
          <p:nvPr userDrawn="1"/>
        </p:nvSpPr>
        <p:spPr>
          <a:xfrm>
            <a:off x="1206500" y="0"/>
            <a:ext cx="109855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AE1A0580-2FD5-4DF3-8918-8921638B071E}"/>
              </a:ext>
            </a:extLst>
          </p:cNvPr>
          <p:cNvSpPr/>
          <p:nvPr userDrawn="1"/>
        </p:nvSpPr>
        <p:spPr bwMode="black">
          <a:xfrm>
            <a:off x="0" y="0"/>
            <a:ext cx="12065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260A7EDC-FC00-4A34-9B64-E255B7FB0D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21" name="Date Placeholder 3">
            <a:extLst>
              <a:ext uri="{FF2B5EF4-FFF2-40B4-BE49-F238E27FC236}">
                <a16:creationId xmlns:a16="http://schemas.microsoft.com/office/drawing/2014/main" id="{5C1D2352-6143-430D-AD40-9DC80A4FAEDC}"/>
              </a:ext>
            </a:extLst>
          </p:cNvPr>
          <p:cNvSpPr>
            <a:spLocks noGrp="1"/>
          </p:cNvSpPr>
          <p:nvPr>
            <p:ph type="dt" sz="half" idx="10"/>
          </p:nvPr>
        </p:nvSpPr>
        <p:spPr>
          <a:xfrm>
            <a:off x="1245708" y="6446579"/>
            <a:ext cx="2412000" cy="184666"/>
          </a:xfrm>
        </p:spPr>
        <p:txBody>
          <a:bodyPr/>
          <a:lstStyle>
            <a:lvl1pPr>
              <a:defRPr>
                <a:solidFill>
                  <a:schemeClr val="tx1"/>
                </a:solidFill>
              </a:defRPr>
            </a:lvl1pPr>
          </a:lstStyle>
          <a:p>
            <a:fld id="{F2335CD6-6346-457E-B72D-D25970AF9687}" type="datetimeFigureOut">
              <a:rPr lang="en-GB" smtClean="0"/>
              <a:pPr/>
              <a:t>23/03/2026</a:t>
            </a:fld>
            <a:endParaRPr lang="en-GB"/>
          </a:p>
        </p:txBody>
      </p:sp>
      <p:sp>
        <p:nvSpPr>
          <p:cNvPr id="22" name="Footer Placeholder 4">
            <a:extLst>
              <a:ext uri="{FF2B5EF4-FFF2-40B4-BE49-F238E27FC236}">
                <a16:creationId xmlns:a16="http://schemas.microsoft.com/office/drawing/2014/main" id="{3441137D-4C35-40CC-A3B1-E4BC446AD89C}"/>
              </a:ext>
            </a:extLst>
          </p:cNvPr>
          <p:cNvSpPr>
            <a:spLocks noGrp="1"/>
          </p:cNvSpPr>
          <p:nvPr>
            <p:ph type="ftr" sz="quarter" idx="11"/>
          </p:nvPr>
        </p:nvSpPr>
        <p:spPr>
          <a:xfrm>
            <a:off x="4038600" y="6446579"/>
            <a:ext cx="4114800" cy="184666"/>
          </a:xfrm>
        </p:spPr>
        <p:txBody>
          <a:bodyPr/>
          <a:lstStyle>
            <a:lvl1pPr>
              <a:defRPr>
                <a:solidFill>
                  <a:schemeClr val="tx1"/>
                </a:solidFill>
              </a:defRPr>
            </a:lvl1pPr>
          </a:lstStyle>
          <a:p>
            <a:endParaRPr lang="en-GB" dirty="0"/>
          </a:p>
        </p:txBody>
      </p:sp>
      <p:sp>
        <p:nvSpPr>
          <p:cNvPr id="23" name="Slide Number Placeholder 5">
            <a:extLst>
              <a:ext uri="{FF2B5EF4-FFF2-40B4-BE49-F238E27FC236}">
                <a16:creationId xmlns:a16="http://schemas.microsoft.com/office/drawing/2014/main" id="{DD5FF1EF-9568-42BA-A0DF-CA92FA8C36ED}"/>
              </a:ext>
            </a:extLst>
          </p:cNvPr>
          <p:cNvSpPr>
            <a:spLocks noGrp="1"/>
          </p:cNvSpPr>
          <p:nvPr>
            <p:ph type="sldNum" sz="quarter" idx="12"/>
          </p:nvPr>
        </p:nvSpPr>
        <p:spPr>
          <a:xfrm>
            <a:off x="9016800" y="6446579"/>
            <a:ext cx="2743200" cy="184666"/>
          </a:xfrm>
        </p:spPr>
        <p:txBody>
          <a:bodyPr/>
          <a:lstStyle>
            <a:lvl1pPr>
              <a:defRPr>
                <a:solidFill>
                  <a:schemeClr val="tx1"/>
                </a:solidFill>
              </a:defRPr>
            </a:lvl1pPr>
          </a:lstStyle>
          <a:p>
            <a:fld id="{DF147CEA-16D6-4673-BCFA-7EB7B103FA77}" type="slidenum">
              <a:rPr lang="en-GB" smtClean="0"/>
              <a:pPr/>
              <a:t>‹#›</a:t>
            </a:fld>
            <a:endParaRPr lang="en-GB"/>
          </a:p>
        </p:txBody>
      </p:sp>
      <p:sp>
        <p:nvSpPr>
          <p:cNvPr id="14" name="Rectangle 13">
            <a:extLst>
              <a:ext uri="{FF2B5EF4-FFF2-40B4-BE49-F238E27FC236}">
                <a16:creationId xmlns:a16="http://schemas.microsoft.com/office/drawing/2014/main" id="{FC13F0FD-7983-44F7-853A-40A166BE9664}"/>
              </a:ext>
            </a:extLst>
          </p:cNvPr>
          <p:cNvSpPr/>
          <p:nvPr userDrawn="1"/>
        </p:nvSpPr>
        <p:spPr>
          <a:xfrm>
            <a:off x="431998" y="1937442"/>
            <a:ext cx="11502827"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8" name="Content Placeholder 9">
            <a:extLst>
              <a:ext uri="{FF2B5EF4-FFF2-40B4-BE49-F238E27FC236}">
                <a16:creationId xmlns:a16="http://schemas.microsoft.com/office/drawing/2014/main" id="{5AB5C99E-ACEC-4F3B-BF25-79D38BDC5181}"/>
              </a:ext>
            </a:extLst>
          </p:cNvPr>
          <p:cNvSpPr>
            <a:spLocks noGrp="1"/>
          </p:cNvSpPr>
          <p:nvPr>
            <p:ph sz="quarter" idx="15"/>
          </p:nvPr>
        </p:nvSpPr>
        <p:spPr>
          <a:xfrm>
            <a:off x="846211"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9">
            <a:extLst>
              <a:ext uri="{FF2B5EF4-FFF2-40B4-BE49-F238E27FC236}">
                <a16:creationId xmlns:a16="http://schemas.microsoft.com/office/drawing/2014/main" id="{C07B8072-73F0-4B39-BD9E-C2203E918E67}"/>
              </a:ext>
            </a:extLst>
          </p:cNvPr>
          <p:cNvSpPr>
            <a:spLocks noGrp="1"/>
          </p:cNvSpPr>
          <p:nvPr>
            <p:ph sz="quarter" idx="16"/>
          </p:nvPr>
        </p:nvSpPr>
        <p:spPr>
          <a:xfrm>
            <a:off x="9162671"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9">
            <a:extLst>
              <a:ext uri="{FF2B5EF4-FFF2-40B4-BE49-F238E27FC236}">
                <a16:creationId xmlns:a16="http://schemas.microsoft.com/office/drawing/2014/main" id="{8FA1610C-25EF-4BE0-A03F-1D8BC4734D50}"/>
              </a:ext>
            </a:extLst>
          </p:cNvPr>
          <p:cNvSpPr>
            <a:spLocks noGrp="1"/>
          </p:cNvSpPr>
          <p:nvPr>
            <p:ph sz="quarter" idx="26"/>
          </p:nvPr>
        </p:nvSpPr>
        <p:spPr>
          <a:xfrm>
            <a:off x="6390517"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9">
            <a:extLst>
              <a:ext uri="{FF2B5EF4-FFF2-40B4-BE49-F238E27FC236}">
                <a16:creationId xmlns:a16="http://schemas.microsoft.com/office/drawing/2014/main" id="{0316EAC6-817A-417D-A5AF-FFA080354535}"/>
              </a:ext>
            </a:extLst>
          </p:cNvPr>
          <p:cNvSpPr>
            <a:spLocks noGrp="1"/>
          </p:cNvSpPr>
          <p:nvPr>
            <p:ph sz="quarter" idx="27"/>
          </p:nvPr>
        </p:nvSpPr>
        <p:spPr>
          <a:xfrm>
            <a:off x="3618364"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942B5521-8E65-4DB9-8087-C02DD3ECF95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78072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ist_Agenda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8" y="1937442"/>
            <a:ext cx="11502827"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87" name="Content Placeholder 2">
            <a:extLst>
              <a:ext uri="{FF2B5EF4-FFF2-40B4-BE49-F238E27FC236}">
                <a16:creationId xmlns:a16="http://schemas.microsoft.com/office/drawing/2014/main" id="{DA112DED-FC11-4FD5-87A1-9A1F644FE3E3}"/>
              </a:ext>
            </a:extLst>
          </p:cNvPr>
          <p:cNvSpPr>
            <a:spLocks noGrp="1"/>
          </p:cNvSpPr>
          <p:nvPr>
            <p:ph idx="1"/>
          </p:nvPr>
        </p:nvSpPr>
        <p:spPr>
          <a:xfrm>
            <a:off x="1461537" y="2365686"/>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3B198467-4C99-4B80-9307-89644280478C}"/>
              </a:ext>
            </a:extLst>
          </p:cNvPr>
          <p:cNvCxnSpPr>
            <a:cxnSpLocks/>
          </p:cNvCxnSpPr>
          <p:nvPr userDrawn="1"/>
        </p:nvCxnSpPr>
        <p:spPr>
          <a:xfrm>
            <a:off x="1339236" y="2351292"/>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4" name="Text Placeholder 37">
            <a:extLst>
              <a:ext uri="{FF2B5EF4-FFF2-40B4-BE49-F238E27FC236}">
                <a16:creationId xmlns:a16="http://schemas.microsoft.com/office/drawing/2014/main" id="{DE755F4E-B3AD-437A-AE8B-2F596BAA9900}"/>
              </a:ext>
            </a:extLst>
          </p:cNvPr>
          <p:cNvSpPr>
            <a:spLocks noGrp="1"/>
          </p:cNvSpPr>
          <p:nvPr>
            <p:ph type="body" sz="quarter" idx="26" hasCustomPrompt="1"/>
          </p:nvPr>
        </p:nvSpPr>
        <p:spPr>
          <a:xfrm>
            <a:off x="546931" y="2359587"/>
            <a:ext cx="716713" cy="388775"/>
          </a:xfrm>
        </p:spPr>
        <p:txBody>
          <a:bodyPr anchor="ctr">
            <a:noAutofit/>
          </a:bodyPr>
          <a:lstStyle>
            <a:lvl1pPr algn="r">
              <a:lnSpc>
                <a:spcPct val="95000"/>
              </a:lnSpc>
              <a:spcBef>
                <a:spcPts val="0"/>
              </a:spcBef>
              <a:spcAft>
                <a:spcPts val="0"/>
              </a:spcAft>
              <a:defRPr sz="4000" b="1" cap="all" baseline="0">
                <a:solidFill>
                  <a:schemeClr val="accent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15" name="Text Placeholder 37">
            <a:extLst>
              <a:ext uri="{FF2B5EF4-FFF2-40B4-BE49-F238E27FC236}">
                <a16:creationId xmlns:a16="http://schemas.microsoft.com/office/drawing/2014/main" id="{B5DD98D0-740A-40A7-A3C1-2B5F28944184}"/>
              </a:ext>
            </a:extLst>
          </p:cNvPr>
          <p:cNvSpPr>
            <a:spLocks noGrp="1"/>
          </p:cNvSpPr>
          <p:nvPr>
            <p:ph type="body" sz="quarter" idx="27" hasCustomPrompt="1"/>
          </p:nvPr>
        </p:nvSpPr>
        <p:spPr>
          <a:xfrm>
            <a:off x="546931" y="3712915"/>
            <a:ext cx="716713" cy="388775"/>
          </a:xfrm>
        </p:spPr>
        <p:txBody>
          <a:bodyPr anchor="ctr">
            <a:noAutofit/>
          </a:bodyPr>
          <a:lstStyle>
            <a:lvl1pPr algn="r">
              <a:lnSpc>
                <a:spcPct val="95000"/>
              </a:lnSpc>
              <a:spcBef>
                <a:spcPts val="0"/>
              </a:spcBef>
              <a:spcAft>
                <a:spcPts val="0"/>
              </a:spcAft>
              <a:defRPr sz="4000" b="1" cap="all" baseline="0">
                <a:solidFill>
                  <a:schemeClr val="accent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16" name="Text Placeholder 37">
            <a:extLst>
              <a:ext uri="{FF2B5EF4-FFF2-40B4-BE49-F238E27FC236}">
                <a16:creationId xmlns:a16="http://schemas.microsoft.com/office/drawing/2014/main" id="{D17A7687-D31C-4CC3-BF40-53DF0AC065B0}"/>
              </a:ext>
            </a:extLst>
          </p:cNvPr>
          <p:cNvSpPr>
            <a:spLocks noGrp="1"/>
          </p:cNvSpPr>
          <p:nvPr>
            <p:ph type="body" sz="quarter" idx="28" hasCustomPrompt="1"/>
          </p:nvPr>
        </p:nvSpPr>
        <p:spPr>
          <a:xfrm>
            <a:off x="546931" y="5066243"/>
            <a:ext cx="716713" cy="388775"/>
          </a:xfrm>
        </p:spPr>
        <p:txBody>
          <a:bodyPr anchor="ctr">
            <a:noAutofit/>
          </a:bodyPr>
          <a:lstStyle>
            <a:lvl1pPr algn="r">
              <a:lnSpc>
                <a:spcPct val="95000"/>
              </a:lnSpc>
              <a:spcBef>
                <a:spcPts val="0"/>
              </a:spcBef>
              <a:spcAft>
                <a:spcPts val="0"/>
              </a:spcAft>
              <a:defRPr sz="4000" b="1" cap="all" baseline="0">
                <a:solidFill>
                  <a:schemeClr val="accent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35" name="Content Placeholder 2">
            <a:extLst>
              <a:ext uri="{FF2B5EF4-FFF2-40B4-BE49-F238E27FC236}">
                <a16:creationId xmlns:a16="http://schemas.microsoft.com/office/drawing/2014/main" id="{9CA22D71-1ADA-4F67-840E-85D0C7303D6A}"/>
              </a:ext>
            </a:extLst>
          </p:cNvPr>
          <p:cNvSpPr>
            <a:spLocks noGrp="1"/>
          </p:cNvSpPr>
          <p:nvPr>
            <p:ph idx="29"/>
          </p:nvPr>
        </p:nvSpPr>
        <p:spPr>
          <a:xfrm>
            <a:off x="7185350" y="2365686"/>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36" name="Straight Connector 35">
            <a:extLst>
              <a:ext uri="{FF2B5EF4-FFF2-40B4-BE49-F238E27FC236}">
                <a16:creationId xmlns:a16="http://schemas.microsoft.com/office/drawing/2014/main" id="{CCEB0F0E-3869-4375-8AD7-5DADCD32A602}"/>
              </a:ext>
            </a:extLst>
          </p:cNvPr>
          <p:cNvCxnSpPr>
            <a:cxnSpLocks/>
          </p:cNvCxnSpPr>
          <p:nvPr userDrawn="1"/>
        </p:nvCxnSpPr>
        <p:spPr>
          <a:xfrm>
            <a:off x="7063049" y="2351292"/>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37" name="Text Placeholder 37">
            <a:extLst>
              <a:ext uri="{FF2B5EF4-FFF2-40B4-BE49-F238E27FC236}">
                <a16:creationId xmlns:a16="http://schemas.microsoft.com/office/drawing/2014/main" id="{02F4748F-74D3-4F36-8C1D-95060F15F2F9}"/>
              </a:ext>
            </a:extLst>
          </p:cNvPr>
          <p:cNvSpPr>
            <a:spLocks noGrp="1"/>
          </p:cNvSpPr>
          <p:nvPr>
            <p:ph type="body" sz="quarter" idx="30" hasCustomPrompt="1"/>
          </p:nvPr>
        </p:nvSpPr>
        <p:spPr>
          <a:xfrm>
            <a:off x="6270744" y="2359587"/>
            <a:ext cx="716713" cy="388775"/>
          </a:xfrm>
        </p:spPr>
        <p:txBody>
          <a:bodyPr anchor="ctr">
            <a:noAutofit/>
          </a:bodyPr>
          <a:lstStyle>
            <a:lvl1pPr algn="r">
              <a:lnSpc>
                <a:spcPct val="95000"/>
              </a:lnSpc>
              <a:spcBef>
                <a:spcPts val="0"/>
              </a:spcBef>
              <a:spcAft>
                <a:spcPts val="0"/>
              </a:spcAft>
              <a:defRPr sz="4000" b="1" cap="all" baseline="0">
                <a:solidFill>
                  <a:schemeClr val="accent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38" name="Content Placeholder 2">
            <a:extLst>
              <a:ext uri="{FF2B5EF4-FFF2-40B4-BE49-F238E27FC236}">
                <a16:creationId xmlns:a16="http://schemas.microsoft.com/office/drawing/2014/main" id="{A98F58A1-B937-4B77-8807-3F1DE1DF38BB}"/>
              </a:ext>
            </a:extLst>
          </p:cNvPr>
          <p:cNvSpPr>
            <a:spLocks noGrp="1"/>
          </p:cNvSpPr>
          <p:nvPr>
            <p:ph idx="31"/>
          </p:nvPr>
        </p:nvSpPr>
        <p:spPr>
          <a:xfrm>
            <a:off x="1461537" y="3725114"/>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39" name="Straight Connector 38">
            <a:extLst>
              <a:ext uri="{FF2B5EF4-FFF2-40B4-BE49-F238E27FC236}">
                <a16:creationId xmlns:a16="http://schemas.microsoft.com/office/drawing/2014/main" id="{55185CA5-5F34-45BF-AD0F-11CF151D37CE}"/>
              </a:ext>
            </a:extLst>
          </p:cNvPr>
          <p:cNvCxnSpPr>
            <a:cxnSpLocks/>
          </p:cNvCxnSpPr>
          <p:nvPr userDrawn="1"/>
        </p:nvCxnSpPr>
        <p:spPr>
          <a:xfrm>
            <a:off x="1339236" y="3710720"/>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A901EDCD-5CEC-42C8-811A-34EA36C8B326}"/>
              </a:ext>
            </a:extLst>
          </p:cNvPr>
          <p:cNvSpPr>
            <a:spLocks noGrp="1"/>
          </p:cNvSpPr>
          <p:nvPr>
            <p:ph idx="32"/>
          </p:nvPr>
        </p:nvSpPr>
        <p:spPr>
          <a:xfrm>
            <a:off x="7185350" y="3725114"/>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41" name="Straight Connector 40">
            <a:extLst>
              <a:ext uri="{FF2B5EF4-FFF2-40B4-BE49-F238E27FC236}">
                <a16:creationId xmlns:a16="http://schemas.microsoft.com/office/drawing/2014/main" id="{0406129D-4972-428A-BFA2-C471AA9D7A35}"/>
              </a:ext>
            </a:extLst>
          </p:cNvPr>
          <p:cNvCxnSpPr>
            <a:cxnSpLocks/>
          </p:cNvCxnSpPr>
          <p:nvPr userDrawn="1"/>
        </p:nvCxnSpPr>
        <p:spPr>
          <a:xfrm>
            <a:off x="7063049" y="3710720"/>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2" name="Text Placeholder 37">
            <a:extLst>
              <a:ext uri="{FF2B5EF4-FFF2-40B4-BE49-F238E27FC236}">
                <a16:creationId xmlns:a16="http://schemas.microsoft.com/office/drawing/2014/main" id="{4F6CBAD4-88E4-4CBC-9BD3-D083790F700C}"/>
              </a:ext>
            </a:extLst>
          </p:cNvPr>
          <p:cNvSpPr>
            <a:spLocks noGrp="1"/>
          </p:cNvSpPr>
          <p:nvPr>
            <p:ph type="body" sz="quarter" idx="33" hasCustomPrompt="1"/>
          </p:nvPr>
        </p:nvSpPr>
        <p:spPr>
          <a:xfrm>
            <a:off x="6270744" y="3719015"/>
            <a:ext cx="716713" cy="388775"/>
          </a:xfrm>
        </p:spPr>
        <p:txBody>
          <a:bodyPr anchor="ctr">
            <a:noAutofit/>
          </a:bodyPr>
          <a:lstStyle>
            <a:lvl1pPr algn="r">
              <a:lnSpc>
                <a:spcPct val="95000"/>
              </a:lnSpc>
              <a:spcBef>
                <a:spcPts val="0"/>
              </a:spcBef>
              <a:spcAft>
                <a:spcPts val="0"/>
              </a:spcAft>
              <a:defRPr sz="4000" b="1" cap="all" baseline="0">
                <a:solidFill>
                  <a:schemeClr val="accent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43" name="Content Placeholder 2">
            <a:extLst>
              <a:ext uri="{FF2B5EF4-FFF2-40B4-BE49-F238E27FC236}">
                <a16:creationId xmlns:a16="http://schemas.microsoft.com/office/drawing/2014/main" id="{A911A052-7529-49E1-A584-A8A61FD4B81A}"/>
              </a:ext>
            </a:extLst>
          </p:cNvPr>
          <p:cNvSpPr>
            <a:spLocks noGrp="1"/>
          </p:cNvSpPr>
          <p:nvPr>
            <p:ph idx="34"/>
          </p:nvPr>
        </p:nvSpPr>
        <p:spPr>
          <a:xfrm>
            <a:off x="1461537" y="506624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44" name="Straight Connector 43">
            <a:extLst>
              <a:ext uri="{FF2B5EF4-FFF2-40B4-BE49-F238E27FC236}">
                <a16:creationId xmlns:a16="http://schemas.microsoft.com/office/drawing/2014/main" id="{7727C706-C7FC-456A-8582-05F64466C425}"/>
              </a:ext>
            </a:extLst>
          </p:cNvPr>
          <p:cNvCxnSpPr>
            <a:cxnSpLocks/>
          </p:cNvCxnSpPr>
          <p:nvPr userDrawn="1"/>
        </p:nvCxnSpPr>
        <p:spPr>
          <a:xfrm>
            <a:off x="1339236" y="505184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98AB9F7A-7195-4503-B3ED-757F3359AD52}"/>
              </a:ext>
            </a:extLst>
          </p:cNvPr>
          <p:cNvSpPr>
            <a:spLocks noGrp="1"/>
          </p:cNvSpPr>
          <p:nvPr>
            <p:ph idx="35"/>
          </p:nvPr>
        </p:nvSpPr>
        <p:spPr>
          <a:xfrm>
            <a:off x="7185350" y="506624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46" name="Straight Connector 45">
            <a:extLst>
              <a:ext uri="{FF2B5EF4-FFF2-40B4-BE49-F238E27FC236}">
                <a16:creationId xmlns:a16="http://schemas.microsoft.com/office/drawing/2014/main" id="{53FB4896-7376-4079-8F8A-907025703B40}"/>
              </a:ext>
            </a:extLst>
          </p:cNvPr>
          <p:cNvCxnSpPr>
            <a:cxnSpLocks/>
          </p:cNvCxnSpPr>
          <p:nvPr userDrawn="1"/>
        </p:nvCxnSpPr>
        <p:spPr>
          <a:xfrm>
            <a:off x="7063049" y="505184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7" name="Text Placeholder 37">
            <a:extLst>
              <a:ext uri="{FF2B5EF4-FFF2-40B4-BE49-F238E27FC236}">
                <a16:creationId xmlns:a16="http://schemas.microsoft.com/office/drawing/2014/main" id="{0B1DA1EE-06DA-4A8A-8619-BCD7B8D82631}"/>
              </a:ext>
            </a:extLst>
          </p:cNvPr>
          <p:cNvSpPr>
            <a:spLocks noGrp="1"/>
          </p:cNvSpPr>
          <p:nvPr>
            <p:ph type="body" sz="quarter" idx="36" hasCustomPrompt="1"/>
          </p:nvPr>
        </p:nvSpPr>
        <p:spPr>
          <a:xfrm>
            <a:off x="6270744" y="5060144"/>
            <a:ext cx="716713" cy="388775"/>
          </a:xfrm>
        </p:spPr>
        <p:txBody>
          <a:bodyPr anchor="ctr">
            <a:noAutofit/>
          </a:bodyPr>
          <a:lstStyle>
            <a:lvl1pPr algn="r">
              <a:lnSpc>
                <a:spcPct val="95000"/>
              </a:lnSpc>
              <a:spcBef>
                <a:spcPts val="0"/>
              </a:spcBef>
              <a:spcAft>
                <a:spcPts val="0"/>
              </a:spcAft>
              <a:defRPr sz="4000" b="1" cap="all" baseline="0">
                <a:solidFill>
                  <a:schemeClr val="accent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48" name="Text Placeholder 37">
            <a:extLst>
              <a:ext uri="{FF2B5EF4-FFF2-40B4-BE49-F238E27FC236}">
                <a16:creationId xmlns:a16="http://schemas.microsoft.com/office/drawing/2014/main" id="{31A60D02-01E1-4CD7-9EBC-2D416AFC51F3}"/>
              </a:ext>
            </a:extLst>
          </p:cNvPr>
          <p:cNvSpPr>
            <a:spLocks noGrp="1"/>
          </p:cNvSpPr>
          <p:nvPr>
            <p:ph type="body" sz="quarter" idx="37" hasCustomPrompt="1"/>
          </p:nvPr>
        </p:nvSpPr>
        <p:spPr>
          <a:xfrm>
            <a:off x="546931" y="4396070"/>
            <a:ext cx="716713" cy="388775"/>
          </a:xfrm>
        </p:spPr>
        <p:txBody>
          <a:bodyPr anchor="ctr">
            <a:noAutofit/>
          </a:bodyPr>
          <a:lstStyle>
            <a:lvl1pPr algn="r">
              <a:lnSpc>
                <a:spcPct val="95000"/>
              </a:lnSpc>
              <a:spcBef>
                <a:spcPts val="0"/>
              </a:spcBef>
              <a:spcAft>
                <a:spcPts val="0"/>
              </a:spcAft>
              <a:defRPr sz="4000" b="1" cap="all" baseline="0">
                <a:solidFill>
                  <a:schemeClr val="accent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50" name="Content Placeholder 2">
            <a:extLst>
              <a:ext uri="{FF2B5EF4-FFF2-40B4-BE49-F238E27FC236}">
                <a16:creationId xmlns:a16="http://schemas.microsoft.com/office/drawing/2014/main" id="{8238F964-1168-4B7B-821F-69FD6209D429}"/>
              </a:ext>
            </a:extLst>
          </p:cNvPr>
          <p:cNvSpPr>
            <a:spLocks noGrp="1"/>
          </p:cNvSpPr>
          <p:nvPr>
            <p:ph idx="38"/>
          </p:nvPr>
        </p:nvSpPr>
        <p:spPr>
          <a:xfrm>
            <a:off x="1461537" y="4396070"/>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1" name="Straight Connector 50">
            <a:extLst>
              <a:ext uri="{FF2B5EF4-FFF2-40B4-BE49-F238E27FC236}">
                <a16:creationId xmlns:a16="http://schemas.microsoft.com/office/drawing/2014/main" id="{AD305C2E-DEFA-4571-B55A-0BDFB2097D6B}"/>
              </a:ext>
            </a:extLst>
          </p:cNvPr>
          <p:cNvCxnSpPr>
            <a:cxnSpLocks/>
          </p:cNvCxnSpPr>
          <p:nvPr userDrawn="1"/>
        </p:nvCxnSpPr>
        <p:spPr>
          <a:xfrm>
            <a:off x="1339236" y="4381676"/>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2" name="Content Placeholder 2">
            <a:extLst>
              <a:ext uri="{FF2B5EF4-FFF2-40B4-BE49-F238E27FC236}">
                <a16:creationId xmlns:a16="http://schemas.microsoft.com/office/drawing/2014/main" id="{507FA7F4-337A-428D-A448-A690F0D4F87A}"/>
              </a:ext>
            </a:extLst>
          </p:cNvPr>
          <p:cNvSpPr>
            <a:spLocks noGrp="1"/>
          </p:cNvSpPr>
          <p:nvPr>
            <p:ph idx="39"/>
          </p:nvPr>
        </p:nvSpPr>
        <p:spPr>
          <a:xfrm>
            <a:off x="7185350" y="4396070"/>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3" name="Straight Connector 52">
            <a:extLst>
              <a:ext uri="{FF2B5EF4-FFF2-40B4-BE49-F238E27FC236}">
                <a16:creationId xmlns:a16="http://schemas.microsoft.com/office/drawing/2014/main" id="{F1AB9A0D-ADF3-4B27-A119-02CC9FC60423}"/>
              </a:ext>
            </a:extLst>
          </p:cNvPr>
          <p:cNvCxnSpPr>
            <a:cxnSpLocks/>
          </p:cNvCxnSpPr>
          <p:nvPr userDrawn="1"/>
        </p:nvCxnSpPr>
        <p:spPr>
          <a:xfrm>
            <a:off x="7063049" y="4381676"/>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4" name="Text Placeholder 37">
            <a:extLst>
              <a:ext uri="{FF2B5EF4-FFF2-40B4-BE49-F238E27FC236}">
                <a16:creationId xmlns:a16="http://schemas.microsoft.com/office/drawing/2014/main" id="{97CD7744-6EC3-4D0E-814F-42D71BB685F0}"/>
              </a:ext>
            </a:extLst>
          </p:cNvPr>
          <p:cNvSpPr>
            <a:spLocks noGrp="1"/>
          </p:cNvSpPr>
          <p:nvPr>
            <p:ph type="body" sz="quarter" idx="40" hasCustomPrompt="1"/>
          </p:nvPr>
        </p:nvSpPr>
        <p:spPr>
          <a:xfrm>
            <a:off x="6270744" y="4389971"/>
            <a:ext cx="716713" cy="388775"/>
          </a:xfrm>
        </p:spPr>
        <p:txBody>
          <a:bodyPr anchor="ctr">
            <a:noAutofit/>
          </a:bodyPr>
          <a:lstStyle>
            <a:lvl1pPr algn="r">
              <a:lnSpc>
                <a:spcPct val="95000"/>
              </a:lnSpc>
              <a:spcBef>
                <a:spcPts val="0"/>
              </a:spcBef>
              <a:spcAft>
                <a:spcPts val="0"/>
              </a:spcAft>
              <a:defRPr sz="4000" b="1" cap="all" baseline="0">
                <a:solidFill>
                  <a:schemeClr val="accent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55" name="Text Placeholder 37">
            <a:extLst>
              <a:ext uri="{FF2B5EF4-FFF2-40B4-BE49-F238E27FC236}">
                <a16:creationId xmlns:a16="http://schemas.microsoft.com/office/drawing/2014/main" id="{C7920C8B-52C4-455C-A657-ED2E9F8E988F}"/>
              </a:ext>
            </a:extLst>
          </p:cNvPr>
          <p:cNvSpPr>
            <a:spLocks noGrp="1"/>
          </p:cNvSpPr>
          <p:nvPr>
            <p:ph type="body" sz="quarter" idx="41" hasCustomPrompt="1"/>
          </p:nvPr>
        </p:nvSpPr>
        <p:spPr>
          <a:xfrm>
            <a:off x="546931" y="3050253"/>
            <a:ext cx="716713" cy="388775"/>
          </a:xfrm>
        </p:spPr>
        <p:txBody>
          <a:bodyPr anchor="ctr">
            <a:noAutofit/>
          </a:bodyPr>
          <a:lstStyle>
            <a:lvl1pPr algn="r">
              <a:lnSpc>
                <a:spcPct val="95000"/>
              </a:lnSpc>
              <a:spcBef>
                <a:spcPts val="0"/>
              </a:spcBef>
              <a:spcAft>
                <a:spcPts val="0"/>
              </a:spcAft>
              <a:defRPr sz="4000" b="1" cap="all" baseline="0">
                <a:solidFill>
                  <a:schemeClr val="accent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56" name="Content Placeholder 2">
            <a:extLst>
              <a:ext uri="{FF2B5EF4-FFF2-40B4-BE49-F238E27FC236}">
                <a16:creationId xmlns:a16="http://schemas.microsoft.com/office/drawing/2014/main" id="{0DF597DC-71A9-4FE8-952F-CAEDE75ECBE5}"/>
              </a:ext>
            </a:extLst>
          </p:cNvPr>
          <p:cNvSpPr>
            <a:spLocks noGrp="1"/>
          </p:cNvSpPr>
          <p:nvPr>
            <p:ph idx="42"/>
          </p:nvPr>
        </p:nvSpPr>
        <p:spPr>
          <a:xfrm>
            <a:off x="1461537" y="305025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7" name="Straight Connector 56">
            <a:extLst>
              <a:ext uri="{FF2B5EF4-FFF2-40B4-BE49-F238E27FC236}">
                <a16:creationId xmlns:a16="http://schemas.microsoft.com/office/drawing/2014/main" id="{6A17B620-1711-4CED-A53D-291E4B4A0DF5}"/>
              </a:ext>
            </a:extLst>
          </p:cNvPr>
          <p:cNvCxnSpPr>
            <a:cxnSpLocks/>
          </p:cNvCxnSpPr>
          <p:nvPr userDrawn="1"/>
        </p:nvCxnSpPr>
        <p:spPr>
          <a:xfrm>
            <a:off x="1339236" y="303585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8" name="Content Placeholder 2">
            <a:extLst>
              <a:ext uri="{FF2B5EF4-FFF2-40B4-BE49-F238E27FC236}">
                <a16:creationId xmlns:a16="http://schemas.microsoft.com/office/drawing/2014/main" id="{935AFADD-4871-4C38-80B4-63C7BFE1111D}"/>
              </a:ext>
            </a:extLst>
          </p:cNvPr>
          <p:cNvSpPr>
            <a:spLocks noGrp="1"/>
          </p:cNvSpPr>
          <p:nvPr>
            <p:ph idx="43"/>
          </p:nvPr>
        </p:nvSpPr>
        <p:spPr>
          <a:xfrm>
            <a:off x="7185350" y="305025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9" name="Straight Connector 58">
            <a:extLst>
              <a:ext uri="{FF2B5EF4-FFF2-40B4-BE49-F238E27FC236}">
                <a16:creationId xmlns:a16="http://schemas.microsoft.com/office/drawing/2014/main" id="{DF5EB377-27AB-4580-8177-3A430F9B8E6E}"/>
              </a:ext>
            </a:extLst>
          </p:cNvPr>
          <p:cNvCxnSpPr>
            <a:cxnSpLocks/>
          </p:cNvCxnSpPr>
          <p:nvPr userDrawn="1"/>
        </p:nvCxnSpPr>
        <p:spPr>
          <a:xfrm>
            <a:off x="7063049" y="303585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0" name="Text Placeholder 37">
            <a:extLst>
              <a:ext uri="{FF2B5EF4-FFF2-40B4-BE49-F238E27FC236}">
                <a16:creationId xmlns:a16="http://schemas.microsoft.com/office/drawing/2014/main" id="{2511BF1B-52AE-4AAE-9820-65F4CAEC49A6}"/>
              </a:ext>
            </a:extLst>
          </p:cNvPr>
          <p:cNvSpPr>
            <a:spLocks noGrp="1"/>
          </p:cNvSpPr>
          <p:nvPr>
            <p:ph type="body" sz="quarter" idx="44" hasCustomPrompt="1"/>
          </p:nvPr>
        </p:nvSpPr>
        <p:spPr>
          <a:xfrm>
            <a:off x="6270744" y="3044154"/>
            <a:ext cx="716713" cy="388775"/>
          </a:xfrm>
        </p:spPr>
        <p:txBody>
          <a:bodyPr anchor="ctr">
            <a:noAutofit/>
          </a:bodyPr>
          <a:lstStyle>
            <a:lvl1pPr algn="r">
              <a:lnSpc>
                <a:spcPct val="95000"/>
              </a:lnSpc>
              <a:spcBef>
                <a:spcPts val="0"/>
              </a:spcBef>
              <a:spcAft>
                <a:spcPts val="0"/>
              </a:spcAft>
              <a:defRPr sz="4000" b="1" cap="all" baseline="0">
                <a:solidFill>
                  <a:schemeClr val="accent1"/>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Tree>
    <p:extLst>
      <p:ext uri="{BB962C8B-B14F-4D97-AF65-F5344CB8AC3E}">
        <p14:creationId xmlns:p14="http://schemas.microsoft.com/office/powerpoint/2010/main" val="1168764649"/>
      </p:ext>
    </p:extLst>
  </p:cSld>
  <p:clrMapOvr>
    <a:masterClrMapping/>
  </p:clrMapOvr>
  <p:extLst>
    <p:ext uri="{DCECCB84-F9BA-43D5-87BE-67443E8EF086}">
      <p15:sldGuideLst xmlns:p15="http://schemas.microsoft.com/office/powerpoint/2012/main">
        <p15:guide id="1" pos="280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blue and Content Layout_quote_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F7C019-E54F-4959-9AA1-3B114D8FB5BE}"/>
              </a:ext>
            </a:extLst>
          </p:cNvPr>
          <p:cNvSpPr/>
          <p:nvPr userDrawn="1"/>
        </p:nvSpPr>
        <p:spPr bwMode="black">
          <a:xfrm>
            <a:off x="0" y="0"/>
            <a:ext cx="29638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2" name="Title 1">
            <a:extLst>
              <a:ext uri="{FF2B5EF4-FFF2-40B4-BE49-F238E27FC236}">
                <a16:creationId xmlns:a16="http://schemas.microsoft.com/office/drawing/2014/main" id="{45E903EE-4E1C-488C-93E3-BF3A17D56824}"/>
              </a:ext>
            </a:extLst>
          </p:cNvPr>
          <p:cNvSpPr>
            <a:spLocks noGrp="1"/>
          </p:cNvSpPr>
          <p:nvPr>
            <p:ph type="title"/>
          </p:nvPr>
        </p:nvSpPr>
        <p:spPr>
          <a:xfrm>
            <a:off x="3312000" y="365125"/>
            <a:ext cx="7812000" cy="1325563"/>
          </a:xfrm>
        </p:spPr>
        <p:txBody>
          <a:bodyPr/>
          <a:lstStyle>
            <a:lvl1pPr>
              <a:defRPr>
                <a:solidFill>
                  <a:schemeClr val="accent2"/>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p>
            <a:fld id="{DF147CEA-16D6-4673-BCFA-7EB7B103FA77}" type="slidenum">
              <a:rPr lang="en-GB" smtClean="0"/>
              <a:t>‹#›</a:t>
            </a:fld>
            <a:endParaRPr lang="en-GB"/>
          </a:p>
        </p:txBody>
      </p:sp>
      <p:sp>
        <p:nvSpPr>
          <p:cNvPr id="7" name="Text Placeholder 7">
            <a:extLst>
              <a:ext uri="{FF2B5EF4-FFF2-40B4-BE49-F238E27FC236}">
                <a16:creationId xmlns:a16="http://schemas.microsoft.com/office/drawing/2014/main" id="{3DA9EB04-5371-4FBC-A576-0820192301AA}"/>
              </a:ext>
            </a:extLst>
          </p:cNvPr>
          <p:cNvSpPr>
            <a:spLocks noGrp="1"/>
          </p:cNvSpPr>
          <p:nvPr>
            <p:ph type="body" sz="quarter" idx="13"/>
          </p:nvPr>
        </p:nvSpPr>
        <p:spPr bwMode="white">
          <a:xfrm>
            <a:off x="431999" y="2320925"/>
            <a:ext cx="2106000" cy="1108075"/>
          </a:xfrm>
        </p:spPr>
        <p:txBody>
          <a:bodyPr anchor="b" anchorCtr="0">
            <a:noAutofit/>
          </a:bodyPr>
          <a:lstStyle>
            <a:lvl1pPr algn="ctr">
              <a:lnSpc>
                <a:spcPct val="100000"/>
              </a:lnSpc>
              <a:spcBef>
                <a:spcPts val="0"/>
              </a:spcBef>
              <a:spcAft>
                <a:spcPts val="1800"/>
              </a:spcAft>
              <a:defRPr sz="1800" i="1">
                <a:solidFill>
                  <a:schemeClr val="bg1"/>
                </a:solidFill>
              </a:defRPr>
            </a:lvl1pPr>
            <a:lvl2pPr marL="0" indent="0" algn="ctr">
              <a:lnSpc>
                <a:spcPct val="100000"/>
              </a:lnSpc>
              <a:spcBef>
                <a:spcPts val="0"/>
              </a:spcBef>
              <a:buNone/>
              <a:defRPr sz="1000" i="0">
                <a:solidFill>
                  <a:schemeClr val="bg1"/>
                </a:solidFill>
              </a:defRPr>
            </a:lvl2pPr>
            <a:lvl3pPr marL="0" indent="0" algn="ctr">
              <a:lnSpc>
                <a:spcPct val="100000"/>
              </a:lnSpc>
              <a:spcBef>
                <a:spcPts val="0"/>
              </a:spcBef>
              <a:buNone/>
              <a:defRPr sz="1000" i="0">
                <a:solidFill>
                  <a:schemeClr val="bg1"/>
                </a:solidFill>
              </a:defRPr>
            </a:lvl3pPr>
            <a:lvl4pPr marL="0" indent="0" algn="ctr">
              <a:lnSpc>
                <a:spcPct val="100000"/>
              </a:lnSpc>
              <a:spcBef>
                <a:spcPts val="0"/>
              </a:spcBef>
              <a:buNone/>
              <a:defRPr sz="1000" i="0">
                <a:solidFill>
                  <a:schemeClr val="bg1"/>
                </a:solidFill>
              </a:defRPr>
            </a:lvl4pPr>
            <a:lvl5pPr marL="0" indent="0" algn="ctr">
              <a:lnSpc>
                <a:spcPct val="100000"/>
              </a:lnSpc>
              <a:spcBef>
                <a:spcPts val="0"/>
              </a:spcBef>
              <a:buNone/>
              <a:defRPr sz="1000" i="0">
                <a:solidFill>
                  <a:schemeClr val="bg1"/>
                </a:solidFill>
              </a:defRPr>
            </a:lvl5pPr>
          </a:lstStyle>
          <a:p>
            <a:pPr lvl="0"/>
            <a:r>
              <a:rPr lang="en-US"/>
              <a:t>Click to edit Master text styles</a:t>
            </a:r>
          </a:p>
        </p:txBody>
      </p:sp>
      <p:sp>
        <p:nvSpPr>
          <p:cNvPr id="8" name="Text Placeholder 7">
            <a:extLst>
              <a:ext uri="{FF2B5EF4-FFF2-40B4-BE49-F238E27FC236}">
                <a16:creationId xmlns:a16="http://schemas.microsoft.com/office/drawing/2014/main" id="{8EFF4FB2-7421-40B0-8472-5B5F6D9F00E2}"/>
              </a:ext>
            </a:extLst>
          </p:cNvPr>
          <p:cNvSpPr>
            <a:spLocks noGrp="1"/>
          </p:cNvSpPr>
          <p:nvPr>
            <p:ph type="body" sz="quarter" idx="14"/>
          </p:nvPr>
        </p:nvSpPr>
        <p:spPr bwMode="white">
          <a:xfrm>
            <a:off x="431999" y="3591233"/>
            <a:ext cx="2106000" cy="153888"/>
          </a:xfrm>
        </p:spPr>
        <p:txBody>
          <a:bodyPr>
            <a:noAutofit/>
          </a:bodyPr>
          <a:lstStyle>
            <a:lvl1pPr algn="ctr">
              <a:lnSpc>
                <a:spcPct val="100000"/>
              </a:lnSpc>
              <a:spcBef>
                <a:spcPts val="0"/>
              </a:spcBef>
              <a:spcAft>
                <a:spcPts val="1800"/>
              </a:spcAft>
              <a:defRPr sz="1600" i="0">
                <a:solidFill>
                  <a:schemeClr val="bg1"/>
                </a:solidFill>
              </a:defRPr>
            </a:lvl1pPr>
            <a:lvl2pPr marL="0" indent="0" algn="ctr">
              <a:lnSpc>
                <a:spcPct val="100000"/>
              </a:lnSpc>
              <a:spcBef>
                <a:spcPts val="0"/>
              </a:spcBef>
              <a:buNone/>
              <a:defRPr sz="1000" i="0">
                <a:solidFill>
                  <a:schemeClr val="bg1"/>
                </a:solidFill>
              </a:defRPr>
            </a:lvl2pPr>
            <a:lvl3pPr marL="0" indent="0" algn="ctr">
              <a:lnSpc>
                <a:spcPct val="100000"/>
              </a:lnSpc>
              <a:spcBef>
                <a:spcPts val="0"/>
              </a:spcBef>
              <a:buNone/>
              <a:defRPr sz="1000" i="0">
                <a:solidFill>
                  <a:schemeClr val="bg1"/>
                </a:solidFill>
              </a:defRPr>
            </a:lvl3pPr>
            <a:lvl4pPr marL="0" indent="0" algn="ctr">
              <a:lnSpc>
                <a:spcPct val="100000"/>
              </a:lnSpc>
              <a:spcBef>
                <a:spcPts val="0"/>
              </a:spcBef>
              <a:buNone/>
              <a:defRPr sz="1000" i="0">
                <a:solidFill>
                  <a:schemeClr val="bg1"/>
                </a:solidFill>
              </a:defRPr>
            </a:lvl4pPr>
            <a:lvl5pPr marL="0" indent="0" algn="ctr">
              <a:lnSpc>
                <a:spcPct val="100000"/>
              </a:lnSpc>
              <a:spcBef>
                <a:spcPts val="0"/>
              </a:spcBef>
              <a:buNone/>
              <a:defRPr sz="1000" i="0">
                <a:solidFill>
                  <a:schemeClr val="bg1"/>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09C0FE86-D10E-434F-87EF-4058CC3ABF68}"/>
              </a:ext>
            </a:extLst>
          </p:cNvPr>
          <p:cNvCxnSpPr>
            <a:cxnSpLocks/>
          </p:cNvCxnSpPr>
          <p:nvPr userDrawn="1"/>
        </p:nvCxnSpPr>
        <p:spPr bwMode="white">
          <a:xfrm>
            <a:off x="1214999" y="3510116"/>
            <a:ext cx="540000" cy="0"/>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11">
            <a:extLst>
              <a:ext uri="{FF2B5EF4-FFF2-40B4-BE49-F238E27FC236}">
                <a16:creationId xmlns:a16="http://schemas.microsoft.com/office/drawing/2014/main" id="{517A98ED-A3C5-476A-A569-89624323F6FF}"/>
              </a:ext>
            </a:extLst>
          </p:cNvPr>
          <p:cNvSpPr>
            <a:spLocks noGrp="1"/>
          </p:cNvSpPr>
          <p:nvPr>
            <p:ph sz="quarter" idx="15"/>
          </p:nvPr>
        </p:nvSpPr>
        <p:spPr>
          <a:xfrm>
            <a:off x="3312000" y="2323375"/>
            <a:ext cx="7812000" cy="38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52338A3A-60EF-43AD-8430-177C9BAC46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13" name="Straight Connector 12">
            <a:extLst>
              <a:ext uri="{FF2B5EF4-FFF2-40B4-BE49-F238E27FC236}">
                <a16:creationId xmlns:a16="http://schemas.microsoft.com/office/drawing/2014/main" id="{45E14FA5-B28D-4C05-A0E7-3431333C26D2}"/>
              </a:ext>
            </a:extLst>
          </p:cNvPr>
          <p:cNvCxnSpPr/>
          <p:nvPr userDrawn="1"/>
        </p:nvCxnSpPr>
        <p:spPr>
          <a:xfrm>
            <a:off x="3312000" y="1909823"/>
            <a:ext cx="798902"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982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Content_black text_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BDD053-08AC-4B4D-935C-E659F04EEDEF}"/>
              </a:ext>
            </a:extLst>
          </p:cNvPr>
          <p:cNvSpPr/>
          <p:nvPr userDrawn="1"/>
        </p:nvSpPr>
        <p:spPr bwMode="black">
          <a:xfrm>
            <a:off x="0" y="0"/>
            <a:ext cx="29638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2" name="Title 1">
            <a:extLst>
              <a:ext uri="{FF2B5EF4-FFF2-40B4-BE49-F238E27FC236}">
                <a16:creationId xmlns:a16="http://schemas.microsoft.com/office/drawing/2014/main" id="{45E903EE-4E1C-488C-93E3-BF3A17D56824}"/>
              </a:ext>
            </a:extLst>
          </p:cNvPr>
          <p:cNvSpPr>
            <a:spLocks noGrp="1"/>
          </p:cNvSpPr>
          <p:nvPr>
            <p:ph type="title"/>
          </p:nvPr>
        </p:nvSpPr>
        <p:spPr>
          <a:xfrm>
            <a:off x="3312000" y="365125"/>
            <a:ext cx="7812000" cy="1325563"/>
          </a:xfrm>
        </p:spPr>
        <p:txBody>
          <a:bodyPr/>
          <a:lstStyle>
            <a:lvl1pPr>
              <a:defRPr>
                <a:solidFill>
                  <a:schemeClr val="tx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p:txBody>
          <a:bodyPr/>
          <a:lstStyle>
            <a:lvl1pPr>
              <a:defRPr>
                <a:solidFill>
                  <a:schemeClr val="bg1"/>
                </a:solidFill>
              </a:defRPr>
            </a:lvl1pPr>
          </a:lstStyle>
          <a:p>
            <a:fld id="{F2335CD6-6346-457E-B72D-D25970AF9687}" type="datetimeFigureOut">
              <a:rPr lang="en-GB" smtClean="0"/>
              <a:pPr/>
              <a:t>23/03/2026</a:t>
            </a:fld>
            <a:endParaRPr lang="en-GB"/>
          </a:p>
        </p:txBody>
      </p:sp>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lvl1pPr>
              <a:defRPr>
                <a:solidFill>
                  <a:schemeClr val="tx1"/>
                </a:solidFill>
              </a:defRPr>
            </a:lvl1pPr>
          </a:lstStyle>
          <a:p>
            <a:fld id="{DF147CEA-16D6-4673-BCFA-7EB7B103FA77}" type="slidenum">
              <a:rPr lang="en-GB" smtClean="0"/>
              <a:pPr/>
              <a:t>‹#›</a:t>
            </a:fld>
            <a:endParaRPr lang="en-GB"/>
          </a:p>
        </p:txBody>
      </p:sp>
      <p:sp>
        <p:nvSpPr>
          <p:cNvPr id="9" name="Content Placeholder 8">
            <a:extLst>
              <a:ext uri="{FF2B5EF4-FFF2-40B4-BE49-F238E27FC236}">
                <a16:creationId xmlns:a16="http://schemas.microsoft.com/office/drawing/2014/main" id="{8640253D-9799-40EB-87CE-FFCE41DE2517}"/>
              </a:ext>
            </a:extLst>
          </p:cNvPr>
          <p:cNvSpPr>
            <a:spLocks noGrp="1"/>
          </p:cNvSpPr>
          <p:nvPr>
            <p:ph sz="quarter" idx="14"/>
          </p:nvPr>
        </p:nvSpPr>
        <p:spPr>
          <a:xfrm>
            <a:off x="3312000" y="2323375"/>
            <a:ext cx="7812000" cy="38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CC6A62CC-0024-45DF-A70A-4CAB784CBA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10" name="Straight Connector 9">
            <a:extLst>
              <a:ext uri="{FF2B5EF4-FFF2-40B4-BE49-F238E27FC236}">
                <a16:creationId xmlns:a16="http://schemas.microsoft.com/office/drawing/2014/main" id="{7E172A06-507F-4B4C-BA9C-5AF1BA15B7A8}"/>
              </a:ext>
            </a:extLst>
          </p:cNvPr>
          <p:cNvCxnSpPr/>
          <p:nvPr userDrawn="1"/>
        </p:nvCxnSpPr>
        <p:spPr>
          <a:xfrm>
            <a:off x="3312000" y="1909823"/>
            <a:ext cx="798902"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143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am Layout_15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63" name="Text Placeholder 7">
            <a:extLst>
              <a:ext uri="{FF2B5EF4-FFF2-40B4-BE49-F238E27FC236}">
                <a16:creationId xmlns:a16="http://schemas.microsoft.com/office/drawing/2014/main" id="{F199F87B-A06C-4BE9-95DF-C0F18FD20578}"/>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
        <p:nvSpPr>
          <p:cNvPr id="94" name="Rectangle 93">
            <a:extLst>
              <a:ext uri="{FF2B5EF4-FFF2-40B4-BE49-F238E27FC236}">
                <a16:creationId xmlns:a16="http://schemas.microsoft.com/office/drawing/2014/main" id="{CA8D9577-4FBE-4761-A5F0-E551A9710AA8}"/>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95" name="Picture Placeholder 11">
            <a:extLst>
              <a:ext uri="{FF2B5EF4-FFF2-40B4-BE49-F238E27FC236}">
                <a16:creationId xmlns:a16="http://schemas.microsoft.com/office/drawing/2014/main" id="{3C7C60CA-22D9-43CB-97FC-BD807696A9AB}"/>
              </a:ext>
            </a:extLst>
          </p:cNvPr>
          <p:cNvSpPr>
            <a:spLocks noGrp="1"/>
          </p:cNvSpPr>
          <p:nvPr>
            <p:ph type="pic" sz="quarter" idx="15"/>
          </p:nvPr>
        </p:nvSpPr>
        <p:spPr>
          <a:xfrm>
            <a:off x="2112139"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96" name="Picture Placeholder 11">
            <a:extLst>
              <a:ext uri="{FF2B5EF4-FFF2-40B4-BE49-F238E27FC236}">
                <a16:creationId xmlns:a16="http://schemas.microsoft.com/office/drawing/2014/main" id="{ED7A147C-E3EA-44AB-8752-0830445F9C9F}"/>
              </a:ext>
            </a:extLst>
          </p:cNvPr>
          <p:cNvSpPr>
            <a:spLocks noGrp="1"/>
          </p:cNvSpPr>
          <p:nvPr>
            <p:ph type="pic" sz="quarter" idx="16"/>
          </p:nvPr>
        </p:nvSpPr>
        <p:spPr>
          <a:xfrm>
            <a:off x="3529328"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97" name="Picture Placeholder 11">
            <a:extLst>
              <a:ext uri="{FF2B5EF4-FFF2-40B4-BE49-F238E27FC236}">
                <a16:creationId xmlns:a16="http://schemas.microsoft.com/office/drawing/2014/main" id="{3339AEC6-125B-4D41-88F8-817CE8A9DE16}"/>
              </a:ext>
            </a:extLst>
          </p:cNvPr>
          <p:cNvSpPr>
            <a:spLocks noGrp="1"/>
          </p:cNvSpPr>
          <p:nvPr>
            <p:ph type="pic" sz="quarter" idx="17"/>
          </p:nvPr>
        </p:nvSpPr>
        <p:spPr>
          <a:xfrm>
            <a:off x="4946517"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98" name="Picture Placeholder 11">
            <a:extLst>
              <a:ext uri="{FF2B5EF4-FFF2-40B4-BE49-F238E27FC236}">
                <a16:creationId xmlns:a16="http://schemas.microsoft.com/office/drawing/2014/main" id="{C3A8D399-1EEE-4A26-A246-AC7C5A39F971}"/>
              </a:ext>
            </a:extLst>
          </p:cNvPr>
          <p:cNvSpPr>
            <a:spLocks noGrp="1"/>
          </p:cNvSpPr>
          <p:nvPr>
            <p:ph type="pic" sz="quarter" idx="18"/>
          </p:nvPr>
        </p:nvSpPr>
        <p:spPr>
          <a:xfrm>
            <a:off x="6363706"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99" name="Picture Placeholder 11">
            <a:extLst>
              <a:ext uri="{FF2B5EF4-FFF2-40B4-BE49-F238E27FC236}">
                <a16:creationId xmlns:a16="http://schemas.microsoft.com/office/drawing/2014/main" id="{55174946-9325-42A2-9CCA-2CBA6829284B}"/>
              </a:ext>
            </a:extLst>
          </p:cNvPr>
          <p:cNvSpPr>
            <a:spLocks noGrp="1"/>
          </p:cNvSpPr>
          <p:nvPr>
            <p:ph type="pic" sz="quarter" idx="19"/>
          </p:nvPr>
        </p:nvSpPr>
        <p:spPr>
          <a:xfrm>
            <a:off x="7780895"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00" name="Picture Placeholder 11">
            <a:extLst>
              <a:ext uri="{FF2B5EF4-FFF2-40B4-BE49-F238E27FC236}">
                <a16:creationId xmlns:a16="http://schemas.microsoft.com/office/drawing/2014/main" id="{3EFD0C16-2F85-4F06-9B2B-EF494E9BBBB6}"/>
              </a:ext>
            </a:extLst>
          </p:cNvPr>
          <p:cNvSpPr>
            <a:spLocks noGrp="1"/>
          </p:cNvSpPr>
          <p:nvPr>
            <p:ph type="pic" sz="quarter" idx="20"/>
          </p:nvPr>
        </p:nvSpPr>
        <p:spPr>
          <a:xfrm>
            <a:off x="9198084"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03" name="Picture Placeholder 11">
            <a:extLst>
              <a:ext uri="{FF2B5EF4-FFF2-40B4-BE49-F238E27FC236}">
                <a16:creationId xmlns:a16="http://schemas.microsoft.com/office/drawing/2014/main" id="{41134655-89BE-43E2-ACF0-AB361010878C}"/>
              </a:ext>
            </a:extLst>
          </p:cNvPr>
          <p:cNvSpPr>
            <a:spLocks noGrp="1"/>
          </p:cNvSpPr>
          <p:nvPr>
            <p:ph type="pic" sz="quarter" idx="23"/>
          </p:nvPr>
        </p:nvSpPr>
        <p:spPr>
          <a:xfrm>
            <a:off x="10615270"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cxnSp>
        <p:nvCxnSpPr>
          <p:cNvPr id="104" name="Straight Connector 103">
            <a:extLst>
              <a:ext uri="{FF2B5EF4-FFF2-40B4-BE49-F238E27FC236}">
                <a16:creationId xmlns:a16="http://schemas.microsoft.com/office/drawing/2014/main" id="{86FB973D-8CB9-45F3-9C40-FE59CC431BE2}"/>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1874906-C1D2-42FA-B631-23456BA36646}"/>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EBBA706-CAA5-4496-A402-1E03969DB480}"/>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FCF08DB-BFAB-4F41-9007-5681E592C27B}"/>
              </a:ext>
            </a:extLst>
          </p:cNvPr>
          <p:cNvCxnSpPr/>
          <p:nvPr userDrawn="1"/>
        </p:nvCxnSpPr>
        <p:spPr>
          <a:xfrm>
            <a:off x="1061527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2F528DF-1F0D-457F-B0CC-2704DAD8BBE9}"/>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BC74A32-C321-4F06-BAB0-40E1B0326C8F}"/>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C2209A7-0E82-4F47-BB0F-52811979AA73}"/>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B8A306A-C2B5-486F-90E1-0BE2448082D3}"/>
              </a:ext>
            </a:extLst>
          </p:cNvPr>
          <p:cNvCxnSpPr/>
          <p:nvPr userDrawn="1"/>
        </p:nvCxnSpPr>
        <p:spPr>
          <a:xfrm>
            <a:off x="9198084"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4" name="Text Placeholder 37">
            <a:extLst>
              <a:ext uri="{FF2B5EF4-FFF2-40B4-BE49-F238E27FC236}">
                <a16:creationId xmlns:a16="http://schemas.microsoft.com/office/drawing/2014/main" id="{C61C218A-44A5-4E46-914B-830CCCA27299}"/>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5" name="Text Placeholder 37">
            <a:extLst>
              <a:ext uri="{FF2B5EF4-FFF2-40B4-BE49-F238E27FC236}">
                <a16:creationId xmlns:a16="http://schemas.microsoft.com/office/drawing/2014/main" id="{5D81116E-5F1E-457C-BE8D-DA03F0EA4D23}"/>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6" name="Text Placeholder 37">
            <a:extLst>
              <a:ext uri="{FF2B5EF4-FFF2-40B4-BE49-F238E27FC236}">
                <a16:creationId xmlns:a16="http://schemas.microsoft.com/office/drawing/2014/main" id="{FC5978F1-69ED-4FE1-A5F3-FA924B48499B}"/>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7" name="Text Placeholder 37">
            <a:extLst>
              <a:ext uri="{FF2B5EF4-FFF2-40B4-BE49-F238E27FC236}">
                <a16:creationId xmlns:a16="http://schemas.microsoft.com/office/drawing/2014/main" id="{83CA5215-A741-468D-A17E-9DEB397F439D}"/>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8" name="Text Placeholder 37">
            <a:extLst>
              <a:ext uri="{FF2B5EF4-FFF2-40B4-BE49-F238E27FC236}">
                <a16:creationId xmlns:a16="http://schemas.microsoft.com/office/drawing/2014/main" id="{95F47FA5-FE9A-42E2-8917-170AF620AC70}"/>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9" name="Text Placeholder 37">
            <a:extLst>
              <a:ext uri="{FF2B5EF4-FFF2-40B4-BE49-F238E27FC236}">
                <a16:creationId xmlns:a16="http://schemas.microsoft.com/office/drawing/2014/main" id="{00016D2B-4187-4410-B2B4-72CD90F9F282}"/>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20" name="Text Placeholder 37">
            <a:extLst>
              <a:ext uri="{FF2B5EF4-FFF2-40B4-BE49-F238E27FC236}">
                <a16:creationId xmlns:a16="http://schemas.microsoft.com/office/drawing/2014/main" id="{FC39788B-9687-4FB1-A573-8174C77D311C}"/>
              </a:ext>
            </a:extLst>
          </p:cNvPr>
          <p:cNvSpPr>
            <a:spLocks noGrp="1"/>
          </p:cNvSpPr>
          <p:nvPr>
            <p:ph type="body" sz="quarter" idx="32" hasCustomPrompt="1"/>
          </p:nvPr>
        </p:nvSpPr>
        <p:spPr>
          <a:xfrm>
            <a:off x="9198084"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23" name="Text Placeholder 37">
            <a:extLst>
              <a:ext uri="{FF2B5EF4-FFF2-40B4-BE49-F238E27FC236}">
                <a16:creationId xmlns:a16="http://schemas.microsoft.com/office/drawing/2014/main" id="{1243E1CF-E807-41DE-807A-8A3647224B56}"/>
              </a:ext>
            </a:extLst>
          </p:cNvPr>
          <p:cNvSpPr>
            <a:spLocks noGrp="1"/>
          </p:cNvSpPr>
          <p:nvPr>
            <p:ph type="body" sz="quarter" idx="35" hasCustomPrompt="1"/>
          </p:nvPr>
        </p:nvSpPr>
        <p:spPr>
          <a:xfrm>
            <a:off x="1061527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64" name="Straight Connector 163">
            <a:extLst>
              <a:ext uri="{FF2B5EF4-FFF2-40B4-BE49-F238E27FC236}">
                <a16:creationId xmlns:a16="http://schemas.microsoft.com/office/drawing/2014/main" id="{F0CEC1C8-0834-4EEA-AB5A-1D53ECEFE19F}"/>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EBD57F2-F00B-4175-8FD7-FF69F04D4E7B}"/>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5001A52-EE58-43C5-8A5E-1B312718F9E5}"/>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E58B05C-31CD-483A-8280-D63A68BE25CB}"/>
              </a:ext>
            </a:extLst>
          </p:cNvPr>
          <p:cNvCxnSpPr/>
          <p:nvPr userDrawn="1"/>
        </p:nvCxnSpPr>
        <p:spPr>
          <a:xfrm>
            <a:off x="1061527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7AC1F33-C13F-4834-B577-24CF61CBE0A3}"/>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F07EBAD-5DC5-4BE9-BE08-F0ED367273CF}"/>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8151FD6-4D92-4ECD-8C71-EDB4618629A5}"/>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F93FF7E-659C-4A3E-8A4B-354F4D10F14A}"/>
              </a:ext>
            </a:extLst>
          </p:cNvPr>
          <p:cNvCxnSpPr/>
          <p:nvPr userDrawn="1"/>
        </p:nvCxnSpPr>
        <p:spPr>
          <a:xfrm>
            <a:off x="9198084"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2" name="Text Placeholder 37">
            <a:extLst>
              <a:ext uri="{FF2B5EF4-FFF2-40B4-BE49-F238E27FC236}">
                <a16:creationId xmlns:a16="http://schemas.microsoft.com/office/drawing/2014/main" id="{D7FB8DCF-811E-4EF7-9A16-831FDEAEAB6F}"/>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3" name="Text Placeholder 37">
            <a:extLst>
              <a:ext uri="{FF2B5EF4-FFF2-40B4-BE49-F238E27FC236}">
                <a16:creationId xmlns:a16="http://schemas.microsoft.com/office/drawing/2014/main" id="{F3A2A1A0-A574-42D1-B406-A3AEDB67B3FD}"/>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4" name="Text Placeholder 37">
            <a:extLst>
              <a:ext uri="{FF2B5EF4-FFF2-40B4-BE49-F238E27FC236}">
                <a16:creationId xmlns:a16="http://schemas.microsoft.com/office/drawing/2014/main" id="{9518C234-102C-4E9E-84A8-E71C1F9459CF}"/>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5" name="Text Placeholder 37">
            <a:extLst>
              <a:ext uri="{FF2B5EF4-FFF2-40B4-BE49-F238E27FC236}">
                <a16:creationId xmlns:a16="http://schemas.microsoft.com/office/drawing/2014/main" id="{FC3E8024-22AD-42F2-92DC-92232E48E3D4}"/>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6" name="Text Placeholder 37">
            <a:extLst>
              <a:ext uri="{FF2B5EF4-FFF2-40B4-BE49-F238E27FC236}">
                <a16:creationId xmlns:a16="http://schemas.microsoft.com/office/drawing/2014/main" id="{5521DAC9-4446-4999-BF65-497A56B2178C}"/>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7" name="Text Placeholder 37">
            <a:extLst>
              <a:ext uri="{FF2B5EF4-FFF2-40B4-BE49-F238E27FC236}">
                <a16:creationId xmlns:a16="http://schemas.microsoft.com/office/drawing/2014/main" id="{9729602D-3817-4F55-B17F-71244608AA1B}"/>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8" name="Text Placeholder 37">
            <a:extLst>
              <a:ext uri="{FF2B5EF4-FFF2-40B4-BE49-F238E27FC236}">
                <a16:creationId xmlns:a16="http://schemas.microsoft.com/office/drawing/2014/main" id="{37DBFD70-D33B-4056-AA14-486BDD098BBD}"/>
              </a:ext>
            </a:extLst>
          </p:cNvPr>
          <p:cNvSpPr>
            <a:spLocks noGrp="1"/>
          </p:cNvSpPr>
          <p:nvPr>
            <p:ph type="body" sz="quarter" idx="44" hasCustomPrompt="1"/>
          </p:nvPr>
        </p:nvSpPr>
        <p:spPr>
          <a:xfrm>
            <a:off x="9198084"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9" name="Text Placeholder 37">
            <a:extLst>
              <a:ext uri="{FF2B5EF4-FFF2-40B4-BE49-F238E27FC236}">
                <a16:creationId xmlns:a16="http://schemas.microsoft.com/office/drawing/2014/main" id="{ECF186FC-2A38-4AC6-91FC-0EE03C754D28}"/>
              </a:ext>
            </a:extLst>
          </p:cNvPr>
          <p:cNvSpPr>
            <a:spLocks noGrp="1"/>
          </p:cNvSpPr>
          <p:nvPr>
            <p:ph type="body" sz="quarter" idx="47" hasCustomPrompt="1"/>
          </p:nvPr>
        </p:nvSpPr>
        <p:spPr>
          <a:xfrm>
            <a:off x="1061527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0" name="Picture Placeholder 11">
            <a:extLst>
              <a:ext uri="{FF2B5EF4-FFF2-40B4-BE49-F238E27FC236}">
                <a16:creationId xmlns:a16="http://schemas.microsoft.com/office/drawing/2014/main" id="{D4B84E32-3AA3-4819-B496-182F699418A8}"/>
              </a:ext>
            </a:extLst>
          </p:cNvPr>
          <p:cNvSpPr>
            <a:spLocks noGrp="1"/>
          </p:cNvSpPr>
          <p:nvPr>
            <p:ph type="pic" sz="quarter" idx="48"/>
          </p:nvPr>
        </p:nvSpPr>
        <p:spPr>
          <a:xfrm>
            <a:off x="694950"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81" name="Picture Placeholder 11">
            <a:extLst>
              <a:ext uri="{FF2B5EF4-FFF2-40B4-BE49-F238E27FC236}">
                <a16:creationId xmlns:a16="http://schemas.microsoft.com/office/drawing/2014/main" id="{1E722438-DF29-4CC4-ABF7-2A6E5CD69C44}"/>
              </a:ext>
            </a:extLst>
          </p:cNvPr>
          <p:cNvSpPr>
            <a:spLocks noGrp="1"/>
          </p:cNvSpPr>
          <p:nvPr>
            <p:ph type="pic" sz="quarter" idx="49"/>
          </p:nvPr>
        </p:nvSpPr>
        <p:spPr>
          <a:xfrm>
            <a:off x="2112139"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82" name="Picture Placeholder 11">
            <a:extLst>
              <a:ext uri="{FF2B5EF4-FFF2-40B4-BE49-F238E27FC236}">
                <a16:creationId xmlns:a16="http://schemas.microsoft.com/office/drawing/2014/main" id="{D73120BE-894C-4B73-916D-CA7E57BCD0DD}"/>
              </a:ext>
            </a:extLst>
          </p:cNvPr>
          <p:cNvSpPr>
            <a:spLocks noGrp="1"/>
          </p:cNvSpPr>
          <p:nvPr>
            <p:ph type="pic" sz="quarter" idx="50"/>
          </p:nvPr>
        </p:nvSpPr>
        <p:spPr>
          <a:xfrm>
            <a:off x="3529328"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83" name="Picture Placeholder 11">
            <a:extLst>
              <a:ext uri="{FF2B5EF4-FFF2-40B4-BE49-F238E27FC236}">
                <a16:creationId xmlns:a16="http://schemas.microsoft.com/office/drawing/2014/main" id="{8BC69578-6B47-4367-A49A-DE03246A3055}"/>
              </a:ext>
            </a:extLst>
          </p:cNvPr>
          <p:cNvSpPr>
            <a:spLocks noGrp="1"/>
          </p:cNvSpPr>
          <p:nvPr>
            <p:ph type="pic" sz="quarter" idx="51"/>
          </p:nvPr>
        </p:nvSpPr>
        <p:spPr>
          <a:xfrm>
            <a:off x="4946517"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84" name="Picture Placeholder 11">
            <a:extLst>
              <a:ext uri="{FF2B5EF4-FFF2-40B4-BE49-F238E27FC236}">
                <a16:creationId xmlns:a16="http://schemas.microsoft.com/office/drawing/2014/main" id="{D6EA9CF3-6ACA-471A-AD51-2F1C509122D6}"/>
              </a:ext>
            </a:extLst>
          </p:cNvPr>
          <p:cNvSpPr>
            <a:spLocks noGrp="1"/>
          </p:cNvSpPr>
          <p:nvPr>
            <p:ph type="pic" sz="quarter" idx="52"/>
          </p:nvPr>
        </p:nvSpPr>
        <p:spPr>
          <a:xfrm>
            <a:off x="6363706"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85" name="Picture Placeholder 11">
            <a:extLst>
              <a:ext uri="{FF2B5EF4-FFF2-40B4-BE49-F238E27FC236}">
                <a16:creationId xmlns:a16="http://schemas.microsoft.com/office/drawing/2014/main" id="{A3318E0A-B4C6-40FE-84F2-0EC7AA8C4005}"/>
              </a:ext>
            </a:extLst>
          </p:cNvPr>
          <p:cNvSpPr>
            <a:spLocks noGrp="1"/>
          </p:cNvSpPr>
          <p:nvPr>
            <p:ph type="pic" sz="quarter" idx="53"/>
          </p:nvPr>
        </p:nvSpPr>
        <p:spPr>
          <a:xfrm>
            <a:off x="7780895"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86" name="Picture Placeholder 11">
            <a:extLst>
              <a:ext uri="{FF2B5EF4-FFF2-40B4-BE49-F238E27FC236}">
                <a16:creationId xmlns:a16="http://schemas.microsoft.com/office/drawing/2014/main" id="{F1FE7C5B-D917-4753-82DD-350AF03485FC}"/>
              </a:ext>
            </a:extLst>
          </p:cNvPr>
          <p:cNvSpPr>
            <a:spLocks noGrp="1"/>
          </p:cNvSpPr>
          <p:nvPr>
            <p:ph type="pic" sz="quarter" idx="54"/>
          </p:nvPr>
        </p:nvSpPr>
        <p:spPr>
          <a:xfrm>
            <a:off x="9198084"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cxnSp>
        <p:nvCxnSpPr>
          <p:cNvPr id="187" name="Straight Connector 186">
            <a:extLst>
              <a:ext uri="{FF2B5EF4-FFF2-40B4-BE49-F238E27FC236}">
                <a16:creationId xmlns:a16="http://schemas.microsoft.com/office/drawing/2014/main" id="{1C678DE8-E1A0-46A1-8E15-2A350C663619}"/>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619DF9C-0936-46F3-9633-047942F4F5A5}"/>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66C41249-A46C-42CD-A017-D75A7AA3D4CA}"/>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08D5B497-FBB2-4792-BF52-9F89E6E52E0F}"/>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34D1213-C4FE-4EE4-91FF-17D770B00AF3}"/>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4AAB746-E31B-40CF-837E-73AF70D6FF9D}"/>
              </a:ext>
            </a:extLst>
          </p:cNvPr>
          <p:cNvCxnSpPr/>
          <p:nvPr userDrawn="1"/>
        </p:nvCxnSpPr>
        <p:spPr>
          <a:xfrm>
            <a:off x="7780895"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315A726-94CA-4D9E-9C74-B7DD27E3754F}"/>
              </a:ext>
            </a:extLst>
          </p:cNvPr>
          <p:cNvCxnSpPr/>
          <p:nvPr userDrawn="1"/>
        </p:nvCxnSpPr>
        <p:spPr>
          <a:xfrm>
            <a:off x="9198084"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4" name="Text Placeholder 37">
            <a:extLst>
              <a:ext uri="{FF2B5EF4-FFF2-40B4-BE49-F238E27FC236}">
                <a16:creationId xmlns:a16="http://schemas.microsoft.com/office/drawing/2014/main" id="{4A560431-EB53-4422-842C-FED27668007F}"/>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5" name="Text Placeholder 37">
            <a:extLst>
              <a:ext uri="{FF2B5EF4-FFF2-40B4-BE49-F238E27FC236}">
                <a16:creationId xmlns:a16="http://schemas.microsoft.com/office/drawing/2014/main" id="{DB043BB1-01C2-4EE8-AF75-333338DF0710}"/>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6" name="Text Placeholder 37">
            <a:extLst>
              <a:ext uri="{FF2B5EF4-FFF2-40B4-BE49-F238E27FC236}">
                <a16:creationId xmlns:a16="http://schemas.microsoft.com/office/drawing/2014/main" id="{F19544CD-1873-4A93-8918-2FE4A35694AB}"/>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7" name="Text Placeholder 37">
            <a:extLst>
              <a:ext uri="{FF2B5EF4-FFF2-40B4-BE49-F238E27FC236}">
                <a16:creationId xmlns:a16="http://schemas.microsoft.com/office/drawing/2014/main" id="{E0A93DAB-7B26-4936-8F7E-9D0316C9AC31}"/>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8" name="Text Placeholder 37">
            <a:extLst>
              <a:ext uri="{FF2B5EF4-FFF2-40B4-BE49-F238E27FC236}">
                <a16:creationId xmlns:a16="http://schemas.microsoft.com/office/drawing/2014/main" id="{DCC1B383-2EC3-443C-B20E-1C4029EE438E}"/>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9" name="Text Placeholder 37">
            <a:extLst>
              <a:ext uri="{FF2B5EF4-FFF2-40B4-BE49-F238E27FC236}">
                <a16:creationId xmlns:a16="http://schemas.microsoft.com/office/drawing/2014/main" id="{E6E34946-61C3-4EE9-8836-C1370CF205AA}"/>
              </a:ext>
            </a:extLst>
          </p:cNvPr>
          <p:cNvSpPr>
            <a:spLocks noGrp="1"/>
          </p:cNvSpPr>
          <p:nvPr>
            <p:ph type="body" sz="quarter" idx="63" hasCustomPrompt="1"/>
          </p:nvPr>
        </p:nvSpPr>
        <p:spPr>
          <a:xfrm>
            <a:off x="7780895"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00" name="Text Placeholder 37">
            <a:extLst>
              <a:ext uri="{FF2B5EF4-FFF2-40B4-BE49-F238E27FC236}">
                <a16:creationId xmlns:a16="http://schemas.microsoft.com/office/drawing/2014/main" id="{24C5690A-D635-4400-834C-4D507D037F62}"/>
              </a:ext>
            </a:extLst>
          </p:cNvPr>
          <p:cNvSpPr>
            <a:spLocks noGrp="1"/>
          </p:cNvSpPr>
          <p:nvPr>
            <p:ph type="body" sz="quarter" idx="64" hasCustomPrompt="1"/>
          </p:nvPr>
        </p:nvSpPr>
        <p:spPr>
          <a:xfrm>
            <a:off x="9198084"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201" name="Straight Connector 200">
            <a:extLst>
              <a:ext uri="{FF2B5EF4-FFF2-40B4-BE49-F238E27FC236}">
                <a16:creationId xmlns:a16="http://schemas.microsoft.com/office/drawing/2014/main" id="{0BE716A5-1D1C-45BE-BEED-BC485AF9E539}"/>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A2B9C57-DB75-4651-A7E3-DFE400BEA4DF}"/>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0937A59E-C285-4704-B6C4-E41CF3679609}"/>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EF689B7-389D-4B29-8500-E6729D2D8B1A}"/>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A8504E1-1CCE-4A0F-A4E9-37F172D31893}"/>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B2E54A4-E398-407A-96B9-C45D614126F7}"/>
              </a:ext>
            </a:extLst>
          </p:cNvPr>
          <p:cNvCxnSpPr/>
          <p:nvPr userDrawn="1"/>
        </p:nvCxnSpPr>
        <p:spPr>
          <a:xfrm>
            <a:off x="7780895"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386A762-2BE6-4F57-B941-5572314D58FD}"/>
              </a:ext>
            </a:extLst>
          </p:cNvPr>
          <p:cNvCxnSpPr/>
          <p:nvPr userDrawn="1"/>
        </p:nvCxnSpPr>
        <p:spPr>
          <a:xfrm>
            <a:off x="9198084"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8" name="Text Placeholder 37">
            <a:extLst>
              <a:ext uri="{FF2B5EF4-FFF2-40B4-BE49-F238E27FC236}">
                <a16:creationId xmlns:a16="http://schemas.microsoft.com/office/drawing/2014/main" id="{91EC0E3E-BE26-4836-8E43-1F7BA982D470}"/>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9" name="Text Placeholder 37">
            <a:extLst>
              <a:ext uri="{FF2B5EF4-FFF2-40B4-BE49-F238E27FC236}">
                <a16:creationId xmlns:a16="http://schemas.microsoft.com/office/drawing/2014/main" id="{0C7F42DA-4EA0-4262-B384-AC2373DB6543}"/>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0" name="Text Placeholder 37">
            <a:extLst>
              <a:ext uri="{FF2B5EF4-FFF2-40B4-BE49-F238E27FC236}">
                <a16:creationId xmlns:a16="http://schemas.microsoft.com/office/drawing/2014/main" id="{DACFCE2E-51EB-4C1E-B109-9D4759EB11CC}"/>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1" name="Text Placeholder 37">
            <a:extLst>
              <a:ext uri="{FF2B5EF4-FFF2-40B4-BE49-F238E27FC236}">
                <a16:creationId xmlns:a16="http://schemas.microsoft.com/office/drawing/2014/main" id="{52FB8344-10EB-4E36-B999-534E81FD61DA}"/>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2" name="Text Placeholder 37">
            <a:extLst>
              <a:ext uri="{FF2B5EF4-FFF2-40B4-BE49-F238E27FC236}">
                <a16:creationId xmlns:a16="http://schemas.microsoft.com/office/drawing/2014/main" id="{8E93F084-3813-4B7B-A24F-7C69D75EBC71}"/>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3" name="Text Placeholder 37">
            <a:extLst>
              <a:ext uri="{FF2B5EF4-FFF2-40B4-BE49-F238E27FC236}">
                <a16:creationId xmlns:a16="http://schemas.microsoft.com/office/drawing/2014/main" id="{8AE056F5-5B34-4081-A4B4-E5505CBCC390}"/>
              </a:ext>
            </a:extLst>
          </p:cNvPr>
          <p:cNvSpPr>
            <a:spLocks noGrp="1"/>
          </p:cNvSpPr>
          <p:nvPr>
            <p:ph type="body" sz="quarter" idx="73" hasCustomPrompt="1"/>
          </p:nvPr>
        </p:nvSpPr>
        <p:spPr>
          <a:xfrm>
            <a:off x="7780895"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4" name="Text Placeholder 37">
            <a:extLst>
              <a:ext uri="{FF2B5EF4-FFF2-40B4-BE49-F238E27FC236}">
                <a16:creationId xmlns:a16="http://schemas.microsoft.com/office/drawing/2014/main" id="{9F1FF84F-CBC5-4A8C-9748-40BA46602D7A}"/>
              </a:ext>
            </a:extLst>
          </p:cNvPr>
          <p:cNvSpPr>
            <a:spLocks noGrp="1"/>
          </p:cNvSpPr>
          <p:nvPr>
            <p:ph type="body" sz="quarter" idx="74" hasCustomPrompt="1"/>
          </p:nvPr>
        </p:nvSpPr>
        <p:spPr>
          <a:xfrm>
            <a:off x="9198084"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5" name="Picture Placeholder 11">
            <a:extLst>
              <a:ext uri="{FF2B5EF4-FFF2-40B4-BE49-F238E27FC236}">
                <a16:creationId xmlns:a16="http://schemas.microsoft.com/office/drawing/2014/main" id="{9754236D-4881-4DD8-912B-15629CB9524C}"/>
              </a:ext>
            </a:extLst>
          </p:cNvPr>
          <p:cNvSpPr>
            <a:spLocks noGrp="1"/>
          </p:cNvSpPr>
          <p:nvPr>
            <p:ph type="pic" sz="quarter" idx="78"/>
          </p:nvPr>
        </p:nvSpPr>
        <p:spPr>
          <a:xfrm>
            <a:off x="694950"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Tree>
    <p:extLst>
      <p:ext uri="{BB962C8B-B14F-4D97-AF65-F5344CB8AC3E}">
        <p14:creationId xmlns:p14="http://schemas.microsoft.com/office/powerpoint/2010/main" val="1092512210"/>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am Layout_14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94" name="Text Placeholder 7">
            <a:extLst>
              <a:ext uri="{FF2B5EF4-FFF2-40B4-BE49-F238E27FC236}">
                <a16:creationId xmlns:a16="http://schemas.microsoft.com/office/drawing/2014/main" id="{2979A8E8-E8A1-4748-84E0-0D1E9532DA51}"/>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
        <p:nvSpPr>
          <p:cNvPr id="89" name="Rectangle 88">
            <a:extLst>
              <a:ext uri="{FF2B5EF4-FFF2-40B4-BE49-F238E27FC236}">
                <a16:creationId xmlns:a16="http://schemas.microsoft.com/office/drawing/2014/main" id="{E8D69A58-7DF5-467A-993A-5C8444426692}"/>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94" name="Picture Placeholder 11">
            <a:extLst>
              <a:ext uri="{FF2B5EF4-FFF2-40B4-BE49-F238E27FC236}">
                <a16:creationId xmlns:a16="http://schemas.microsoft.com/office/drawing/2014/main" id="{6D3299DA-0F7A-430D-946F-4834EEEA5392}"/>
              </a:ext>
            </a:extLst>
          </p:cNvPr>
          <p:cNvSpPr>
            <a:spLocks noGrp="1"/>
          </p:cNvSpPr>
          <p:nvPr>
            <p:ph type="pic" sz="quarter" idx="15"/>
          </p:nvPr>
        </p:nvSpPr>
        <p:spPr>
          <a:xfrm>
            <a:off x="2112139"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09" name="Picture Placeholder 11">
            <a:extLst>
              <a:ext uri="{FF2B5EF4-FFF2-40B4-BE49-F238E27FC236}">
                <a16:creationId xmlns:a16="http://schemas.microsoft.com/office/drawing/2014/main" id="{FA8728C0-62A9-41F9-882D-89419B12BD0C}"/>
              </a:ext>
            </a:extLst>
          </p:cNvPr>
          <p:cNvSpPr>
            <a:spLocks noGrp="1"/>
          </p:cNvSpPr>
          <p:nvPr>
            <p:ph type="pic" sz="quarter" idx="16"/>
          </p:nvPr>
        </p:nvSpPr>
        <p:spPr>
          <a:xfrm>
            <a:off x="3529328" y="2049663"/>
            <a:ext cx="1004850" cy="911542"/>
          </a:xfrm>
          <a:solidFill>
            <a:schemeClr val="bg2"/>
          </a:solidFill>
        </p:spPr>
        <p:txBody>
          <a:bodyPr>
            <a:noAutofit/>
          </a:bodyPr>
          <a:lstStyle>
            <a:lvl1pPr>
              <a:lnSpc>
                <a:spcPct val="90000"/>
              </a:lnSpc>
              <a:defRPr sz="1000"/>
            </a:lvl1pPr>
          </a:lstStyle>
          <a:p>
            <a:r>
              <a:rPr lang="en-US"/>
              <a:t>Click icon to add picture</a:t>
            </a:r>
            <a:endParaRPr lang="en-GB" dirty="0"/>
          </a:p>
        </p:txBody>
      </p:sp>
      <p:sp>
        <p:nvSpPr>
          <p:cNvPr id="134" name="Picture Placeholder 11">
            <a:extLst>
              <a:ext uri="{FF2B5EF4-FFF2-40B4-BE49-F238E27FC236}">
                <a16:creationId xmlns:a16="http://schemas.microsoft.com/office/drawing/2014/main" id="{949A9B3B-2514-479E-94CA-16A64ABABB31}"/>
              </a:ext>
            </a:extLst>
          </p:cNvPr>
          <p:cNvSpPr>
            <a:spLocks noGrp="1"/>
          </p:cNvSpPr>
          <p:nvPr>
            <p:ph type="pic" sz="quarter" idx="17"/>
          </p:nvPr>
        </p:nvSpPr>
        <p:spPr>
          <a:xfrm>
            <a:off x="4946517"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35" name="Picture Placeholder 11">
            <a:extLst>
              <a:ext uri="{FF2B5EF4-FFF2-40B4-BE49-F238E27FC236}">
                <a16:creationId xmlns:a16="http://schemas.microsoft.com/office/drawing/2014/main" id="{9D0AA2CD-2C66-45A8-B182-30F4029EBF38}"/>
              </a:ext>
            </a:extLst>
          </p:cNvPr>
          <p:cNvSpPr>
            <a:spLocks noGrp="1"/>
          </p:cNvSpPr>
          <p:nvPr>
            <p:ph type="pic" sz="quarter" idx="18"/>
          </p:nvPr>
        </p:nvSpPr>
        <p:spPr>
          <a:xfrm>
            <a:off x="6363706"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36" name="Picture Placeholder 11">
            <a:extLst>
              <a:ext uri="{FF2B5EF4-FFF2-40B4-BE49-F238E27FC236}">
                <a16:creationId xmlns:a16="http://schemas.microsoft.com/office/drawing/2014/main" id="{A77D2511-32A2-4CA5-A055-F94F0078E57B}"/>
              </a:ext>
            </a:extLst>
          </p:cNvPr>
          <p:cNvSpPr>
            <a:spLocks noGrp="1"/>
          </p:cNvSpPr>
          <p:nvPr>
            <p:ph type="pic" sz="quarter" idx="19"/>
          </p:nvPr>
        </p:nvSpPr>
        <p:spPr>
          <a:xfrm>
            <a:off x="7780895"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37" name="Picture Placeholder 11">
            <a:extLst>
              <a:ext uri="{FF2B5EF4-FFF2-40B4-BE49-F238E27FC236}">
                <a16:creationId xmlns:a16="http://schemas.microsoft.com/office/drawing/2014/main" id="{B595AF5A-0530-4CA6-A25D-1A07619414D6}"/>
              </a:ext>
            </a:extLst>
          </p:cNvPr>
          <p:cNvSpPr>
            <a:spLocks noGrp="1"/>
          </p:cNvSpPr>
          <p:nvPr>
            <p:ph type="pic" sz="quarter" idx="20"/>
          </p:nvPr>
        </p:nvSpPr>
        <p:spPr>
          <a:xfrm>
            <a:off x="9198084"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cxnSp>
        <p:nvCxnSpPr>
          <p:cNvPr id="138" name="Straight Connector 137">
            <a:extLst>
              <a:ext uri="{FF2B5EF4-FFF2-40B4-BE49-F238E27FC236}">
                <a16:creationId xmlns:a16="http://schemas.microsoft.com/office/drawing/2014/main" id="{0549E613-8FD1-48A7-AED6-FBA13F77A61E}"/>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2A4C3B0-3147-4C0F-9AEB-B67F0950968F}"/>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33D334F-20A3-4405-93DB-5F73ECCA69F8}"/>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60C5932-8E4C-4CBB-93C8-AEA7ABBD1658}"/>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63CA5DB-6E22-4D00-8E79-D969FD6FD95E}"/>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6A178D5-8419-4200-AB9B-1785D9F9A6E3}"/>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FDE44B6-3720-4912-997D-D440751CBE1D}"/>
              </a:ext>
            </a:extLst>
          </p:cNvPr>
          <p:cNvCxnSpPr/>
          <p:nvPr userDrawn="1"/>
        </p:nvCxnSpPr>
        <p:spPr>
          <a:xfrm>
            <a:off x="9198084"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 name="Picture Placeholder 11">
            <a:extLst>
              <a:ext uri="{FF2B5EF4-FFF2-40B4-BE49-F238E27FC236}">
                <a16:creationId xmlns:a16="http://schemas.microsoft.com/office/drawing/2014/main" id="{D2CD4EFA-601A-4C5D-A803-82A65CDE567D}"/>
              </a:ext>
            </a:extLst>
          </p:cNvPr>
          <p:cNvSpPr>
            <a:spLocks noGrp="1"/>
          </p:cNvSpPr>
          <p:nvPr>
            <p:ph type="pic" sz="quarter" idx="48"/>
          </p:nvPr>
        </p:nvSpPr>
        <p:spPr>
          <a:xfrm>
            <a:off x="694950" y="2049663"/>
            <a:ext cx="1004850" cy="911542"/>
          </a:xfrm>
          <a:solidFill>
            <a:schemeClr val="bg2"/>
          </a:solidFill>
        </p:spPr>
        <p:txBody>
          <a:bodyPr>
            <a:noAutofit/>
          </a:bodyPr>
          <a:lstStyle>
            <a:lvl1pPr>
              <a:lnSpc>
                <a:spcPct val="90000"/>
              </a:lnSpc>
              <a:defRPr sz="1000"/>
            </a:lvl1pPr>
          </a:lstStyle>
          <a:p>
            <a:r>
              <a:rPr lang="en-US"/>
              <a:t>Click icon to add picture</a:t>
            </a:r>
            <a:endParaRPr lang="en-GB" dirty="0"/>
          </a:p>
        </p:txBody>
      </p:sp>
      <p:sp>
        <p:nvSpPr>
          <p:cNvPr id="148" name="Picture Placeholder 11">
            <a:extLst>
              <a:ext uri="{FF2B5EF4-FFF2-40B4-BE49-F238E27FC236}">
                <a16:creationId xmlns:a16="http://schemas.microsoft.com/office/drawing/2014/main" id="{926DCB25-FB57-40F8-8C2D-929A431BE392}"/>
              </a:ext>
            </a:extLst>
          </p:cNvPr>
          <p:cNvSpPr>
            <a:spLocks noGrp="1"/>
          </p:cNvSpPr>
          <p:nvPr>
            <p:ph type="pic" sz="quarter" idx="49"/>
          </p:nvPr>
        </p:nvSpPr>
        <p:spPr>
          <a:xfrm>
            <a:off x="2112139"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49" name="Picture Placeholder 11">
            <a:extLst>
              <a:ext uri="{FF2B5EF4-FFF2-40B4-BE49-F238E27FC236}">
                <a16:creationId xmlns:a16="http://schemas.microsoft.com/office/drawing/2014/main" id="{EABE8005-9550-4080-A3CE-B4131F5DBF8E}"/>
              </a:ext>
            </a:extLst>
          </p:cNvPr>
          <p:cNvSpPr>
            <a:spLocks noGrp="1"/>
          </p:cNvSpPr>
          <p:nvPr>
            <p:ph type="pic" sz="quarter" idx="50"/>
          </p:nvPr>
        </p:nvSpPr>
        <p:spPr>
          <a:xfrm>
            <a:off x="3529328" y="3780545"/>
            <a:ext cx="1004850" cy="911542"/>
          </a:xfrm>
          <a:solidFill>
            <a:schemeClr val="bg2"/>
          </a:solidFill>
        </p:spPr>
        <p:txBody>
          <a:bodyPr>
            <a:noAutofit/>
          </a:bodyPr>
          <a:lstStyle>
            <a:lvl1pPr>
              <a:lnSpc>
                <a:spcPct val="90000"/>
              </a:lnSpc>
              <a:defRPr sz="1000"/>
            </a:lvl1pPr>
          </a:lstStyle>
          <a:p>
            <a:r>
              <a:rPr lang="en-US"/>
              <a:t>Click icon to add picture</a:t>
            </a:r>
            <a:endParaRPr lang="en-GB" dirty="0"/>
          </a:p>
        </p:txBody>
      </p:sp>
      <p:sp>
        <p:nvSpPr>
          <p:cNvPr id="150" name="Picture Placeholder 11">
            <a:extLst>
              <a:ext uri="{FF2B5EF4-FFF2-40B4-BE49-F238E27FC236}">
                <a16:creationId xmlns:a16="http://schemas.microsoft.com/office/drawing/2014/main" id="{BF398C32-7D1F-4CB0-A7FE-B069BC2E492A}"/>
              </a:ext>
            </a:extLst>
          </p:cNvPr>
          <p:cNvSpPr>
            <a:spLocks noGrp="1"/>
          </p:cNvSpPr>
          <p:nvPr>
            <p:ph type="pic" sz="quarter" idx="51"/>
          </p:nvPr>
        </p:nvSpPr>
        <p:spPr>
          <a:xfrm>
            <a:off x="4946517"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51" name="Picture Placeholder 11">
            <a:extLst>
              <a:ext uri="{FF2B5EF4-FFF2-40B4-BE49-F238E27FC236}">
                <a16:creationId xmlns:a16="http://schemas.microsoft.com/office/drawing/2014/main" id="{1B9D0DF2-D0A2-49A5-94C2-F1A842EBDC7B}"/>
              </a:ext>
            </a:extLst>
          </p:cNvPr>
          <p:cNvSpPr>
            <a:spLocks noGrp="1"/>
          </p:cNvSpPr>
          <p:nvPr>
            <p:ph type="pic" sz="quarter" idx="52"/>
          </p:nvPr>
        </p:nvSpPr>
        <p:spPr>
          <a:xfrm>
            <a:off x="6363706"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52" name="Picture Placeholder 11">
            <a:extLst>
              <a:ext uri="{FF2B5EF4-FFF2-40B4-BE49-F238E27FC236}">
                <a16:creationId xmlns:a16="http://schemas.microsoft.com/office/drawing/2014/main" id="{E2A1E891-886D-4472-BF0B-C9C6B1A1B300}"/>
              </a:ext>
            </a:extLst>
          </p:cNvPr>
          <p:cNvSpPr>
            <a:spLocks noGrp="1"/>
          </p:cNvSpPr>
          <p:nvPr>
            <p:ph type="pic" sz="quarter" idx="53"/>
          </p:nvPr>
        </p:nvSpPr>
        <p:spPr>
          <a:xfrm>
            <a:off x="7780895"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53" name="Picture Placeholder 11">
            <a:extLst>
              <a:ext uri="{FF2B5EF4-FFF2-40B4-BE49-F238E27FC236}">
                <a16:creationId xmlns:a16="http://schemas.microsoft.com/office/drawing/2014/main" id="{2125093A-2C49-460A-88B7-77AE89A2E54E}"/>
              </a:ext>
            </a:extLst>
          </p:cNvPr>
          <p:cNvSpPr>
            <a:spLocks noGrp="1"/>
          </p:cNvSpPr>
          <p:nvPr>
            <p:ph type="pic" sz="quarter" idx="54"/>
          </p:nvPr>
        </p:nvSpPr>
        <p:spPr>
          <a:xfrm>
            <a:off x="9198084"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cxnSp>
        <p:nvCxnSpPr>
          <p:cNvPr id="154" name="Straight Connector 153">
            <a:extLst>
              <a:ext uri="{FF2B5EF4-FFF2-40B4-BE49-F238E27FC236}">
                <a16:creationId xmlns:a16="http://schemas.microsoft.com/office/drawing/2014/main" id="{FA7C984E-AFDC-4E52-8D71-5A96BBC11A16}"/>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9EB5767-AE77-4BDB-A7FB-7EFB86991F26}"/>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07F8101-8EE5-4A5F-A2AB-7268C8D5C566}"/>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DA8F428-3617-41F6-8191-32488AE36BF9}"/>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758D5F5-0B3A-465A-9ABE-3200D98D2A36}"/>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684C518-F41A-4A7E-87E1-0E168350DFBC}"/>
              </a:ext>
            </a:extLst>
          </p:cNvPr>
          <p:cNvCxnSpPr/>
          <p:nvPr userDrawn="1"/>
        </p:nvCxnSpPr>
        <p:spPr>
          <a:xfrm>
            <a:off x="7780895"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A74D93E-DFBA-462E-85BB-C36221DAB392}"/>
              </a:ext>
            </a:extLst>
          </p:cNvPr>
          <p:cNvCxnSpPr/>
          <p:nvPr userDrawn="1"/>
        </p:nvCxnSpPr>
        <p:spPr>
          <a:xfrm>
            <a:off x="9198084"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6" name="Picture Placeholder 11">
            <a:extLst>
              <a:ext uri="{FF2B5EF4-FFF2-40B4-BE49-F238E27FC236}">
                <a16:creationId xmlns:a16="http://schemas.microsoft.com/office/drawing/2014/main" id="{AD8FB29D-8506-4AFE-8C20-CACC06532D51}"/>
              </a:ext>
            </a:extLst>
          </p:cNvPr>
          <p:cNvSpPr>
            <a:spLocks noGrp="1"/>
          </p:cNvSpPr>
          <p:nvPr>
            <p:ph type="pic" sz="quarter" idx="78"/>
          </p:nvPr>
        </p:nvSpPr>
        <p:spPr>
          <a:xfrm>
            <a:off x="694950" y="3780545"/>
            <a:ext cx="1004850" cy="911542"/>
          </a:xfrm>
          <a:solidFill>
            <a:schemeClr val="bg2"/>
          </a:solidFill>
        </p:spPr>
        <p:txBody>
          <a:bodyPr>
            <a:noAutofit/>
          </a:bodyPr>
          <a:lstStyle>
            <a:lvl1pPr>
              <a:lnSpc>
                <a:spcPct val="90000"/>
              </a:lnSpc>
              <a:defRPr sz="1000"/>
            </a:lvl1pPr>
          </a:lstStyle>
          <a:p>
            <a:r>
              <a:rPr lang="en-US"/>
              <a:t>Click icon to add picture</a:t>
            </a:r>
            <a:endParaRPr lang="en-GB" dirty="0"/>
          </a:p>
        </p:txBody>
      </p:sp>
      <p:sp>
        <p:nvSpPr>
          <p:cNvPr id="177" name="Text Placeholder 37">
            <a:extLst>
              <a:ext uri="{FF2B5EF4-FFF2-40B4-BE49-F238E27FC236}">
                <a16:creationId xmlns:a16="http://schemas.microsoft.com/office/drawing/2014/main" id="{09CA866E-2398-4419-BBE0-20C487FA46A2}"/>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78" name="Text Placeholder 37">
            <a:extLst>
              <a:ext uri="{FF2B5EF4-FFF2-40B4-BE49-F238E27FC236}">
                <a16:creationId xmlns:a16="http://schemas.microsoft.com/office/drawing/2014/main" id="{D46D5324-2BDD-46D4-BCBC-1F03D34E30F1}"/>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79" name="Text Placeholder 37">
            <a:extLst>
              <a:ext uri="{FF2B5EF4-FFF2-40B4-BE49-F238E27FC236}">
                <a16:creationId xmlns:a16="http://schemas.microsoft.com/office/drawing/2014/main" id="{28EB11FA-7D89-4AC6-BF36-C050A12F3EFF}"/>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80" name="Text Placeholder 37">
            <a:extLst>
              <a:ext uri="{FF2B5EF4-FFF2-40B4-BE49-F238E27FC236}">
                <a16:creationId xmlns:a16="http://schemas.microsoft.com/office/drawing/2014/main" id="{49697E5C-9A6A-4CEB-AD15-D6B1C44B8598}"/>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81" name="Text Placeholder 37">
            <a:extLst>
              <a:ext uri="{FF2B5EF4-FFF2-40B4-BE49-F238E27FC236}">
                <a16:creationId xmlns:a16="http://schemas.microsoft.com/office/drawing/2014/main" id="{FEB78120-A876-419C-AE8C-6B3FD881FDA0}"/>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82" name="Text Placeholder 37">
            <a:extLst>
              <a:ext uri="{FF2B5EF4-FFF2-40B4-BE49-F238E27FC236}">
                <a16:creationId xmlns:a16="http://schemas.microsoft.com/office/drawing/2014/main" id="{7AF03DD1-5D23-4B76-AB1C-679D8FB1F0B1}"/>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83" name="Text Placeholder 37">
            <a:extLst>
              <a:ext uri="{FF2B5EF4-FFF2-40B4-BE49-F238E27FC236}">
                <a16:creationId xmlns:a16="http://schemas.microsoft.com/office/drawing/2014/main" id="{80E0B272-BD82-4069-8E56-F73D2E109E28}"/>
              </a:ext>
            </a:extLst>
          </p:cNvPr>
          <p:cNvSpPr>
            <a:spLocks noGrp="1"/>
          </p:cNvSpPr>
          <p:nvPr>
            <p:ph type="body" sz="quarter" idx="32" hasCustomPrompt="1"/>
          </p:nvPr>
        </p:nvSpPr>
        <p:spPr>
          <a:xfrm>
            <a:off x="9198084"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84" name="Straight Connector 183">
            <a:extLst>
              <a:ext uri="{FF2B5EF4-FFF2-40B4-BE49-F238E27FC236}">
                <a16:creationId xmlns:a16="http://schemas.microsoft.com/office/drawing/2014/main" id="{2F4A4543-A553-40CB-A69D-D18DA86ED80B}"/>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965228C-2D81-4308-AAC1-1E6AF64C4577}"/>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22F0F38A-6393-4B6E-AF9C-D357163C1149}"/>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44ED7D-6632-492B-8A04-669D4C45AE65}"/>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AF9F991-525B-41F0-BDE2-4DA2E6D31400}"/>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3595BED-E091-40F6-96F6-5BFFD81ABF67}"/>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118D252-5151-491B-B5EB-5B643AC33F54}"/>
              </a:ext>
            </a:extLst>
          </p:cNvPr>
          <p:cNvCxnSpPr/>
          <p:nvPr userDrawn="1"/>
        </p:nvCxnSpPr>
        <p:spPr>
          <a:xfrm>
            <a:off x="9198084"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1" name="Text Placeholder 37">
            <a:extLst>
              <a:ext uri="{FF2B5EF4-FFF2-40B4-BE49-F238E27FC236}">
                <a16:creationId xmlns:a16="http://schemas.microsoft.com/office/drawing/2014/main" id="{013B374A-DF74-477F-A6AA-2F2FE8BB51F5}"/>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2" name="Text Placeholder 37">
            <a:extLst>
              <a:ext uri="{FF2B5EF4-FFF2-40B4-BE49-F238E27FC236}">
                <a16:creationId xmlns:a16="http://schemas.microsoft.com/office/drawing/2014/main" id="{07D5C788-17A4-4319-9702-90B6A3DE2ABD}"/>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0" name="Text Placeholder 37">
            <a:extLst>
              <a:ext uri="{FF2B5EF4-FFF2-40B4-BE49-F238E27FC236}">
                <a16:creationId xmlns:a16="http://schemas.microsoft.com/office/drawing/2014/main" id="{0A465B4D-5B6A-40C2-B5B2-4DCD0AC1FF8A}"/>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1" name="Text Placeholder 37">
            <a:extLst>
              <a:ext uri="{FF2B5EF4-FFF2-40B4-BE49-F238E27FC236}">
                <a16:creationId xmlns:a16="http://schemas.microsoft.com/office/drawing/2014/main" id="{3D9E64D8-45DD-4AE2-A034-8E40410D9AAB}"/>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2" name="Text Placeholder 37">
            <a:extLst>
              <a:ext uri="{FF2B5EF4-FFF2-40B4-BE49-F238E27FC236}">
                <a16:creationId xmlns:a16="http://schemas.microsoft.com/office/drawing/2014/main" id="{1786447E-C5C5-470E-BF49-8BD33CEF6919}"/>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3" name="Text Placeholder 37">
            <a:extLst>
              <a:ext uri="{FF2B5EF4-FFF2-40B4-BE49-F238E27FC236}">
                <a16:creationId xmlns:a16="http://schemas.microsoft.com/office/drawing/2014/main" id="{82BE8E67-FA1D-4C10-BDB3-1F91566CB223}"/>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4" name="Text Placeholder 37">
            <a:extLst>
              <a:ext uri="{FF2B5EF4-FFF2-40B4-BE49-F238E27FC236}">
                <a16:creationId xmlns:a16="http://schemas.microsoft.com/office/drawing/2014/main" id="{921A74FE-983E-4F9E-ACEB-0715FF4F3F36}"/>
              </a:ext>
            </a:extLst>
          </p:cNvPr>
          <p:cNvSpPr>
            <a:spLocks noGrp="1"/>
          </p:cNvSpPr>
          <p:nvPr>
            <p:ph type="body" sz="quarter" idx="44" hasCustomPrompt="1"/>
          </p:nvPr>
        </p:nvSpPr>
        <p:spPr>
          <a:xfrm>
            <a:off x="9198084"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5" name="Text Placeholder 37">
            <a:extLst>
              <a:ext uri="{FF2B5EF4-FFF2-40B4-BE49-F238E27FC236}">
                <a16:creationId xmlns:a16="http://schemas.microsoft.com/office/drawing/2014/main" id="{CE9E0FD8-3DEF-4FFE-AC8E-B6D5082FEC59}"/>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06" name="Text Placeholder 37">
            <a:extLst>
              <a:ext uri="{FF2B5EF4-FFF2-40B4-BE49-F238E27FC236}">
                <a16:creationId xmlns:a16="http://schemas.microsoft.com/office/drawing/2014/main" id="{74ECE492-B83C-4859-993C-D4985F37E55E}"/>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07" name="Text Placeholder 37">
            <a:extLst>
              <a:ext uri="{FF2B5EF4-FFF2-40B4-BE49-F238E27FC236}">
                <a16:creationId xmlns:a16="http://schemas.microsoft.com/office/drawing/2014/main" id="{2CE6AE14-4C59-49C1-944B-320B67C7C385}"/>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08" name="Text Placeholder 37">
            <a:extLst>
              <a:ext uri="{FF2B5EF4-FFF2-40B4-BE49-F238E27FC236}">
                <a16:creationId xmlns:a16="http://schemas.microsoft.com/office/drawing/2014/main" id="{E513654F-A835-4A9A-ADBD-4D7A018D4B13}"/>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09" name="Text Placeholder 37">
            <a:extLst>
              <a:ext uri="{FF2B5EF4-FFF2-40B4-BE49-F238E27FC236}">
                <a16:creationId xmlns:a16="http://schemas.microsoft.com/office/drawing/2014/main" id="{1B937D37-5392-4495-9524-27EA775842B9}"/>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10" name="Text Placeholder 37">
            <a:extLst>
              <a:ext uri="{FF2B5EF4-FFF2-40B4-BE49-F238E27FC236}">
                <a16:creationId xmlns:a16="http://schemas.microsoft.com/office/drawing/2014/main" id="{3994EFB3-ED73-4F70-A2D1-518FFAA692FB}"/>
              </a:ext>
            </a:extLst>
          </p:cNvPr>
          <p:cNvSpPr>
            <a:spLocks noGrp="1"/>
          </p:cNvSpPr>
          <p:nvPr>
            <p:ph type="body" sz="quarter" idx="63" hasCustomPrompt="1"/>
          </p:nvPr>
        </p:nvSpPr>
        <p:spPr>
          <a:xfrm>
            <a:off x="7780895"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11" name="Text Placeholder 37">
            <a:extLst>
              <a:ext uri="{FF2B5EF4-FFF2-40B4-BE49-F238E27FC236}">
                <a16:creationId xmlns:a16="http://schemas.microsoft.com/office/drawing/2014/main" id="{34774B04-4F45-4566-BF9D-D31652175D12}"/>
              </a:ext>
            </a:extLst>
          </p:cNvPr>
          <p:cNvSpPr>
            <a:spLocks noGrp="1"/>
          </p:cNvSpPr>
          <p:nvPr>
            <p:ph type="body" sz="quarter" idx="64" hasCustomPrompt="1"/>
          </p:nvPr>
        </p:nvSpPr>
        <p:spPr>
          <a:xfrm>
            <a:off x="9198084"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212" name="Straight Connector 211">
            <a:extLst>
              <a:ext uri="{FF2B5EF4-FFF2-40B4-BE49-F238E27FC236}">
                <a16:creationId xmlns:a16="http://schemas.microsoft.com/office/drawing/2014/main" id="{BB5FF6BB-EEE9-49F3-91A8-0D18C85DFB6C}"/>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4946CC6-D596-43F6-AC94-5960523A0BCC}"/>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AD4EA5EA-2B1D-48CF-8602-3308DFC5199D}"/>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0867662A-F69A-4953-A528-9FB1C4E0C6B4}"/>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AD812171-1BEC-4C3C-8A18-71879E8F0D1C}"/>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2E2FD944-0DEF-43A8-A8FB-0793FADB824C}"/>
              </a:ext>
            </a:extLst>
          </p:cNvPr>
          <p:cNvCxnSpPr/>
          <p:nvPr userDrawn="1"/>
        </p:nvCxnSpPr>
        <p:spPr>
          <a:xfrm>
            <a:off x="7780895"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0E0ABEC5-72F6-41C0-ACB7-98230C4755BB}"/>
              </a:ext>
            </a:extLst>
          </p:cNvPr>
          <p:cNvCxnSpPr/>
          <p:nvPr userDrawn="1"/>
        </p:nvCxnSpPr>
        <p:spPr>
          <a:xfrm>
            <a:off x="9198084"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19" name="Text Placeholder 37">
            <a:extLst>
              <a:ext uri="{FF2B5EF4-FFF2-40B4-BE49-F238E27FC236}">
                <a16:creationId xmlns:a16="http://schemas.microsoft.com/office/drawing/2014/main" id="{B065A3B9-B30E-4BCC-8BA0-E96F6CA274CC}"/>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0" name="Text Placeholder 37">
            <a:extLst>
              <a:ext uri="{FF2B5EF4-FFF2-40B4-BE49-F238E27FC236}">
                <a16:creationId xmlns:a16="http://schemas.microsoft.com/office/drawing/2014/main" id="{A092FE75-18C4-4009-93D4-7B9AC3A00B34}"/>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1" name="Text Placeholder 37">
            <a:extLst>
              <a:ext uri="{FF2B5EF4-FFF2-40B4-BE49-F238E27FC236}">
                <a16:creationId xmlns:a16="http://schemas.microsoft.com/office/drawing/2014/main" id="{95BB6BD3-9105-42C5-B7D0-C913ED813DDB}"/>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2" name="Text Placeholder 37">
            <a:extLst>
              <a:ext uri="{FF2B5EF4-FFF2-40B4-BE49-F238E27FC236}">
                <a16:creationId xmlns:a16="http://schemas.microsoft.com/office/drawing/2014/main" id="{5D9D2AE1-0FE7-4BA0-BAD7-3A0E248CB7C0}"/>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3" name="Text Placeholder 37">
            <a:extLst>
              <a:ext uri="{FF2B5EF4-FFF2-40B4-BE49-F238E27FC236}">
                <a16:creationId xmlns:a16="http://schemas.microsoft.com/office/drawing/2014/main" id="{EEC8D2EC-38B9-4A85-9D86-D00824A2EF13}"/>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4" name="Text Placeholder 37">
            <a:extLst>
              <a:ext uri="{FF2B5EF4-FFF2-40B4-BE49-F238E27FC236}">
                <a16:creationId xmlns:a16="http://schemas.microsoft.com/office/drawing/2014/main" id="{52EBABE3-7F2F-4811-99D8-70476F55B551}"/>
              </a:ext>
            </a:extLst>
          </p:cNvPr>
          <p:cNvSpPr>
            <a:spLocks noGrp="1"/>
          </p:cNvSpPr>
          <p:nvPr>
            <p:ph type="body" sz="quarter" idx="73" hasCustomPrompt="1"/>
          </p:nvPr>
        </p:nvSpPr>
        <p:spPr>
          <a:xfrm>
            <a:off x="7780895"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5" name="Text Placeholder 37">
            <a:extLst>
              <a:ext uri="{FF2B5EF4-FFF2-40B4-BE49-F238E27FC236}">
                <a16:creationId xmlns:a16="http://schemas.microsoft.com/office/drawing/2014/main" id="{618A48EC-1B97-4BC0-9292-A7CAB7E2B57A}"/>
              </a:ext>
            </a:extLst>
          </p:cNvPr>
          <p:cNvSpPr>
            <a:spLocks noGrp="1"/>
          </p:cNvSpPr>
          <p:nvPr>
            <p:ph type="body" sz="quarter" idx="74" hasCustomPrompt="1"/>
          </p:nvPr>
        </p:nvSpPr>
        <p:spPr>
          <a:xfrm>
            <a:off x="9198084"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235802622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am Layout_13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87" name="Text Placeholder 7">
            <a:extLst>
              <a:ext uri="{FF2B5EF4-FFF2-40B4-BE49-F238E27FC236}">
                <a16:creationId xmlns:a16="http://schemas.microsoft.com/office/drawing/2014/main" id="{66DD3DAC-FC17-47B5-BD61-FA575EA8C8CF}"/>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
        <p:nvSpPr>
          <p:cNvPr id="86" name="Rectangle 85">
            <a:extLst>
              <a:ext uri="{FF2B5EF4-FFF2-40B4-BE49-F238E27FC236}">
                <a16:creationId xmlns:a16="http://schemas.microsoft.com/office/drawing/2014/main" id="{64CBA24F-16CC-4333-A0AA-0C2FFA9C7B64}"/>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92" name="Picture Placeholder 11">
            <a:extLst>
              <a:ext uri="{FF2B5EF4-FFF2-40B4-BE49-F238E27FC236}">
                <a16:creationId xmlns:a16="http://schemas.microsoft.com/office/drawing/2014/main" id="{EBBA8208-7926-4B38-B310-3AAC090970AA}"/>
              </a:ext>
            </a:extLst>
          </p:cNvPr>
          <p:cNvSpPr>
            <a:spLocks noGrp="1"/>
          </p:cNvSpPr>
          <p:nvPr>
            <p:ph type="pic" sz="quarter" idx="15"/>
          </p:nvPr>
        </p:nvSpPr>
        <p:spPr>
          <a:xfrm>
            <a:off x="2112139"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09" name="Picture Placeholder 11">
            <a:extLst>
              <a:ext uri="{FF2B5EF4-FFF2-40B4-BE49-F238E27FC236}">
                <a16:creationId xmlns:a16="http://schemas.microsoft.com/office/drawing/2014/main" id="{4EF66D5C-2D6C-4BF8-9D3B-A32ABC912779}"/>
              </a:ext>
            </a:extLst>
          </p:cNvPr>
          <p:cNvSpPr>
            <a:spLocks noGrp="1"/>
          </p:cNvSpPr>
          <p:nvPr>
            <p:ph type="pic" sz="quarter" idx="16"/>
          </p:nvPr>
        </p:nvSpPr>
        <p:spPr>
          <a:xfrm>
            <a:off x="3529328" y="2049663"/>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116" name="Picture Placeholder 11">
            <a:extLst>
              <a:ext uri="{FF2B5EF4-FFF2-40B4-BE49-F238E27FC236}">
                <a16:creationId xmlns:a16="http://schemas.microsoft.com/office/drawing/2014/main" id="{CF158630-85D3-44A5-9B2C-557DF0C2B15D}"/>
              </a:ext>
            </a:extLst>
          </p:cNvPr>
          <p:cNvSpPr>
            <a:spLocks noGrp="1"/>
          </p:cNvSpPr>
          <p:nvPr>
            <p:ph type="pic" sz="quarter" idx="17"/>
          </p:nvPr>
        </p:nvSpPr>
        <p:spPr>
          <a:xfrm>
            <a:off x="4946517"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27" name="Picture Placeholder 11">
            <a:extLst>
              <a:ext uri="{FF2B5EF4-FFF2-40B4-BE49-F238E27FC236}">
                <a16:creationId xmlns:a16="http://schemas.microsoft.com/office/drawing/2014/main" id="{9420EB74-5510-4E96-84E8-ADB95E898BC6}"/>
              </a:ext>
            </a:extLst>
          </p:cNvPr>
          <p:cNvSpPr>
            <a:spLocks noGrp="1"/>
          </p:cNvSpPr>
          <p:nvPr>
            <p:ph type="pic" sz="quarter" idx="18"/>
          </p:nvPr>
        </p:nvSpPr>
        <p:spPr>
          <a:xfrm>
            <a:off x="6363706"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28" name="Picture Placeholder 11">
            <a:extLst>
              <a:ext uri="{FF2B5EF4-FFF2-40B4-BE49-F238E27FC236}">
                <a16:creationId xmlns:a16="http://schemas.microsoft.com/office/drawing/2014/main" id="{A417FA6B-1D17-42B8-AD3B-341F992BC31B}"/>
              </a:ext>
            </a:extLst>
          </p:cNvPr>
          <p:cNvSpPr>
            <a:spLocks noGrp="1"/>
          </p:cNvSpPr>
          <p:nvPr>
            <p:ph type="pic" sz="quarter" idx="19"/>
          </p:nvPr>
        </p:nvSpPr>
        <p:spPr>
          <a:xfrm>
            <a:off x="7780895"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29" name="Picture Placeholder 11">
            <a:extLst>
              <a:ext uri="{FF2B5EF4-FFF2-40B4-BE49-F238E27FC236}">
                <a16:creationId xmlns:a16="http://schemas.microsoft.com/office/drawing/2014/main" id="{C64CC926-D40D-4011-B81E-9AC8D7FC1376}"/>
              </a:ext>
            </a:extLst>
          </p:cNvPr>
          <p:cNvSpPr>
            <a:spLocks noGrp="1"/>
          </p:cNvSpPr>
          <p:nvPr>
            <p:ph type="pic" sz="quarter" idx="20"/>
          </p:nvPr>
        </p:nvSpPr>
        <p:spPr>
          <a:xfrm>
            <a:off x="9198084"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130" name="Straight Connector 129">
            <a:extLst>
              <a:ext uri="{FF2B5EF4-FFF2-40B4-BE49-F238E27FC236}">
                <a16:creationId xmlns:a16="http://schemas.microsoft.com/office/drawing/2014/main" id="{8082FCEA-64E2-48F7-98A0-4F118701AFE3}"/>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896D4DB-4E43-45D0-82B2-119B482F45E5}"/>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F0FA3D3-F34D-426A-A0CE-B8B031518B83}"/>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1A58F21-7859-4012-BB89-EE5A42D1DD31}"/>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3C1CE0E-17F6-4FC0-989D-A7CC040F2456}"/>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B335D14-F94C-4B97-AC30-9719B147F7DF}"/>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0830443-F7CC-40E5-A132-42714EEA90E1}"/>
              </a:ext>
            </a:extLst>
          </p:cNvPr>
          <p:cNvCxnSpPr/>
          <p:nvPr userDrawn="1"/>
        </p:nvCxnSpPr>
        <p:spPr>
          <a:xfrm>
            <a:off x="9198084"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9" name="Picture Placeholder 11">
            <a:extLst>
              <a:ext uri="{FF2B5EF4-FFF2-40B4-BE49-F238E27FC236}">
                <a16:creationId xmlns:a16="http://schemas.microsoft.com/office/drawing/2014/main" id="{2FDB00C4-0131-4E84-8544-58B85F9E40CC}"/>
              </a:ext>
            </a:extLst>
          </p:cNvPr>
          <p:cNvSpPr>
            <a:spLocks noGrp="1"/>
          </p:cNvSpPr>
          <p:nvPr>
            <p:ph type="pic" sz="quarter" idx="48"/>
          </p:nvPr>
        </p:nvSpPr>
        <p:spPr>
          <a:xfrm>
            <a:off x="694950" y="2049663"/>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140" name="Picture Placeholder 11">
            <a:extLst>
              <a:ext uri="{FF2B5EF4-FFF2-40B4-BE49-F238E27FC236}">
                <a16:creationId xmlns:a16="http://schemas.microsoft.com/office/drawing/2014/main" id="{1475844C-9A46-429C-8A4C-527B0684E73E}"/>
              </a:ext>
            </a:extLst>
          </p:cNvPr>
          <p:cNvSpPr>
            <a:spLocks noGrp="1"/>
          </p:cNvSpPr>
          <p:nvPr>
            <p:ph type="pic" sz="quarter" idx="49"/>
          </p:nvPr>
        </p:nvSpPr>
        <p:spPr>
          <a:xfrm>
            <a:off x="2112139" y="3780545"/>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41" name="Picture Placeholder 11">
            <a:extLst>
              <a:ext uri="{FF2B5EF4-FFF2-40B4-BE49-F238E27FC236}">
                <a16:creationId xmlns:a16="http://schemas.microsoft.com/office/drawing/2014/main" id="{206A59C9-524D-4310-AD36-7CDDB614F386}"/>
              </a:ext>
            </a:extLst>
          </p:cNvPr>
          <p:cNvSpPr>
            <a:spLocks noGrp="1"/>
          </p:cNvSpPr>
          <p:nvPr>
            <p:ph type="pic" sz="quarter" idx="50"/>
          </p:nvPr>
        </p:nvSpPr>
        <p:spPr>
          <a:xfrm>
            <a:off x="3529328" y="3780545"/>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142" name="Picture Placeholder 11">
            <a:extLst>
              <a:ext uri="{FF2B5EF4-FFF2-40B4-BE49-F238E27FC236}">
                <a16:creationId xmlns:a16="http://schemas.microsoft.com/office/drawing/2014/main" id="{8F677123-8D56-4836-A4A7-58FB69823F23}"/>
              </a:ext>
            </a:extLst>
          </p:cNvPr>
          <p:cNvSpPr>
            <a:spLocks noGrp="1"/>
          </p:cNvSpPr>
          <p:nvPr>
            <p:ph type="pic" sz="quarter" idx="51"/>
          </p:nvPr>
        </p:nvSpPr>
        <p:spPr>
          <a:xfrm>
            <a:off x="4946517" y="3780545"/>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43" name="Picture Placeholder 11">
            <a:extLst>
              <a:ext uri="{FF2B5EF4-FFF2-40B4-BE49-F238E27FC236}">
                <a16:creationId xmlns:a16="http://schemas.microsoft.com/office/drawing/2014/main" id="{8A262E86-3133-40CF-BEAC-725D651731C3}"/>
              </a:ext>
            </a:extLst>
          </p:cNvPr>
          <p:cNvSpPr>
            <a:spLocks noGrp="1"/>
          </p:cNvSpPr>
          <p:nvPr>
            <p:ph type="pic" sz="quarter" idx="52"/>
          </p:nvPr>
        </p:nvSpPr>
        <p:spPr>
          <a:xfrm>
            <a:off x="6363706" y="3780545"/>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44" name="Picture Placeholder 11">
            <a:extLst>
              <a:ext uri="{FF2B5EF4-FFF2-40B4-BE49-F238E27FC236}">
                <a16:creationId xmlns:a16="http://schemas.microsoft.com/office/drawing/2014/main" id="{3C9352E4-C6FD-4A22-8EB5-29C9425666F1}"/>
              </a:ext>
            </a:extLst>
          </p:cNvPr>
          <p:cNvSpPr>
            <a:spLocks noGrp="1"/>
          </p:cNvSpPr>
          <p:nvPr>
            <p:ph type="pic" sz="quarter" idx="53"/>
          </p:nvPr>
        </p:nvSpPr>
        <p:spPr>
          <a:xfrm>
            <a:off x="7780895" y="3780545"/>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145" name="Straight Connector 144">
            <a:extLst>
              <a:ext uri="{FF2B5EF4-FFF2-40B4-BE49-F238E27FC236}">
                <a16:creationId xmlns:a16="http://schemas.microsoft.com/office/drawing/2014/main" id="{AB718FA1-79B9-4A36-9A03-7A7FAEED227A}"/>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31D26E1-B2FD-4A2C-9223-7B1C3D101636}"/>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2E2C703-EAA2-4892-9B2D-ADFC0CEB3550}"/>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4DA324A-74AD-44EE-882E-B3D1803A4395}"/>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317D828-2693-4DDE-BC70-C5A301D0FF6B}"/>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26DEA604-6080-4B3E-948B-834C6D1105E6}"/>
              </a:ext>
            </a:extLst>
          </p:cNvPr>
          <p:cNvCxnSpPr/>
          <p:nvPr userDrawn="1"/>
        </p:nvCxnSpPr>
        <p:spPr>
          <a:xfrm>
            <a:off x="7780895"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5" name="Picture Placeholder 11">
            <a:extLst>
              <a:ext uri="{FF2B5EF4-FFF2-40B4-BE49-F238E27FC236}">
                <a16:creationId xmlns:a16="http://schemas.microsoft.com/office/drawing/2014/main" id="{5A224956-CD87-4158-AD23-B95D008F7E44}"/>
              </a:ext>
            </a:extLst>
          </p:cNvPr>
          <p:cNvSpPr>
            <a:spLocks noGrp="1"/>
          </p:cNvSpPr>
          <p:nvPr>
            <p:ph type="pic" sz="quarter" idx="78"/>
          </p:nvPr>
        </p:nvSpPr>
        <p:spPr>
          <a:xfrm>
            <a:off x="694950" y="3780545"/>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166" name="Text Placeholder 37">
            <a:extLst>
              <a:ext uri="{FF2B5EF4-FFF2-40B4-BE49-F238E27FC236}">
                <a16:creationId xmlns:a16="http://schemas.microsoft.com/office/drawing/2014/main" id="{9EC88EE4-A9C7-4F02-8753-F42E7E5591CE}"/>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7" name="Text Placeholder 37">
            <a:extLst>
              <a:ext uri="{FF2B5EF4-FFF2-40B4-BE49-F238E27FC236}">
                <a16:creationId xmlns:a16="http://schemas.microsoft.com/office/drawing/2014/main" id="{AE696016-D27E-4BD7-B84F-3429B3ABACDF}"/>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8" name="Text Placeholder 37">
            <a:extLst>
              <a:ext uri="{FF2B5EF4-FFF2-40B4-BE49-F238E27FC236}">
                <a16:creationId xmlns:a16="http://schemas.microsoft.com/office/drawing/2014/main" id="{3728B433-7339-4AD2-8B6E-6D06D31A9386}"/>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9" name="Text Placeholder 37">
            <a:extLst>
              <a:ext uri="{FF2B5EF4-FFF2-40B4-BE49-F238E27FC236}">
                <a16:creationId xmlns:a16="http://schemas.microsoft.com/office/drawing/2014/main" id="{4F15432E-2F8C-48A6-96EA-3A893AB3F7D6}"/>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70" name="Text Placeholder 37">
            <a:extLst>
              <a:ext uri="{FF2B5EF4-FFF2-40B4-BE49-F238E27FC236}">
                <a16:creationId xmlns:a16="http://schemas.microsoft.com/office/drawing/2014/main" id="{F5DE3364-8314-46FB-8923-1385B7EECE65}"/>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72" name="Text Placeholder 37">
            <a:extLst>
              <a:ext uri="{FF2B5EF4-FFF2-40B4-BE49-F238E27FC236}">
                <a16:creationId xmlns:a16="http://schemas.microsoft.com/office/drawing/2014/main" id="{9D3045B6-7D96-4868-B474-836C8FDD178D}"/>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73" name="Text Placeholder 37">
            <a:extLst>
              <a:ext uri="{FF2B5EF4-FFF2-40B4-BE49-F238E27FC236}">
                <a16:creationId xmlns:a16="http://schemas.microsoft.com/office/drawing/2014/main" id="{2990B005-A41E-46F9-AEFE-54D533381FB8}"/>
              </a:ext>
            </a:extLst>
          </p:cNvPr>
          <p:cNvSpPr>
            <a:spLocks noGrp="1"/>
          </p:cNvSpPr>
          <p:nvPr>
            <p:ph type="body" sz="quarter" idx="32" hasCustomPrompt="1"/>
          </p:nvPr>
        </p:nvSpPr>
        <p:spPr>
          <a:xfrm>
            <a:off x="9198084"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74" name="Straight Connector 173">
            <a:extLst>
              <a:ext uri="{FF2B5EF4-FFF2-40B4-BE49-F238E27FC236}">
                <a16:creationId xmlns:a16="http://schemas.microsoft.com/office/drawing/2014/main" id="{108A9297-8381-4D7E-8E92-A626D341E708}"/>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B1AA68F-5055-4330-AC67-06176BFB4E04}"/>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0A9F428-9998-4C59-A263-B19425F96E6B}"/>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8BA3293-D2F8-4C0B-BDA9-65D517928632}"/>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4F58EA2-B410-46F6-906D-CCB6AF9FB4EF}"/>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AE4AEFC-6C8F-48AC-857E-0DCBFBF4B05F}"/>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F6CC021-E2C3-4A9B-9E33-B8E443342343}"/>
              </a:ext>
            </a:extLst>
          </p:cNvPr>
          <p:cNvCxnSpPr/>
          <p:nvPr userDrawn="1"/>
        </p:nvCxnSpPr>
        <p:spPr>
          <a:xfrm>
            <a:off x="9198084"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2" name="Text Placeholder 37">
            <a:extLst>
              <a:ext uri="{FF2B5EF4-FFF2-40B4-BE49-F238E27FC236}">
                <a16:creationId xmlns:a16="http://schemas.microsoft.com/office/drawing/2014/main" id="{E656C59C-A828-425F-8A2B-32225B66486D}"/>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3" name="Text Placeholder 37">
            <a:extLst>
              <a:ext uri="{FF2B5EF4-FFF2-40B4-BE49-F238E27FC236}">
                <a16:creationId xmlns:a16="http://schemas.microsoft.com/office/drawing/2014/main" id="{81FD0C1F-E6D7-410A-A519-04D3033AF6EA}"/>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4" name="Text Placeholder 37">
            <a:extLst>
              <a:ext uri="{FF2B5EF4-FFF2-40B4-BE49-F238E27FC236}">
                <a16:creationId xmlns:a16="http://schemas.microsoft.com/office/drawing/2014/main" id="{6A17FE6B-1E31-447D-9CAD-CF0516744117}"/>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9" name="Text Placeholder 37">
            <a:extLst>
              <a:ext uri="{FF2B5EF4-FFF2-40B4-BE49-F238E27FC236}">
                <a16:creationId xmlns:a16="http://schemas.microsoft.com/office/drawing/2014/main" id="{5777F625-0B4D-47F7-9923-050355AFBB70}"/>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0" name="Text Placeholder 37">
            <a:extLst>
              <a:ext uri="{FF2B5EF4-FFF2-40B4-BE49-F238E27FC236}">
                <a16:creationId xmlns:a16="http://schemas.microsoft.com/office/drawing/2014/main" id="{F0BD6273-9197-46FE-B411-58910F4946B6}"/>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1" name="Text Placeholder 37">
            <a:extLst>
              <a:ext uri="{FF2B5EF4-FFF2-40B4-BE49-F238E27FC236}">
                <a16:creationId xmlns:a16="http://schemas.microsoft.com/office/drawing/2014/main" id="{98867BA1-109E-44C6-ACBC-B00953636D72}"/>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2" name="Text Placeholder 37">
            <a:extLst>
              <a:ext uri="{FF2B5EF4-FFF2-40B4-BE49-F238E27FC236}">
                <a16:creationId xmlns:a16="http://schemas.microsoft.com/office/drawing/2014/main" id="{4C4CEEEC-18C5-4E95-B902-406B8B8CE370}"/>
              </a:ext>
            </a:extLst>
          </p:cNvPr>
          <p:cNvSpPr>
            <a:spLocks noGrp="1"/>
          </p:cNvSpPr>
          <p:nvPr>
            <p:ph type="body" sz="quarter" idx="44" hasCustomPrompt="1"/>
          </p:nvPr>
        </p:nvSpPr>
        <p:spPr>
          <a:xfrm>
            <a:off x="9198084"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3" name="Text Placeholder 37">
            <a:extLst>
              <a:ext uri="{FF2B5EF4-FFF2-40B4-BE49-F238E27FC236}">
                <a16:creationId xmlns:a16="http://schemas.microsoft.com/office/drawing/2014/main" id="{F92F0538-FCB4-463B-8E7A-8EAC00710B31}"/>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4" name="Text Placeholder 37">
            <a:extLst>
              <a:ext uri="{FF2B5EF4-FFF2-40B4-BE49-F238E27FC236}">
                <a16:creationId xmlns:a16="http://schemas.microsoft.com/office/drawing/2014/main" id="{C7AAA1ED-A5FE-419B-B7C9-97A1880BDFF0}"/>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5" name="Text Placeholder 37">
            <a:extLst>
              <a:ext uri="{FF2B5EF4-FFF2-40B4-BE49-F238E27FC236}">
                <a16:creationId xmlns:a16="http://schemas.microsoft.com/office/drawing/2014/main" id="{BB314B71-D22C-4826-9DE8-7BA0404FBC2A}"/>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6" name="Text Placeholder 37">
            <a:extLst>
              <a:ext uri="{FF2B5EF4-FFF2-40B4-BE49-F238E27FC236}">
                <a16:creationId xmlns:a16="http://schemas.microsoft.com/office/drawing/2014/main" id="{B55D6A48-86D4-48A1-8882-0260BCF8E154}"/>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7" name="Text Placeholder 37">
            <a:extLst>
              <a:ext uri="{FF2B5EF4-FFF2-40B4-BE49-F238E27FC236}">
                <a16:creationId xmlns:a16="http://schemas.microsoft.com/office/drawing/2014/main" id="{7F0685A9-9B6B-43BF-93E9-F79626748BA5}"/>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8" name="Text Placeholder 37">
            <a:extLst>
              <a:ext uri="{FF2B5EF4-FFF2-40B4-BE49-F238E27FC236}">
                <a16:creationId xmlns:a16="http://schemas.microsoft.com/office/drawing/2014/main" id="{02907492-2ACD-44ED-87EF-08BE41596FCC}"/>
              </a:ext>
            </a:extLst>
          </p:cNvPr>
          <p:cNvSpPr>
            <a:spLocks noGrp="1"/>
          </p:cNvSpPr>
          <p:nvPr>
            <p:ph type="body" sz="quarter" idx="63" hasCustomPrompt="1"/>
          </p:nvPr>
        </p:nvSpPr>
        <p:spPr>
          <a:xfrm>
            <a:off x="7780895"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99" name="Straight Connector 198">
            <a:extLst>
              <a:ext uri="{FF2B5EF4-FFF2-40B4-BE49-F238E27FC236}">
                <a16:creationId xmlns:a16="http://schemas.microsoft.com/office/drawing/2014/main" id="{D466547D-27EE-43F0-9550-5AB821918CFD}"/>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18E318A9-953D-4E13-8CA2-45013B81A9B3}"/>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87E7763-C933-4D54-821F-134FE6CEB672}"/>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1DB902FE-FCB6-4077-B544-827BD4673FF2}"/>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E27DBEC-8DF1-4F89-9EB6-DF084515013F}"/>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35EE447-FF35-47B1-8C3B-0E85AC2A6E30}"/>
              </a:ext>
            </a:extLst>
          </p:cNvPr>
          <p:cNvCxnSpPr/>
          <p:nvPr userDrawn="1"/>
        </p:nvCxnSpPr>
        <p:spPr>
          <a:xfrm>
            <a:off x="7780895"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5" name="Text Placeholder 37">
            <a:extLst>
              <a:ext uri="{FF2B5EF4-FFF2-40B4-BE49-F238E27FC236}">
                <a16:creationId xmlns:a16="http://schemas.microsoft.com/office/drawing/2014/main" id="{E5578376-961A-4A71-A942-D1439AD69F62}"/>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6" name="Text Placeholder 37">
            <a:extLst>
              <a:ext uri="{FF2B5EF4-FFF2-40B4-BE49-F238E27FC236}">
                <a16:creationId xmlns:a16="http://schemas.microsoft.com/office/drawing/2014/main" id="{13B1F8DB-66BA-4CB5-92DE-252477018DE1}"/>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7" name="Text Placeholder 37">
            <a:extLst>
              <a:ext uri="{FF2B5EF4-FFF2-40B4-BE49-F238E27FC236}">
                <a16:creationId xmlns:a16="http://schemas.microsoft.com/office/drawing/2014/main" id="{BED292F9-5955-4A93-AA5F-7EB4D0401D10}"/>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8" name="Text Placeholder 37">
            <a:extLst>
              <a:ext uri="{FF2B5EF4-FFF2-40B4-BE49-F238E27FC236}">
                <a16:creationId xmlns:a16="http://schemas.microsoft.com/office/drawing/2014/main" id="{474412EA-42F4-4E05-A936-752552534203}"/>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9" name="Text Placeholder 37">
            <a:extLst>
              <a:ext uri="{FF2B5EF4-FFF2-40B4-BE49-F238E27FC236}">
                <a16:creationId xmlns:a16="http://schemas.microsoft.com/office/drawing/2014/main" id="{81E9CB84-5DFA-410E-94C3-4BDC841D893F}"/>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0" name="Text Placeholder 37">
            <a:extLst>
              <a:ext uri="{FF2B5EF4-FFF2-40B4-BE49-F238E27FC236}">
                <a16:creationId xmlns:a16="http://schemas.microsoft.com/office/drawing/2014/main" id="{CC82B9BC-0E71-4A8F-9D22-E472D83DC657}"/>
              </a:ext>
            </a:extLst>
          </p:cNvPr>
          <p:cNvSpPr>
            <a:spLocks noGrp="1"/>
          </p:cNvSpPr>
          <p:nvPr>
            <p:ph type="body" sz="quarter" idx="73" hasCustomPrompt="1"/>
          </p:nvPr>
        </p:nvSpPr>
        <p:spPr>
          <a:xfrm>
            <a:off x="7780895"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23954753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_no image">
    <p:bg bwMode="black">
      <p:bgPr>
        <a:solidFill>
          <a:srgbClr val="42556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lvl1pPr>
              <a:defRPr>
                <a:solidFill>
                  <a:schemeClr val="tx1"/>
                </a:solidFill>
              </a:defRPr>
            </a:lvl1pPr>
          </a:lstStyle>
          <a:p>
            <a:fld id="{DF147CEA-16D6-4673-BCFA-7EB7B103FA77}" type="slidenum">
              <a:rPr lang="en-GB" smtClean="0"/>
              <a:pPr/>
              <a:t>‹#›</a:t>
            </a:fld>
            <a:endParaRPr lang="en-GB"/>
          </a:p>
        </p:txBody>
      </p:sp>
      <p:sp>
        <p:nvSpPr>
          <p:cNvPr id="24" name="Title 23">
            <a:extLst>
              <a:ext uri="{FF2B5EF4-FFF2-40B4-BE49-F238E27FC236}">
                <a16:creationId xmlns:a16="http://schemas.microsoft.com/office/drawing/2014/main" id="{0E974F7C-4D06-4BBB-81C2-0BDE09E52FC3}"/>
              </a:ext>
            </a:extLst>
          </p:cNvPr>
          <p:cNvSpPr>
            <a:spLocks noGrp="1"/>
          </p:cNvSpPr>
          <p:nvPr>
            <p:ph type="title"/>
          </p:nvPr>
        </p:nvSpPr>
        <p:spPr bwMode="white">
          <a:xfrm>
            <a:off x="3733800" y="4292601"/>
            <a:ext cx="8026200" cy="1906588"/>
          </a:xfrm>
        </p:spPr>
        <p:txBody>
          <a:bodyPr>
            <a:noAutofit/>
          </a:bodyPr>
          <a:lstStyle>
            <a:lvl1pPr algn="r">
              <a:defRPr sz="8000">
                <a:solidFill>
                  <a:schemeClr val="bg1"/>
                </a:solidFill>
              </a:defRPr>
            </a:lvl1pPr>
          </a:lstStyle>
          <a:p>
            <a:r>
              <a:rPr lang="en-US"/>
              <a:t>Click to edit Master title style</a:t>
            </a:r>
            <a:endParaRPr lang="en-GB" dirty="0"/>
          </a:p>
        </p:txBody>
      </p:sp>
      <p:sp>
        <p:nvSpPr>
          <p:cNvPr id="12" name="Rectangle 11">
            <a:extLst>
              <a:ext uri="{FF2B5EF4-FFF2-40B4-BE49-F238E27FC236}">
                <a16:creationId xmlns:a16="http://schemas.microsoft.com/office/drawing/2014/main" id="{0775FFD8-2093-4B6E-ACB0-D6B6DD4FF1AA}"/>
              </a:ext>
            </a:extLst>
          </p:cNvPr>
          <p:cNvSpPr/>
          <p:nvPr userDrawn="1"/>
        </p:nvSpPr>
        <p:spPr>
          <a:xfrm>
            <a:off x="0" y="0"/>
            <a:ext cx="1295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B44413B3-2934-4B5E-9904-79AB3DD5ED78}"/>
              </a:ext>
            </a:extLst>
          </p:cNvPr>
          <p:cNvGrpSpPr/>
          <p:nvPr userDrawn="1"/>
        </p:nvGrpSpPr>
        <p:grpSpPr bwMode="black">
          <a:xfrm>
            <a:off x="433986" y="575771"/>
            <a:ext cx="434117" cy="231336"/>
            <a:chOff x="-6113331" y="-36513"/>
            <a:chExt cx="5213353" cy="2778125"/>
          </a:xfrm>
          <a:solidFill>
            <a:srgbClr val="425563"/>
          </a:solidFill>
        </p:grpSpPr>
        <p:sp>
          <p:nvSpPr>
            <p:cNvPr id="17" name="Freeform 5">
              <a:extLst>
                <a:ext uri="{FF2B5EF4-FFF2-40B4-BE49-F238E27FC236}">
                  <a16:creationId xmlns:a16="http://schemas.microsoft.com/office/drawing/2014/main" id="{4CA12EE8-A624-47CF-9703-55CB9E02DCD3}"/>
                </a:ext>
              </a:extLst>
            </p:cNvPr>
            <p:cNvSpPr>
              <a:spLocks/>
            </p:cNvSpPr>
            <p:nvPr userDrawn="1"/>
          </p:nvSpPr>
          <p:spPr bwMode="black">
            <a:xfrm>
              <a:off x="-6113331" y="-3236"/>
              <a:ext cx="3251199" cy="2608257"/>
            </a:xfrm>
            <a:custGeom>
              <a:avLst/>
              <a:gdLst>
                <a:gd name="T0" fmla="*/ 377 w 978"/>
                <a:gd name="T1" fmla="*/ 780 h 782"/>
                <a:gd name="T2" fmla="*/ 216 w 978"/>
                <a:gd name="T3" fmla="*/ 780 h 782"/>
                <a:gd name="T4" fmla="*/ 0 w 978"/>
                <a:gd name="T5" fmla="*/ 7 h 782"/>
                <a:gd name="T6" fmla="*/ 175 w 978"/>
                <a:gd name="T7" fmla="*/ 7 h 782"/>
                <a:gd name="T8" fmla="*/ 296 w 978"/>
                <a:gd name="T9" fmla="*/ 516 h 782"/>
                <a:gd name="T10" fmla="*/ 299 w 978"/>
                <a:gd name="T11" fmla="*/ 516 h 782"/>
                <a:gd name="T12" fmla="*/ 405 w 978"/>
                <a:gd name="T13" fmla="*/ 6 h 782"/>
                <a:gd name="T14" fmla="*/ 513 w 978"/>
                <a:gd name="T15" fmla="*/ 6 h 782"/>
                <a:gd name="T16" fmla="*/ 569 w 978"/>
                <a:gd name="T17" fmla="*/ 10 h 782"/>
                <a:gd name="T18" fmla="*/ 584 w 978"/>
                <a:gd name="T19" fmla="*/ 64 h 782"/>
                <a:gd name="T20" fmla="*/ 677 w 978"/>
                <a:gd name="T21" fmla="*/ 502 h 782"/>
                <a:gd name="T22" fmla="*/ 682 w 978"/>
                <a:gd name="T23" fmla="*/ 521 h 782"/>
                <a:gd name="T24" fmla="*/ 728 w 978"/>
                <a:gd name="T25" fmla="*/ 334 h 782"/>
                <a:gd name="T26" fmla="*/ 803 w 978"/>
                <a:gd name="T27" fmla="*/ 24 h 782"/>
                <a:gd name="T28" fmla="*/ 825 w 978"/>
                <a:gd name="T29" fmla="*/ 5 h 782"/>
                <a:gd name="T30" fmla="*/ 978 w 978"/>
                <a:gd name="T31" fmla="*/ 6 h 782"/>
                <a:gd name="T32" fmla="*/ 974 w 978"/>
                <a:gd name="T33" fmla="*/ 24 h 782"/>
                <a:gd name="T34" fmla="*/ 767 w 978"/>
                <a:gd name="T35" fmla="*/ 760 h 782"/>
                <a:gd name="T36" fmla="*/ 740 w 978"/>
                <a:gd name="T37" fmla="*/ 781 h 782"/>
                <a:gd name="T38" fmla="*/ 616 w 978"/>
                <a:gd name="T39" fmla="*/ 781 h 782"/>
                <a:gd name="T40" fmla="*/ 594 w 978"/>
                <a:gd name="T41" fmla="*/ 763 h 782"/>
                <a:gd name="T42" fmla="*/ 487 w 978"/>
                <a:gd name="T43" fmla="*/ 267 h 782"/>
                <a:gd name="T44" fmla="*/ 377 w 978"/>
                <a:gd name="T45" fmla="*/ 78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8" h="782">
                  <a:moveTo>
                    <a:pt x="377" y="780"/>
                  </a:moveTo>
                  <a:cubicBezTo>
                    <a:pt x="323" y="780"/>
                    <a:pt x="270" y="780"/>
                    <a:pt x="216" y="780"/>
                  </a:cubicBezTo>
                  <a:cubicBezTo>
                    <a:pt x="144" y="523"/>
                    <a:pt x="72" y="266"/>
                    <a:pt x="0" y="7"/>
                  </a:cubicBezTo>
                  <a:cubicBezTo>
                    <a:pt x="59" y="7"/>
                    <a:pt x="115" y="7"/>
                    <a:pt x="175" y="7"/>
                  </a:cubicBezTo>
                  <a:cubicBezTo>
                    <a:pt x="215" y="176"/>
                    <a:pt x="256" y="346"/>
                    <a:pt x="296" y="516"/>
                  </a:cubicBezTo>
                  <a:cubicBezTo>
                    <a:pt x="297" y="516"/>
                    <a:pt x="298" y="516"/>
                    <a:pt x="299" y="516"/>
                  </a:cubicBezTo>
                  <a:cubicBezTo>
                    <a:pt x="335" y="347"/>
                    <a:pt x="370" y="177"/>
                    <a:pt x="405" y="6"/>
                  </a:cubicBezTo>
                  <a:cubicBezTo>
                    <a:pt x="442" y="6"/>
                    <a:pt x="477" y="6"/>
                    <a:pt x="513" y="6"/>
                  </a:cubicBezTo>
                  <a:cubicBezTo>
                    <a:pt x="532" y="6"/>
                    <a:pt x="557" y="0"/>
                    <a:pt x="569" y="10"/>
                  </a:cubicBezTo>
                  <a:cubicBezTo>
                    <a:pt x="581" y="19"/>
                    <a:pt x="580" y="45"/>
                    <a:pt x="584" y="64"/>
                  </a:cubicBezTo>
                  <a:cubicBezTo>
                    <a:pt x="615" y="210"/>
                    <a:pt x="646" y="356"/>
                    <a:pt x="677" y="502"/>
                  </a:cubicBezTo>
                  <a:cubicBezTo>
                    <a:pt x="678" y="507"/>
                    <a:pt x="680" y="511"/>
                    <a:pt x="682" y="521"/>
                  </a:cubicBezTo>
                  <a:cubicBezTo>
                    <a:pt x="698" y="456"/>
                    <a:pt x="713" y="395"/>
                    <a:pt x="728" y="334"/>
                  </a:cubicBezTo>
                  <a:cubicBezTo>
                    <a:pt x="753" y="231"/>
                    <a:pt x="779" y="127"/>
                    <a:pt x="803" y="24"/>
                  </a:cubicBezTo>
                  <a:cubicBezTo>
                    <a:pt x="806" y="10"/>
                    <a:pt x="811" y="5"/>
                    <a:pt x="825" y="5"/>
                  </a:cubicBezTo>
                  <a:cubicBezTo>
                    <a:pt x="875" y="6"/>
                    <a:pt x="925" y="6"/>
                    <a:pt x="978" y="6"/>
                  </a:cubicBezTo>
                  <a:cubicBezTo>
                    <a:pt x="976" y="13"/>
                    <a:pt x="976" y="19"/>
                    <a:pt x="974" y="24"/>
                  </a:cubicBezTo>
                  <a:cubicBezTo>
                    <a:pt x="905" y="269"/>
                    <a:pt x="836" y="515"/>
                    <a:pt x="767" y="760"/>
                  </a:cubicBezTo>
                  <a:cubicBezTo>
                    <a:pt x="763" y="776"/>
                    <a:pt x="757" y="782"/>
                    <a:pt x="740" y="781"/>
                  </a:cubicBezTo>
                  <a:cubicBezTo>
                    <a:pt x="699" y="780"/>
                    <a:pt x="657" y="780"/>
                    <a:pt x="616" y="781"/>
                  </a:cubicBezTo>
                  <a:cubicBezTo>
                    <a:pt x="602" y="781"/>
                    <a:pt x="597" y="776"/>
                    <a:pt x="594" y="763"/>
                  </a:cubicBezTo>
                  <a:cubicBezTo>
                    <a:pt x="560" y="598"/>
                    <a:pt x="525" y="433"/>
                    <a:pt x="487" y="267"/>
                  </a:cubicBezTo>
                  <a:cubicBezTo>
                    <a:pt x="450" y="438"/>
                    <a:pt x="414" y="609"/>
                    <a:pt x="377" y="7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6">
              <a:extLst>
                <a:ext uri="{FF2B5EF4-FFF2-40B4-BE49-F238E27FC236}">
                  <a16:creationId xmlns:a16="http://schemas.microsoft.com/office/drawing/2014/main" id="{C1E51C1D-79A1-401E-98B5-E8491E8384E7}"/>
                </a:ext>
              </a:extLst>
            </p:cNvPr>
            <p:cNvSpPr>
              <a:spLocks/>
            </p:cNvSpPr>
            <p:nvPr userDrawn="1"/>
          </p:nvSpPr>
          <p:spPr bwMode="black">
            <a:xfrm>
              <a:off x="-2790690" y="-36513"/>
              <a:ext cx="1890712" cy="2778125"/>
            </a:xfrm>
            <a:custGeom>
              <a:avLst/>
              <a:gdLst>
                <a:gd name="T0" fmla="*/ 460 w 569"/>
                <a:gd name="T1" fmla="*/ 63 h 833"/>
                <a:gd name="T2" fmla="*/ 503 w 569"/>
                <a:gd name="T3" fmla="*/ 23 h 833"/>
                <a:gd name="T4" fmla="*/ 505 w 569"/>
                <a:gd name="T5" fmla="*/ 34 h 833"/>
                <a:gd name="T6" fmla="*/ 505 w 569"/>
                <a:gd name="T7" fmla="*/ 214 h 833"/>
                <a:gd name="T8" fmla="*/ 500 w 569"/>
                <a:gd name="T9" fmla="*/ 228 h 833"/>
                <a:gd name="T10" fmla="*/ 488 w 569"/>
                <a:gd name="T11" fmla="*/ 217 h 833"/>
                <a:gd name="T12" fmla="*/ 413 w 569"/>
                <a:gd name="T13" fmla="*/ 96 h 833"/>
                <a:gd name="T14" fmla="*/ 203 w 569"/>
                <a:gd name="T15" fmla="*/ 41 h 833"/>
                <a:gd name="T16" fmla="*/ 108 w 569"/>
                <a:gd name="T17" fmla="*/ 155 h 833"/>
                <a:gd name="T18" fmla="*/ 163 w 569"/>
                <a:gd name="T19" fmla="*/ 295 h 833"/>
                <a:gd name="T20" fmla="*/ 274 w 569"/>
                <a:gd name="T21" fmla="*/ 348 h 833"/>
                <a:gd name="T22" fmla="*/ 393 w 569"/>
                <a:gd name="T23" fmla="*/ 390 h 833"/>
                <a:gd name="T24" fmla="*/ 538 w 569"/>
                <a:gd name="T25" fmla="*/ 538 h 833"/>
                <a:gd name="T26" fmla="*/ 381 w 569"/>
                <a:gd name="T27" fmla="*/ 804 h 833"/>
                <a:gd name="T28" fmla="*/ 59 w 569"/>
                <a:gd name="T29" fmla="*/ 779 h 833"/>
                <a:gd name="T30" fmla="*/ 38 w 569"/>
                <a:gd name="T31" fmla="*/ 785 h 833"/>
                <a:gd name="T32" fmla="*/ 11 w 569"/>
                <a:gd name="T33" fmla="*/ 814 h 833"/>
                <a:gd name="T34" fmla="*/ 5 w 569"/>
                <a:gd name="T35" fmla="*/ 812 h 833"/>
                <a:gd name="T36" fmla="*/ 5 w 569"/>
                <a:gd name="T37" fmla="*/ 589 h 833"/>
                <a:gd name="T38" fmla="*/ 18 w 569"/>
                <a:gd name="T39" fmla="*/ 608 h 833"/>
                <a:gd name="T40" fmla="*/ 102 w 569"/>
                <a:gd name="T41" fmla="*/ 739 h 833"/>
                <a:gd name="T42" fmla="*/ 336 w 569"/>
                <a:gd name="T43" fmla="*/ 792 h 833"/>
                <a:gd name="T44" fmla="*/ 436 w 569"/>
                <a:gd name="T45" fmla="*/ 610 h 833"/>
                <a:gd name="T46" fmla="*/ 360 w 569"/>
                <a:gd name="T47" fmla="*/ 518 h 833"/>
                <a:gd name="T48" fmla="*/ 200 w 569"/>
                <a:gd name="T49" fmla="*/ 457 h 833"/>
                <a:gd name="T50" fmla="*/ 136 w 569"/>
                <a:gd name="T51" fmla="*/ 433 h 833"/>
                <a:gd name="T52" fmla="*/ 8 w 569"/>
                <a:gd name="T53" fmla="*/ 223 h 833"/>
                <a:gd name="T54" fmla="*/ 170 w 569"/>
                <a:gd name="T55" fmla="*/ 26 h 833"/>
                <a:gd name="T56" fmla="*/ 460 w 569"/>
                <a:gd name="T57" fmla="*/ 6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833">
                  <a:moveTo>
                    <a:pt x="460" y="63"/>
                  </a:moveTo>
                  <a:cubicBezTo>
                    <a:pt x="478" y="54"/>
                    <a:pt x="480" y="29"/>
                    <a:pt x="503" y="23"/>
                  </a:cubicBezTo>
                  <a:cubicBezTo>
                    <a:pt x="504" y="29"/>
                    <a:pt x="505" y="31"/>
                    <a:pt x="505" y="34"/>
                  </a:cubicBezTo>
                  <a:cubicBezTo>
                    <a:pt x="505" y="94"/>
                    <a:pt x="505" y="154"/>
                    <a:pt x="505" y="214"/>
                  </a:cubicBezTo>
                  <a:cubicBezTo>
                    <a:pt x="505" y="218"/>
                    <a:pt x="502" y="223"/>
                    <a:pt x="500" y="228"/>
                  </a:cubicBezTo>
                  <a:cubicBezTo>
                    <a:pt x="496" y="224"/>
                    <a:pt x="490" y="222"/>
                    <a:pt x="488" y="217"/>
                  </a:cubicBezTo>
                  <a:cubicBezTo>
                    <a:pt x="470" y="173"/>
                    <a:pt x="447" y="131"/>
                    <a:pt x="413" y="96"/>
                  </a:cubicBezTo>
                  <a:cubicBezTo>
                    <a:pt x="354" y="35"/>
                    <a:pt x="285" y="14"/>
                    <a:pt x="203" y="41"/>
                  </a:cubicBezTo>
                  <a:cubicBezTo>
                    <a:pt x="148" y="59"/>
                    <a:pt x="116" y="99"/>
                    <a:pt x="108" y="155"/>
                  </a:cubicBezTo>
                  <a:cubicBezTo>
                    <a:pt x="99" y="212"/>
                    <a:pt x="112" y="264"/>
                    <a:pt x="163" y="295"/>
                  </a:cubicBezTo>
                  <a:cubicBezTo>
                    <a:pt x="197" y="317"/>
                    <a:pt x="236" y="333"/>
                    <a:pt x="274" y="348"/>
                  </a:cubicBezTo>
                  <a:cubicBezTo>
                    <a:pt x="313" y="364"/>
                    <a:pt x="354" y="375"/>
                    <a:pt x="393" y="390"/>
                  </a:cubicBezTo>
                  <a:cubicBezTo>
                    <a:pt x="463" y="417"/>
                    <a:pt x="518" y="461"/>
                    <a:pt x="538" y="538"/>
                  </a:cubicBezTo>
                  <a:cubicBezTo>
                    <a:pt x="569" y="660"/>
                    <a:pt x="504" y="772"/>
                    <a:pt x="381" y="804"/>
                  </a:cubicBezTo>
                  <a:cubicBezTo>
                    <a:pt x="271" y="833"/>
                    <a:pt x="163" y="831"/>
                    <a:pt x="59" y="779"/>
                  </a:cubicBezTo>
                  <a:cubicBezTo>
                    <a:pt x="54" y="777"/>
                    <a:pt x="43" y="780"/>
                    <a:pt x="38" y="785"/>
                  </a:cubicBezTo>
                  <a:cubicBezTo>
                    <a:pt x="28" y="793"/>
                    <a:pt x="20" y="804"/>
                    <a:pt x="11" y="814"/>
                  </a:cubicBezTo>
                  <a:cubicBezTo>
                    <a:pt x="9" y="813"/>
                    <a:pt x="7" y="813"/>
                    <a:pt x="5" y="812"/>
                  </a:cubicBezTo>
                  <a:cubicBezTo>
                    <a:pt x="5" y="740"/>
                    <a:pt x="5" y="668"/>
                    <a:pt x="5" y="589"/>
                  </a:cubicBezTo>
                  <a:cubicBezTo>
                    <a:pt x="11" y="598"/>
                    <a:pt x="16" y="603"/>
                    <a:pt x="18" y="608"/>
                  </a:cubicBezTo>
                  <a:cubicBezTo>
                    <a:pt x="38" y="657"/>
                    <a:pt x="64" y="702"/>
                    <a:pt x="102" y="739"/>
                  </a:cubicBezTo>
                  <a:cubicBezTo>
                    <a:pt x="169" y="803"/>
                    <a:pt x="248" y="822"/>
                    <a:pt x="336" y="792"/>
                  </a:cubicBezTo>
                  <a:cubicBezTo>
                    <a:pt x="412" y="766"/>
                    <a:pt x="454" y="689"/>
                    <a:pt x="436" y="610"/>
                  </a:cubicBezTo>
                  <a:cubicBezTo>
                    <a:pt x="427" y="566"/>
                    <a:pt x="400" y="535"/>
                    <a:pt x="360" y="518"/>
                  </a:cubicBezTo>
                  <a:cubicBezTo>
                    <a:pt x="307" y="496"/>
                    <a:pt x="253" y="477"/>
                    <a:pt x="200" y="457"/>
                  </a:cubicBezTo>
                  <a:cubicBezTo>
                    <a:pt x="178" y="449"/>
                    <a:pt x="157" y="442"/>
                    <a:pt x="136" y="433"/>
                  </a:cubicBezTo>
                  <a:cubicBezTo>
                    <a:pt x="52" y="393"/>
                    <a:pt x="0" y="308"/>
                    <a:pt x="8" y="223"/>
                  </a:cubicBezTo>
                  <a:cubicBezTo>
                    <a:pt x="17" y="123"/>
                    <a:pt x="74" y="51"/>
                    <a:pt x="170" y="26"/>
                  </a:cubicBezTo>
                  <a:cubicBezTo>
                    <a:pt x="271" y="0"/>
                    <a:pt x="368" y="6"/>
                    <a:pt x="46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0" name="Straight Connector 19">
            <a:extLst>
              <a:ext uri="{FF2B5EF4-FFF2-40B4-BE49-F238E27FC236}">
                <a16:creationId xmlns:a16="http://schemas.microsoft.com/office/drawing/2014/main" id="{93234847-EF52-47BF-8FF3-9C9A99201F83}"/>
              </a:ext>
            </a:extLst>
          </p:cNvPr>
          <p:cNvCxnSpPr>
            <a:cxnSpLocks/>
          </p:cNvCxnSpPr>
          <p:nvPr userDrawn="1"/>
        </p:nvCxnSpPr>
        <p:spPr>
          <a:xfrm>
            <a:off x="1276350" y="-9832"/>
            <a:ext cx="0" cy="688258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p:txBody>
          <a:bodyPr/>
          <a:lstStyle>
            <a:lvl1pPr>
              <a:defRPr>
                <a:solidFill>
                  <a:schemeClr val="bg1"/>
                </a:solidFill>
              </a:defRPr>
            </a:lvl1pPr>
          </a:lstStyle>
          <a:p>
            <a:fld id="{F2335CD6-6346-457E-B72D-D25970AF9687}" type="datetimeFigureOut">
              <a:rPr lang="en-GB" smtClean="0"/>
              <a:pPr/>
              <a:t>23/03/2026</a:t>
            </a:fld>
            <a:endParaRPr lang="en-GB"/>
          </a:p>
        </p:txBody>
      </p:sp>
    </p:spTree>
    <p:extLst>
      <p:ext uri="{BB962C8B-B14F-4D97-AF65-F5344CB8AC3E}">
        <p14:creationId xmlns:p14="http://schemas.microsoft.com/office/powerpoint/2010/main" val="1813720439"/>
      </p:ext>
    </p:extLst>
  </p:cSld>
  <p:clrMapOvr>
    <a:masterClrMapping/>
  </p:clrMapOvr>
  <p:extLst>
    <p:ext uri="{DCECCB84-F9BA-43D5-87BE-67443E8EF086}">
      <p15:sldGuideLst xmlns:p15="http://schemas.microsoft.com/office/powerpoint/2012/main">
        <p15:guide id="1" pos="40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am Layout_12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87" name="Text Placeholder 7">
            <a:extLst>
              <a:ext uri="{FF2B5EF4-FFF2-40B4-BE49-F238E27FC236}">
                <a16:creationId xmlns:a16="http://schemas.microsoft.com/office/drawing/2014/main" id="{877C8B82-0003-44AF-98D8-A3963B4EAEE0}"/>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
        <p:nvSpPr>
          <p:cNvPr id="195" name="Rectangle 194">
            <a:extLst>
              <a:ext uri="{FF2B5EF4-FFF2-40B4-BE49-F238E27FC236}">
                <a16:creationId xmlns:a16="http://schemas.microsoft.com/office/drawing/2014/main" id="{610B6020-F340-4D61-9CBC-13558F9FF259}"/>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196" name="Picture Placeholder 11">
            <a:extLst>
              <a:ext uri="{FF2B5EF4-FFF2-40B4-BE49-F238E27FC236}">
                <a16:creationId xmlns:a16="http://schemas.microsoft.com/office/drawing/2014/main" id="{CFC57715-9F67-4926-9E2E-4057653BD14B}"/>
              </a:ext>
            </a:extLst>
          </p:cNvPr>
          <p:cNvSpPr>
            <a:spLocks noGrp="1"/>
          </p:cNvSpPr>
          <p:nvPr>
            <p:ph type="pic" sz="quarter" idx="15"/>
          </p:nvPr>
        </p:nvSpPr>
        <p:spPr>
          <a:xfrm>
            <a:off x="2112139"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97" name="Picture Placeholder 11">
            <a:extLst>
              <a:ext uri="{FF2B5EF4-FFF2-40B4-BE49-F238E27FC236}">
                <a16:creationId xmlns:a16="http://schemas.microsoft.com/office/drawing/2014/main" id="{42A7DCD8-F772-4AB0-B342-13BE7658CE9B}"/>
              </a:ext>
            </a:extLst>
          </p:cNvPr>
          <p:cNvSpPr>
            <a:spLocks noGrp="1"/>
          </p:cNvSpPr>
          <p:nvPr>
            <p:ph type="pic" sz="quarter" idx="16"/>
          </p:nvPr>
        </p:nvSpPr>
        <p:spPr>
          <a:xfrm>
            <a:off x="3529328" y="2049663"/>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98" name="Picture Placeholder 11">
            <a:extLst>
              <a:ext uri="{FF2B5EF4-FFF2-40B4-BE49-F238E27FC236}">
                <a16:creationId xmlns:a16="http://schemas.microsoft.com/office/drawing/2014/main" id="{6A1D9F4E-F9CA-4F45-AD62-BED744530102}"/>
              </a:ext>
            </a:extLst>
          </p:cNvPr>
          <p:cNvSpPr>
            <a:spLocks noGrp="1"/>
          </p:cNvSpPr>
          <p:nvPr>
            <p:ph type="pic" sz="quarter" idx="17"/>
          </p:nvPr>
        </p:nvSpPr>
        <p:spPr>
          <a:xfrm>
            <a:off x="4946517"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99" name="Picture Placeholder 11">
            <a:extLst>
              <a:ext uri="{FF2B5EF4-FFF2-40B4-BE49-F238E27FC236}">
                <a16:creationId xmlns:a16="http://schemas.microsoft.com/office/drawing/2014/main" id="{94C121F5-7727-4B8E-842D-5289351B6A44}"/>
              </a:ext>
            </a:extLst>
          </p:cNvPr>
          <p:cNvSpPr>
            <a:spLocks noGrp="1"/>
          </p:cNvSpPr>
          <p:nvPr>
            <p:ph type="pic" sz="quarter" idx="18"/>
          </p:nvPr>
        </p:nvSpPr>
        <p:spPr>
          <a:xfrm>
            <a:off x="6363706"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200" name="Picture Placeholder 11">
            <a:extLst>
              <a:ext uri="{FF2B5EF4-FFF2-40B4-BE49-F238E27FC236}">
                <a16:creationId xmlns:a16="http://schemas.microsoft.com/office/drawing/2014/main" id="{DFC30940-F768-4C0F-A42D-097B743DBA8B}"/>
              </a:ext>
            </a:extLst>
          </p:cNvPr>
          <p:cNvSpPr>
            <a:spLocks noGrp="1"/>
          </p:cNvSpPr>
          <p:nvPr>
            <p:ph type="pic" sz="quarter" idx="19"/>
          </p:nvPr>
        </p:nvSpPr>
        <p:spPr>
          <a:xfrm>
            <a:off x="7780895"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201" name="Straight Connector 200">
            <a:extLst>
              <a:ext uri="{FF2B5EF4-FFF2-40B4-BE49-F238E27FC236}">
                <a16:creationId xmlns:a16="http://schemas.microsoft.com/office/drawing/2014/main" id="{73A71BFB-1D4B-41A6-87FA-E2FF302DA7B6}"/>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1D296FB-678B-42DB-85D5-4512D9D7914B}"/>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7AA55EC3-3748-4D22-86B6-11EF7A3E4C6A}"/>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F9FAF038-F30E-436F-9641-1571B3106B6B}"/>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C2FD812-F750-4185-B31D-B7C2905E672A}"/>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F6DEFF8-7C8B-400D-86AD-7D4BA5D70A5F}"/>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7" name="Picture Placeholder 11">
            <a:extLst>
              <a:ext uri="{FF2B5EF4-FFF2-40B4-BE49-F238E27FC236}">
                <a16:creationId xmlns:a16="http://schemas.microsoft.com/office/drawing/2014/main" id="{E79B3FFA-0062-48EC-9424-8CF8B5AF4FC3}"/>
              </a:ext>
            </a:extLst>
          </p:cNvPr>
          <p:cNvSpPr>
            <a:spLocks noGrp="1"/>
          </p:cNvSpPr>
          <p:nvPr>
            <p:ph type="pic" sz="quarter" idx="48"/>
          </p:nvPr>
        </p:nvSpPr>
        <p:spPr>
          <a:xfrm>
            <a:off x="694950" y="2049663"/>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208" name="Picture Placeholder 11">
            <a:extLst>
              <a:ext uri="{FF2B5EF4-FFF2-40B4-BE49-F238E27FC236}">
                <a16:creationId xmlns:a16="http://schemas.microsoft.com/office/drawing/2014/main" id="{40B242DB-8391-4D5F-8973-51502038A3D4}"/>
              </a:ext>
            </a:extLst>
          </p:cNvPr>
          <p:cNvSpPr>
            <a:spLocks noGrp="1"/>
          </p:cNvSpPr>
          <p:nvPr>
            <p:ph type="pic" sz="quarter" idx="49"/>
          </p:nvPr>
        </p:nvSpPr>
        <p:spPr>
          <a:xfrm>
            <a:off x="2112139"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209" name="Picture Placeholder 11">
            <a:extLst>
              <a:ext uri="{FF2B5EF4-FFF2-40B4-BE49-F238E27FC236}">
                <a16:creationId xmlns:a16="http://schemas.microsoft.com/office/drawing/2014/main" id="{32B7D87C-BB8C-4601-A940-2A0055C60873}"/>
              </a:ext>
            </a:extLst>
          </p:cNvPr>
          <p:cNvSpPr>
            <a:spLocks noGrp="1"/>
          </p:cNvSpPr>
          <p:nvPr>
            <p:ph type="pic" sz="quarter" idx="50"/>
          </p:nvPr>
        </p:nvSpPr>
        <p:spPr>
          <a:xfrm>
            <a:off x="3529328" y="3780545"/>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210" name="Picture Placeholder 11">
            <a:extLst>
              <a:ext uri="{FF2B5EF4-FFF2-40B4-BE49-F238E27FC236}">
                <a16:creationId xmlns:a16="http://schemas.microsoft.com/office/drawing/2014/main" id="{C6739C45-F31D-44F1-A518-EF224E34F27C}"/>
              </a:ext>
            </a:extLst>
          </p:cNvPr>
          <p:cNvSpPr>
            <a:spLocks noGrp="1"/>
          </p:cNvSpPr>
          <p:nvPr>
            <p:ph type="pic" sz="quarter" idx="51"/>
          </p:nvPr>
        </p:nvSpPr>
        <p:spPr>
          <a:xfrm>
            <a:off x="4946517"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211" name="Picture Placeholder 11">
            <a:extLst>
              <a:ext uri="{FF2B5EF4-FFF2-40B4-BE49-F238E27FC236}">
                <a16:creationId xmlns:a16="http://schemas.microsoft.com/office/drawing/2014/main" id="{8724B836-6CFD-4EE0-B704-07198C21456E}"/>
              </a:ext>
            </a:extLst>
          </p:cNvPr>
          <p:cNvSpPr>
            <a:spLocks noGrp="1"/>
          </p:cNvSpPr>
          <p:nvPr>
            <p:ph type="pic" sz="quarter" idx="52"/>
          </p:nvPr>
        </p:nvSpPr>
        <p:spPr>
          <a:xfrm>
            <a:off x="6363706"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212" name="Picture Placeholder 11">
            <a:extLst>
              <a:ext uri="{FF2B5EF4-FFF2-40B4-BE49-F238E27FC236}">
                <a16:creationId xmlns:a16="http://schemas.microsoft.com/office/drawing/2014/main" id="{7517659D-0E33-481A-83F3-42856208F051}"/>
              </a:ext>
            </a:extLst>
          </p:cNvPr>
          <p:cNvSpPr>
            <a:spLocks noGrp="1"/>
          </p:cNvSpPr>
          <p:nvPr>
            <p:ph type="pic" sz="quarter" idx="53"/>
          </p:nvPr>
        </p:nvSpPr>
        <p:spPr>
          <a:xfrm>
            <a:off x="7780895"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213" name="Straight Connector 212">
            <a:extLst>
              <a:ext uri="{FF2B5EF4-FFF2-40B4-BE49-F238E27FC236}">
                <a16:creationId xmlns:a16="http://schemas.microsoft.com/office/drawing/2014/main" id="{4B8B4D58-F0E4-4BBD-8972-65748102944E}"/>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03DB393A-11CE-4EC1-ADFE-61511CCFA076}"/>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DAE07B1-EDCE-4AA6-B08C-2DF8646EBE62}"/>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F3E7B62-85CD-45CA-92EC-463B475D577E}"/>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7AED6D2-AD8E-465D-84E3-467C2CFC2EF3}"/>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D667872-A36B-4A85-9644-A86BA2942607}"/>
              </a:ext>
            </a:extLst>
          </p:cNvPr>
          <p:cNvCxnSpPr/>
          <p:nvPr userDrawn="1"/>
        </p:nvCxnSpPr>
        <p:spPr>
          <a:xfrm>
            <a:off x="7780895"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9" name="Picture Placeholder 11">
            <a:extLst>
              <a:ext uri="{FF2B5EF4-FFF2-40B4-BE49-F238E27FC236}">
                <a16:creationId xmlns:a16="http://schemas.microsoft.com/office/drawing/2014/main" id="{F9FBA9F4-246C-40E7-B2E3-0016D601C2C1}"/>
              </a:ext>
            </a:extLst>
          </p:cNvPr>
          <p:cNvSpPr>
            <a:spLocks noGrp="1"/>
          </p:cNvSpPr>
          <p:nvPr>
            <p:ph type="pic" sz="quarter" idx="78"/>
          </p:nvPr>
        </p:nvSpPr>
        <p:spPr>
          <a:xfrm>
            <a:off x="694950" y="3780545"/>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220" name="Text Placeholder 37">
            <a:extLst>
              <a:ext uri="{FF2B5EF4-FFF2-40B4-BE49-F238E27FC236}">
                <a16:creationId xmlns:a16="http://schemas.microsoft.com/office/drawing/2014/main" id="{B0DFC782-01D9-42D1-8E8C-10FCF27CFA37}"/>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21" name="Text Placeholder 37">
            <a:extLst>
              <a:ext uri="{FF2B5EF4-FFF2-40B4-BE49-F238E27FC236}">
                <a16:creationId xmlns:a16="http://schemas.microsoft.com/office/drawing/2014/main" id="{291A9730-8236-4B87-BE30-78A251070788}"/>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22" name="Text Placeholder 37">
            <a:extLst>
              <a:ext uri="{FF2B5EF4-FFF2-40B4-BE49-F238E27FC236}">
                <a16:creationId xmlns:a16="http://schemas.microsoft.com/office/drawing/2014/main" id="{06A6D789-DF30-42BD-9361-AC00696EF166}"/>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23" name="Text Placeholder 37">
            <a:extLst>
              <a:ext uri="{FF2B5EF4-FFF2-40B4-BE49-F238E27FC236}">
                <a16:creationId xmlns:a16="http://schemas.microsoft.com/office/drawing/2014/main" id="{EB8DC18D-8236-4E70-AA98-1D0992886841}"/>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24" name="Text Placeholder 37">
            <a:extLst>
              <a:ext uri="{FF2B5EF4-FFF2-40B4-BE49-F238E27FC236}">
                <a16:creationId xmlns:a16="http://schemas.microsoft.com/office/drawing/2014/main" id="{12FAC1EA-90A4-43AB-849A-1FD562B74EE0}"/>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25" name="Text Placeholder 37">
            <a:extLst>
              <a:ext uri="{FF2B5EF4-FFF2-40B4-BE49-F238E27FC236}">
                <a16:creationId xmlns:a16="http://schemas.microsoft.com/office/drawing/2014/main" id="{8DAC9BD0-664D-4FF2-8F1B-5F64B9BC825F}"/>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226" name="Straight Connector 225">
            <a:extLst>
              <a:ext uri="{FF2B5EF4-FFF2-40B4-BE49-F238E27FC236}">
                <a16:creationId xmlns:a16="http://schemas.microsoft.com/office/drawing/2014/main" id="{57709A26-3819-4EB3-BF0F-321EFE2A98FB}"/>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5EB9A16-CE0D-4184-B2AC-07BC5C341500}"/>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60C4C7F-9363-4641-AB0F-93531AA4E5C4}"/>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12606C3-8737-4152-B66A-99D022EE785D}"/>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49C976B2-17CA-477D-8CDA-8E824EEC44B3}"/>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3535214-EBAC-4FB5-B88C-4F6C5BF2A1E8}"/>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2" name="Text Placeholder 37">
            <a:extLst>
              <a:ext uri="{FF2B5EF4-FFF2-40B4-BE49-F238E27FC236}">
                <a16:creationId xmlns:a16="http://schemas.microsoft.com/office/drawing/2014/main" id="{FCE99750-A7BD-48C5-A469-AA1CB466B264}"/>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33" name="Text Placeholder 37">
            <a:extLst>
              <a:ext uri="{FF2B5EF4-FFF2-40B4-BE49-F238E27FC236}">
                <a16:creationId xmlns:a16="http://schemas.microsoft.com/office/drawing/2014/main" id="{68069CAE-C871-469E-B75D-08142220510E}"/>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34" name="Text Placeholder 37">
            <a:extLst>
              <a:ext uri="{FF2B5EF4-FFF2-40B4-BE49-F238E27FC236}">
                <a16:creationId xmlns:a16="http://schemas.microsoft.com/office/drawing/2014/main" id="{B20EA159-6429-48D3-9D14-F23E6C271E84}"/>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35" name="Text Placeholder 37">
            <a:extLst>
              <a:ext uri="{FF2B5EF4-FFF2-40B4-BE49-F238E27FC236}">
                <a16:creationId xmlns:a16="http://schemas.microsoft.com/office/drawing/2014/main" id="{87DFC5BD-9CB4-4215-AE11-6E812B8CFB14}"/>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36" name="Text Placeholder 37">
            <a:extLst>
              <a:ext uri="{FF2B5EF4-FFF2-40B4-BE49-F238E27FC236}">
                <a16:creationId xmlns:a16="http://schemas.microsoft.com/office/drawing/2014/main" id="{857A5E2C-4006-4809-B125-2D239634DD44}"/>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37" name="Text Placeholder 37">
            <a:extLst>
              <a:ext uri="{FF2B5EF4-FFF2-40B4-BE49-F238E27FC236}">
                <a16:creationId xmlns:a16="http://schemas.microsoft.com/office/drawing/2014/main" id="{3F94329E-1344-4BD0-A04D-BD01C57B8A94}"/>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38" name="Text Placeholder 37">
            <a:extLst>
              <a:ext uri="{FF2B5EF4-FFF2-40B4-BE49-F238E27FC236}">
                <a16:creationId xmlns:a16="http://schemas.microsoft.com/office/drawing/2014/main" id="{3B440563-C780-4B2E-9113-3936F4EDF497}"/>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39" name="Text Placeholder 37">
            <a:extLst>
              <a:ext uri="{FF2B5EF4-FFF2-40B4-BE49-F238E27FC236}">
                <a16:creationId xmlns:a16="http://schemas.microsoft.com/office/drawing/2014/main" id="{43E9A20A-6B02-43FA-8FD9-8D2A81CC1D26}"/>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40" name="Text Placeholder 37">
            <a:extLst>
              <a:ext uri="{FF2B5EF4-FFF2-40B4-BE49-F238E27FC236}">
                <a16:creationId xmlns:a16="http://schemas.microsoft.com/office/drawing/2014/main" id="{66070D53-6865-41DC-A40E-FA23A7DEB222}"/>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41" name="Text Placeholder 37">
            <a:extLst>
              <a:ext uri="{FF2B5EF4-FFF2-40B4-BE49-F238E27FC236}">
                <a16:creationId xmlns:a16="http://schemas.microsoft.com/office/drawing/2014/main" id="{A40F5D86-D4D6-4AD1-BA74-0F961EED13E0}"/>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42" name="Text Placeholder 37">
            <a:extLst>
              <a:ext uri="{FF2B5EF4-FFF2-40B4-BE49-F238E27FC236}">
                <a16:creationId xmlns:a16="http://schemas.microsoft.com/office/drawing/2014/main" id="{91762A7A-9324-4069-BD52-C1D6916F2DD0}"/>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43" name="Text Placeholder 37">
            <a:extLst>
              <a:ext uri="{FF2B5EF4-FFF2-40B4-BE49-F238E27FC236}">
                <a16:creationId xmlns:a16="http://schemas.microsoft.com/office/drawing/2014/main" id="{839207B4-78E2-4250-A60E-EE09485BD4CA}"/>
              </a:ext>
            </a:extLst>
          </p:cNvPr>
          <p:cNvSpPr>
            <a:spLocks noGrp="1"/>
          </p:cNvSpPr>
          <p:nvPr>
            <p:ph type="body" sz="quarter" idx="63" hasCustomPrompt="1"/>
          </p:nvPr>
        </p:nvSpPr>
        <p:spPr>
          <a:xfrm>
            <a:off x="7780895"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244" name="Straight Connector 243">
            <a:extLst>
              <a:ext uri="{FF2B5EF4-FFF2-40B4-BE49-F238E27FC236}">
                <a16:creationId xmlns:a16="http://schemas.microsoft.com/office/drawing/2014/main" id="{53536F01-03D5-4008-B197-5F5A6B5CBD4B}"/>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B0C3FED0-EB70-4F8A-B002-29AD2733BA19}"/>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502A6E7E-D374-49AE-881C-068254AF0CFD}"/>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5FB3B1F1-7446-43D3-ADFC-EDBD4CEF95CF}"/>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556D4D1E-1D52-43B8-B1AA-7A25BF849723}"/>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89AC8D6-FD05-4EC4-B7E4-89643BAF6D64}"/>
              </a:ext>
            </a:extLst>
          </p:cNvPr>
          <p:cNvCxnSpPr/>
          <p:nvPr userDrawn="1"/>
        </p:nvCxnSpPr>
        <p:spPr>
          <a:xfrm>
            <a:off x="7780895"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0" name="Text Placeholder 37">
            <a:extLst>
              <a:ext uri="{FF2B5EF4-FFF2-40B4-BE49-F238E27FC236}">
                <a16:creationId xmlns:a16="http://schemas.microsoft.com/office/drawing/2014/main" id="{B5CFF39C-03BE-460B-A87F-33537D556856}"/>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1" name="Text Placeholder 37">
            <a:extLst>
              <a:ext uri="{FF2B5EF4-FFF2-40B4-BE49-F238E27FC236}">
                <a16:creationId xmlns:a16="http://schemas.microsoft.com/office/drawing/2014/main" id="{178C91F3-B9A7-42D3-B04C-F7A52CF81ADA}"/>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2" name="Text Placeholder 37">
            <a:extLst>
              <a:ext uri="{FF2B5EF4-FFF2-40B4-BE49-F238E27FC236}">
                <a16:creationId xmlns:a16="http://schemas.microsoft.com/office/drawing/2014/main" id="{4ACA7FB2-8C2B-4BC1-AC42-6E5F9A4183F2}"/>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3" name="Text Placeholder 37">
            <a:extLst>
              <a:ext uri="{FF2B5EF4-FFF2-40B4-BE49-F238E27FC236}">
                <a16:creationId xmlns:a16="http://schemas.microsoft.com/office/drawing/2014/main" id="{F18E5AC8-C986-4F09-A6FE-1CEEDB4CF390}"/>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4" name="Text Placeholder 37">
            <a:extLst>
              <a:ext uri="{FF2B5EF4-FFF2-40B4-BE49-F238E27FC236}">
                <a16:creationId xmlns:a16="http://schemas.microsoft.com/office/drawing/2014/main" id="{5677B090-F107-4E8F-A151-4A76D3199317}"/>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5" name="Text Placeholder 37">
            <a:extLst>
              <a:ext uri="{FF2B5EF4-FFF2-40B4-BE49-F238E27FC236}">
                <a16:creationId xmlns:a16="http://schemas.microsoft.com/office/drawing/2014/main" id="{989B1933-AE69-414F-AC29-2B8F6024E9E4}"/>
              </a:ext>
            </a:extLst>
          </p:cNvPr>
          <p:cNvSpPr>
            <a:spLocks noGrp="1"/>
          </p:cNvSpPr>
          <p:nvPr>
            <p:ph type="body" sz="quarter" idx="73" hasCustomPrompt="1"/>
          </p:nvPr>
        </p:nvSpPr>
        <p:spPr>
          <a:xfrm>
            <a:off x="7780895"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344747726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eam Layout_11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79" name="Text Placeholder 7">
            <a:extLst>
              <a:ext uri="{FF2B5EF4-FFF2-40B4-BE49-F238E27FC236}">
                <a16:creationId xmlns:a16="http://schemas.microsoft.com/office/drawing/2014/main" id="{647423D5-23F0-41CB-995B-C7949EDB43BA}"/>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
        <p:nvSpPr>
          <p:cNvPr id="75" name="Rectangle 74">
            <a:extLst>
              <a:ext uri="{FF2B5EF4-FFF2-40B4-BE49-F238E27FC236}">
                <a16:creationId xmlns:a16="http://schemas.microsoft.com/office/drawing/2014/main" id="{A7FBA83E-4C48-4556-B6DB-41C505F198C8}"/>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76" name="Picture Placeholder 11">
            <a:extLst>
              <a:ext uri="{FF2B5EF4-FFF2-40B4-BE49-F238E27FC236}">
                <a16:creationId xmlns:a16="http://schemas.microsoft.com/office/drawing/2014/main" id="{0D971FEE-482F-4ABD-B530-AA5102EF4604}"/>
              </a:ext>
            </a:extLst>
          </p:cNvPr>
          <p:cNvSpPr>
            <a:spLocks noGrp="1"/>
          </p:cNvSpPr>
          <p:nvPr>
            <p:ph type="pic" sz="quarter" idx="15"/>
          </p:nvPr>
        </p:nvSpPr>
        <p:spPr>
          <a:xfrm>
            <a:off x="2112139"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3" name="Picture Placeholder 11">
            <a:extLst>
              <a:ext uri="{FF2B5EF4-FFF2-40B4-BE49-F238E27FC236}">
                <a16:creationId xmlns:a16="http://schemas.microsoft.com/office/drawing/2014/main" id="{C8ED86F5-B0CE-49C7-A374-D4810E0A82AB}"/>
              </a:ext>
            </a:extLst>
          </p:cNvPr>
          <p:cNvSpPr>
            <a:spLocks noGrp="1"/>
          </p:cNvSpPr>
          <p:nvPr>
            <p:ph type="pic" sz="quarter" idx="16"/>
          </p:nvPr>
        </p:nvSpPr>
        <p:spPr>
          <a:xfrm>
            <a:off x="3529328" y="2049663"/>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87" name="Picture Placeholder 11">
            <a:extLst>
              <a:ext uri="{FF2B5EF4-FFF2-40B4-BE49-F238E27FC236}">
                <a16:creationId xmlns:a16="http://schemas.microsoft.com/office/drawing/2014/main" id="{D501D346-3E84-42F2-B9DC-B842D7E88031}"/>
              </a:ext>
            </a:extLst>
          </p:cNvPr>
          <p:cNvSpPr>
            <a:spLocks noGrp="1"/>
          </p:cNvSpPr>
          <p:nvPr>
            <p:ph type="pic" sz="quarter" idx="17"/>
          </p:nvPr>
        </p:nvSpPr>
        <p:spPr>
          <a:xfrm>
            <a:off x="4946517"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7" name="Picture Placeholder 11">
            <a:extLst>
              <a:ext uri="{FF2B5EF4-FFF2-40B4-BE49-F238E27FC236}">
                <a16:creationId xmlns:a16="http://schemas.microsoft.com/office/drawing/2014/main" id="{631607CC-8297-4320-A846-72423907CDE3}"/>
              </a:ext>
            </a:extLst>
          </p:cNvPr>
          <p:cNvSpPr>
            <a:spLocks noGrp="1"/>
          </p:cNvSpPr>
          <p:nvPr>
            <p:ph type="pic" sz="quarter" idx="18"/>
          </p:nvPr>
        </p:nvSpPr>
        <p:spPr>
          <a:xfrm>
            <a:off x="6363706"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8" name="Picture Placeholder 11">
            <a:extLst>
              <a:ext uri="{FF2B5EF4-FFF2-40B4-BE49-F238E27FC236}">
                <a16:creationId xmlns:a16="http://schemas.microsoft.com/office/drawing/2014/main" id="{621F4A85-BF81-40D3-94E7-AF276DFD54D0}"/>
              </a:ext>
            </a:extLst>
          </p:cNvPr>
          <p:cNvSpPr>
            <a:spLocks noGrp="1"/>
          </p:cNvSpPr>
          <p:nvPr>
            <p:ph type="pic" sz="quarter" idx="19"/>
          </p:nvPr>
        </p:nvSpPr>
        <p:spPr>
          <a:xfrm>
            <a:off x="7780895"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107" name="Straight Connector 106">
            <a:extLst>
              <a:ext uri="{FF2B5EF4-FFF2-40B4-BE49-F238E27FC236}">
                <a16:creationId xmlns:a16="http://schemas.microsoft.com/office/drawing/2014/main" id="{D9B62ABC-08B7-4EC2-9D87-08C075D97AFD}"/>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F33C764-F0FD-4CBE-B0F4-39998614205A}"/>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BBDB510-8DCC-49FC-AB9A-3D022AF9065F}"/>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2561428-BE97-408F-843C-DDD66316D1F4}"/>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B49FAC8-A52E-4208-9353-804496C9CAF0}"/>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A25609E-2306-4695-8B52-3E3BA04A393C}"/>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8" name="Picture Placeholder 11">
            <a:extLst>
              <a:ext uri="{FF2B5EF4-FFF2-40B4-BE49-F238E27FC236}">
                <a16:creationId xmlns:a16="http://schemas.microsoft.com/office/drawing/2014/main" id="{270DDFD2-D7CF-4CD5-9426-C38100ADB5EC}"/>
              </a:ext>
            </a:extLst>
          </p:cNvPr>
          <p:cNvSpPr>
            <a:spLocks noGrp="1"/>
          </p:cNvSpPr>
          <p:nvPr>
            <p:ph type="pic" sz="quarter" idx="48"/>
          </p:nvPr>
        </p:nvSpPr>
        <p:spPr>
          <a:xfrm>
            <a:off x="694950" y="2049663"/>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20" name="Picture Placeholder 11">
            <a:extLst>
              <a:ext uri="{FF2B5EF4-FFF2-40B4-BE49-F238E27FC236}">
                <a16:creationId xmlns:a16="http://schemas.microsoft.com/office/drawing/2014/main" id="{C5C00A8D-BC17-4B7B-8A2D-59B274627B83}"/>
              </a:ext>
            </a:extLst>
          </p:cNvPr>
          <p:cNvSpPr>
            <a:spLocks noGrp="1"/>
          </p:cNvSpPr>
          <p:nvPr>
            <p:ph type="pic" sz="quarter" idx="49"/>
          </p:nvPr>
        </p:nvSpPr>
        <p:spPr>
          <a:xfrm>
            <a:off x="2112139"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21" name="Picture Placeholder 11">
            <a:extLst>
              <a:ext uri="{FF2B5EF4-FFF2-40B4-BE49-F238E27FC236}">
                <a16:creationId xmlns:a16="http://schemas.microsoft.com/office/drawing/2014/main" id="{0794EBBA-4D23-4BC2-AEEA-CB79CD3248A6}"/>
              </a:ext>
            </a:extLst>
          </p:cNvPr>
          <p:cNvSpPr>
            <a:spLocks noGrp="1"/>
          </p:cNvSpPr>
          <p:nvPr>
            <p:ph type="pic" sz="quarter" idx="50"/>
          </p:nvPr>
        </p:nvSpPr>
        <p:spPr>
          <a:xfrm>
            <a:off x="3529328" y="3780545"/>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22" name="Picture Placeholder 11">
            <a:extLst>
              <a:ext uri="{FF2B5EF4-FFF2-40B4-BE49-F238E27FC236}">
                <a16:creationId xmlns:a16="http://schemas.microsoft.com/office/drawing/2014/main" id="{4DAFC2CE-5814-434A-9E69-178C37E7E4FF}"/>
              </a:ext>
            </a:extLst>
          </p:cNvPr>
          <p:cNvSpPr>
            <a:spLocks noGrp="1"/>
          </p:cNvSpPr>
          <p:nvPr>
            <p:ph type="pic" sz="quarter" idx="51"/>
          </p:nvPr>
        </p:nvSpPr>
        <p:spPr>
          <a:xfrm>
            <a:off x="4946517"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27" name="Picture Placeholder 11">
            <a:extLst>
              <a:ext uri="{FF2B5EF4-FFF2-40B4-BE49-F238E27FC236}">
                <a16:creationId xmlns:a16="http://schemas.microsoft.com/office/drawing/2014/main" id="{EE33EF83-6DF7-48F3-BE3C-87677FB06BD0}"/>
              </a:ext>
            </a:extLst>
          </p:cNvPr>
          <p:cNvSpPr>
            <a:spLocks noGrp="1"/>
          </p:cNvSpPr>
          <p:nvPr>
            <p:ph type="pic" sz="quarter" idx="52"/>
          </p:nvPr>
        </p:nvSpPr>
        <p:spPr>
          <a:xfrm>
            <a:off x="6363706"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128" name="Straight Connector 127">
            <a:extLst>
              <a:ext uri="{FF2B5EF4-FFF2-40B4-BE49-F238E27FC236}">
                <a16:creationId xmlns:a16="http://schemas.microsoft.com/office/drawing/2014/main" id="{82FE339C-F3BD-4B4F-8EA9-F95C8A0CA27A}"/>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E136D98-67C4-424F-9AD7-F70BAB293752}"/>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832B9F1-ACB2-4B8A-83F8-263B1840B6BD}"/>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3288A57-D419-4D08-86C5-D7EADE5B88E1}"/>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E055964-B938-4250-9DFC-A58DA9A2BB41}"/>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5" name="Picture Placeholder 11">
            <a:extLst>
              <a:ext uri="{FF2B5EF4-FFF2-40B4-BE49-F238E27FC236}">
                <a16:creationId xmlns:a16="http://schemas.microsoft.com/office/drawing/2014/main" id="{938A15C5-B2B4-4D2E-801E-03EC42CA9763}"/>
              </a:ext>
            </a:extLst>
          </p:cNvPr>
          <p:cNvSpPr>
            <a:spLocks noGrp="1"/>
          </p:cNvSpPr>
          <p:nvPr>
            <p:ph type="pic" sz="quarter" idx="78"/>
          </p:nvPr>
        </p:nvSpPr>
        <p:spPr>
          <a:xfrm>
            <a:off x="694950" y="3780545"/>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36" name="Text Placeholder 37">
            <a:extLst>
              <a:ext uri="{FF2B5EF4-FFF2-40B4-BE49-F238E27FC236}">
                <a16:creationId xmlns:a16="http://schemas.microsoft.com/office/drawing/2014/main" id="{253BA20B-DAE6-4D56-8725-7ABFE3B65CCD}"/>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37" name="Text Placeholder 37">
            <a:extLst>
              <a:ext uri="{FF2B5EF4-FFF2-40B4-BE49-F238E27FC236}">
                <a16:creationId xmlns:a16="http://schemas.microsoft.com/office/drawing/2014/main" id="{B2228CE7-423D-4F6E-8F9F-CD3E0BF9BD93}"/>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38" name="Text Placeholder 37">
            <a:extLst>
              <a:ext uri="{FF2B5EF4-FFF2-40B4-BE49-F238E27FC236}">
                <a16:creationId xmlns:a16="http://schemas.microsoft.com/office/drawing/2014/main" id="{40B91424-0860-4D4E-8F3B-65B346C05BE1}"/>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39" name="Text Placeholder 37">
            <a:extLst>
              <a:ext uri="{FF2B5EF4-FFF2-40B4-BE49-F238E27FC236}">
                <a16:creationId xmlns:a16="http://schemas.microsoft.com/office/drawing/2014/main" id="{5AC7D958-7F35-487F-913B-9C6B4267E499}"/>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40" name="Text Placeholder 37">
            <a:extLst>
              <a:ext uri="{FF2B5EF4-FFF2-40B4-BE49-F238E27FC236}">
                <a16:creationId xmlns:a16="http://schemas.microsoft.com/office/drawing/2014/main" id="{BFD98115-0698-4414-BB29-B3F2650B6A78}"/>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41" name="Text Placeholder 37">
            <a:extLst>
              <a:ext uri="{FF2B5EF4-FFF2-40B4-BE49-F238E27FC236}">
                <a16:creationId xmlns:a16="http://schemas.microsoft.com/office/drawing/2014/main" id="{B6301B02-F591-4ADB-89E2-67103BE3E292}"/>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42" name="Straight Connector 141">
            <a:extLst>
              <a:ext uri="{FF2B5EF4-FFF2-40B4-BE49-F238E27FC236}">
                <a16:creationId xmlns:a16="http://schemas.microsoft.com/office/drawing/2014/main" id="{FF43CB21-C35C-4C0A-A2BD-760BAE99CCF0}"/>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35D0E18-A231-406E-A030-A400B97199CD}"/>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8EC2FA0-0316-489E-826C-9EBF982234E3}"/>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92ABE6E-47F7-46BE-9122-2579A36C26D7}"/>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8FDF681-9B5E-4FCB-8BC8-9EF15BF8C64A}"/>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3587460-D93A-4F36-8A0F-D949E32FE1C2}"/>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8" name="Text Placeholder 37">
            <a:extLst>
              <a:ext uri="{FF2B5EF4-FFF2-40B4-BE49-F238E27FC236}">
                <a16:creationId xmlns:a16="http://schemas.microsoft.com/office/drawing/2014/main" id="{41A7D1A1-56FD-483B-960C-9F7E46A73CE9}"/>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9" name="Text Placeholder 37">
            <a:extLst>
              <a:ext uri="{FF2B5EF4-FFF2-40B4-BE49-F238E27FC236}">
                <a16:creationId xmlns:a16="http://schemas.microsoft.com/office/drawing/2014/main" id="{A6DAD128-0C88-4053-8306-606B8DC38BE7}"/>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0" name="Text Placeholder 37">
            <a:extLst>
              <a:ext uri="{FF2B5EF4-FFF2-40B4-BE49-F238E27FC236}">
                <a16:creationId xmlns:a16="http://schemas.microsoft.com/office/drawing/2014/main" id="{CB462301-63B3-42E2-954A-E101D6FF0493}"/>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1" name="Text Placeholder 37">
            <a:extLst>
              <a:ext uri="{FF2B5EF4-FFF2-40B4-BE49-F238E27FC236}">
                <a16:creationId xmlns:a16="http://schemas.microsoft.com/office/drawing/2014/main" id="{1CE01CA0-F7C9-40FD-9524-F6985D0BBC7A}"/>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2" name="Text Placeholder 37">
            <a:extLst>
              <a:ext uri="{FF2B5EF4-FFF2-40B4-BE49-F238E27FC236}">
                <a16:creationId xmlns:a16="http://schemas.microsoft.com/office/drawing/2014/main" id="{5568E793-50E4-4FCF-A8AE-870C2C1B25E7}"/>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3" name="Text Placeholder 37">
            <a:extLst>
              <a:ext uri="{FF2B5EF4-FFF2-40B4-BE49-F238E27FC236}">
                <a16:creationId xmlns:a16="http://schemas.microsoft.com/office/drawing/2014/main" id="{92C75ED9-37D2-4AF5-B64C-D4536CD5EA02}"/>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4" name="Text Placeholder 37">
            <a:extLst>
              <a:ext uri="{FF2B5EF4-FFF2-40B4-BE49-F238E27FC236}">
                <a16:creationId xmlns:a16="http://schemas.microsoft.com/office/drawing/2014/main" id="{85168821-00CE-43C8-B7B2-7CACC2C43282}"/>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5" name="Text Placeholder 37">
            <a:extLst>
              <a:ext uri="{FF2B5EF4-FFF2-40B4-BE49-F238E27FC236}">
                <a16:creationId xmlns:a16="http://schemas.microsoft.com/office/drawing/2014/main" id="{29583A1D-9EA4-45B6-AC5E-A4B654A37BC3}"/>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6" name="Text Placeholder 37">
            <a:extLst>
              <a:ext uri="{FF2B5EF4-FFF2-40B4-BE49-F238E27FC236}">
                <a16:creationId xmlns:a16="http://schemas.microsoft.com/office/drawing/2014/main" id="{3D0271C3-ACD1-4D7E-BE6D-29D60E817553}"/>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7" name="Text Placeholder 37">
            <a:extLst>
              <a:ext uri="{FF2B5EF4-FFF2-40B4-BE49-F238E27FC236}">
                <a16:creationId xmlns:a16="http://schemas.microsoft.com/office/drawing/2014/main" id="{D4103A76-B571-4DEF-8681-E2AEBAED5526}"/>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8" name="Text Placeholder 37">
            <a:extLst>
              <a:ext uri="{FF2B5EF4-FFF2-40B4-BE49-F238E27FC236}">
                <a16:creationId xmlns:a16="http://schemas.microsoft.com/office/drawing/2014/main" id="{A7166F27-FB2C-421D-99E0-FAC00F0FEB49}"/>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69" name="Straight Connector 168">
            <a:extLst>
              <a:ext uri="{FF2B5EF4-FFF2-40B4-BE49-F238E27FC236}">
                <a16:creationId xmlns:a16="http://schemas.microsoft.com/office/drawing/2014/main" id="{0CCBDA59-A750-441C-9D9F-E6D939DC5056}"/>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631B16F-156B-4E29-88C6-B96F3ED27722}"/>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52AB40B-623E-41F1-B0CF-98EBBB4D6F2A}"/>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608C6DB-E5FB-472A-B275-EBBAAA0A10DF}"/>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F450CF0-0DAE-4C39-A8D7-CE7F8A822EF7}"/>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4" name="Text Placeholder 37">
            <a:extLst>
              <a:ext uri="{FF2B5EF4-FFF2-40B4-BE49-F238E27FC236}">
                <a16:creationId xmlns:a16="http://schemas.microsoft.com/office/drawing/2014/main" id="{2E33D858-C96E-4A65-9464-1EF851673D72}"/>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5" name="Text Placeholder 37">
            <a:extLst>
              <a:ext uri="{FF2B5EF4-FFF2-40B4-BE49-F238E27FC236}">
                <a16:creationId xmlns:a16="http://schemas.microsoft.com/office/drawing/2014/main" id="{D3ED6536-5609-4199-9421-AA9C65DD5550}"/>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6" name="Text Placeholder 37">
            <a:extLst>
              <a:ext uri="{FF2B5EF4-FFF2-40B4-BE49-F238E27FC236}">
                <a16:creationId xmlns:a16="http://schemas.microsoft.com/office/drawing/2014/main" id="{E038A45E-F3BA-43FB-9F16-023F2BA04FA9}"/>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7" name="Text Placeholder 37">
            <a:extLst>
              <a:ext uri="{FF2B5EF4-FFF2-40B4-BE49-F238E27FC236}">
                <a16:creationId xmlns:a16="http://schemas.microsoft.com/office/drawing/2014/main" id="{CEEDA390-63B0-4352-826E-7FB2D981052C}"/>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0" name="Text Placeholder 37">
            <a:extLst>
              <a:ext uri="{FF2B5EF4-FFF2-40B4-BE49-F238E27FC236}">
                <a16:creationId xmlns:a16="http://schemas.microsoft.com/office/drawing/2014/main" id="{FACA5E30-0150-486F-8BF3-9D5E277310C0}"/>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54526571"/>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eam Layout_10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18C085E-18F3-4B19-A8D6-3CAAC63324C2}"/>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36" name="Text Placeholder 35">
            <a:extLst>
              <a:ext uri="{FF2B5EF4-FFF2-40B4-BE49-F238E27FC236}">
                <a16:creationId xmlns:a16="http://schemas.microsoft.com/office/drawing/2014/main" id="{A52F3FFE-7BC6-48A7-8619-6989109951DE}"/>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DD11FD7-1F56-44E7-B569-394759CF6010}"/>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91" name="Picture Placeholder 11">
            <a:extLst>
              <a:ext uri="{FF2B5EF4-FFF2-40B4-BE49-F238E27FC236}">
                <a16:creationId xmlns:a16="http://schemas.microsoft.com/office/drawing/2014/main" id="{831EE4E5-DAC6-4837-B2C3-7ED68B2D68B4}"/>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92" name="Picture Placeholder 11">
            <a:extLst>
              <a:ext uri="{FF2B5EF4-FFF2-40B4-BE49-F238E27FC236}">
                <a16:creationId xmlns:a16="http://schemas.microsoft.com/office/drawing/2014/main" id="{0D63C9DB-DFBE-4140-96D6-DEAF44BAE3E4}"/>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3" name="Picture Placeholder 11">
            <a:extLst>
              <a:ext uri="{FF2B5EF4-FFF2-40B4-BE49-F238E27FC236}">
                <a16:creationId xmlns:a16="http://schemas.microsoft.com/office/drawing/2014/main" id="{092536C6-CFAC-4F2F-AF4A-055B5F57DD9E}"/>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94" name="Picture Placeholder 11">
            <a:extLst>
              <a:ext uri="{FF2B5EF4-FFF2-40B4-BE49-F238E27FC236}">
                <a16:creationId xmlns:a16="http://schemas.microsoft.com/office/drawing/2014/main" id="{19308B6E-CE63-4D54-9AA6-3D16AE9C2E2A}"/>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5" name="Picture Placeholder 11">
            <a:extLst>
              <a:ext uri="{FF2B5EF4-FFF2-40B4-BE49-F238E27FC236}">
                <a16:creationId xmlns:a16="http://schemas.microsoft.com/office/drawing/2014/main" id="{E011448A-C748-4F05-AF8C-E709A21E1306}"/>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6" name="Picture Placeholder 11">
            <a:extLst>
              <a:ext uri="{FF2B5EF4-FFF2-40B4-BE49-F238E27FC236}">
                <a16:creationId xmlns:a16="http://schemas.microsoft.com/office/drawing/2014/main" id="{7747F70F-0B46-4FB9-9A4E-26F6FD5EF279}"/>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7" name="Picture Placeholder 11">
            <a:extLst>
              <a:ext uri="{FF2B5EF4-FFF2-40B4-BE49-F238E27FC236}">
                <a16:creationId xmlns:a16="http://schemas.microsoft.com/office/drawing/2014/main" id="{D58A8920-A083-4216-B87B-F457FF48C99B}"/>
              </a:ext>
            </a:extLst>
          </p:cNvPr>
          <p:cNvSpPr>
            <a:spLocks noGrp="1"/>
          </p:cNvSpPr>
          <p:nvPr>
            <p:ph type="pic" sz="quarter" idx="20"/>
          </p:nvPr>
        </p:nvSpPr>
        <p:spPr>
          <a:xfrm>
            <a:off x="730849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8" name="Picture Placeholder 11">
            <a:extLst>
              <a:ext uri="{FF2B5EF4-FFF2-40B4-BE49-F238E27FC236}">
                <a16:creationId xmlns:a16="http://schemas.microsoft.com/office/drawing/2014/main" id="{79CF49CC-C500-49FD-A226-9021B784CDE0}"/>
              </a:ext>
            </a:extLst>
          </p:cNvPr>
          <p:cNvSpPr>
            <a:spLocks noGrp="1"/>
          </p:cNvSpPr>
          <p:nvPr>
            <p:ph type="pic" sz="quarter" idx="21"/>
          </p:nvPr>
        </p:nvSpPr>
        <p:spPr>
          <a:xfrm>
            <a:off x="841075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9" name="Picture Placeholder 11">
            <a:extLst>
              <a:ext uri="{FF2B5EF4-FFF2-40B4-BE49-F238E27FC236}">
                <a16:creationId xmlns:a16="http://schemas.microsoft.com/office/drawing/2014/main" id="{EC08D982-2761-4132-8F1D-F51B8EF7E7FE}"/>
              </a:ext>
            </a:extLst>
          </p:cNvPr>
          <p:cNvSpPr>
            <a:spLocks noGrp="1"/>
          </p:cNvSpPr>
          <p:nvPr>
            <p:ph type="pic" sz="quarter" idx="22"/>
          </p:nvPr>
        </p:nvSpPr>
        <p:spPr>
          <a:xfrm>
            <a:off x="951301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00" name="Picture Placeholder 11">
            <a:extLst>
              <a:ext uri="{FF2B5EF4-FFF2-40B4-BE49-F238E27FC236}">
                <a16:creationId xmlns:a16="http://schemas.microsoft.com/office/drawing/2014/main" id="{C8EF0541-36F2-46E9-8270-CEB5CE4E19A8}"/>
              </a:ext>
            </a:extLst>
          </p:cNvPr>
          <p:cNvSpPr>
            <a:spLocks noGrp="1"/>
          </p:cNvSpPr>
          <p:nvPr>
            <p:ph type="pic" sz="quarter" idx="23"/>
          </p:nvPr>
        </p:nvSpPr>
        <p:spPr>
          <a:xfrm>
            <a:off x="1061527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cxnSp>
        <p:nvCxnSpPr>
          <p:cNvPr id="101" name="Straight Connector 100">
            <a:extLst>
              <a:ext uri="{FF2B5EF4-FFF2-40B4-BE49-F238E27FC236}">
                <a16:creationId xmlns:a16="http://schemas.microsoft.com/office/drawing/2014/main" id="{6C962B1A-E371-454D-ADBF-A9837E7CDE75}"/>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AEE8AA8-E6AE-498C-9F22-89F4F82A1D5F}"/>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DD4C038-5E3B-4566-A922-3AD5EA8BC15A}"/>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1FDDAB3-7C94-45C9-8C3C-11FC1CCBD098}"/>
              </a:ext>
            </a:extLst>
          </p:cNvPr>
          <p:cNvCxnSpPr/>
          <p:nvPr userDrawn="1"/>
        </p:nvCxnSpPr>
        <p:spPr>
          <a:xfrm>
            <a:off x="951301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1F43E83-0454-4A7C-B108-B0213D6E5036}"/>
              </a:ext>
            </a:extLst>
          </p:cNvPr>
          <p:cNvCxnSpPr/>
          <p:nvPr userDrawn="1"/>
        </p:nvCxnSpPr>
        <p:spPr>
          <a:xfrm>
            <a:off x="1061527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F875E36-A889-49AE-88B3-87FDBF047AF6}"/>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DD01A4C-80B1-490B-9ECE-C07697B44522}"/>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679EA47-564B-4391-8F57-C229AFD0496D}"/>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B965F2F-C826-4BEE-98EE-6D6532BE4B69}"/>
              </a:ext>
            </a:extLst>
          </p:cNvPr>
          <p:cNvCxnSpPr/>
          <p:nvPr userDrawn="1"/>
        </p:nvCxnSpPr>
        <p:spPr>
          <a:xfrm>
            <a:off x="730849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19B054D-E628-49C9-905E-C7C5842822B3}"/>
              </a:ext>
            </a:extLst>
          </p:cNvPr>
          <p:cNvCxnSpPr/>
          <p:nvPr userDrawn="1"/>
        </p:nvCxnSpPr>
        <p:spPr>
          <a:xfrm>
            <a:off x="841075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3" name="Text Placeholder 37">
            <a:extLst>
              <a:ext uri="{FF2B5EF4-FFF2-40B4-BE49-F238E27FC236}">
                <a16:creationId xmlns:a16="http://schemas.microsoft.com/office/drawing/2014/main" id="{8A5AF37D-DF5C-43B2-82E5-B3CB78B7F105}"/>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4" name="Text Placeholder 37">
            <a:extLst>
              <a:ext uri="{FF2B5EF4-FFF2-40B4-BE49-F238E27FC236}">
                <a16:creationId xmlns:a16="http://schemas.microsoft.com/office/drawing/2014/main" id="{4D86A018-ED7B-4983-A836-D5FE9566991B}"/>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5" name="Text Placeholder 37">
            <a:extLst>
              <a:ext uri="{FF2B5EF4-FFF2-40B4-BE49-F238E27FC236}">
                <a16:creationId xmlns:a16="http://schemas.microsoft.com/office/drawing/2014/main" id="{C63A8E4A-5BA4-4047-9FB9-E6736F4FEB49}"/>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6" name="Text Placeholder 37">
            <a:extLst>
              <a:ext uri="{FF2B5EF4-FFF2-40B4-BE49-F238E27FC236}">
                <a16:creationId xmlns:a16="http://schemas.microsoft.com/office/drawing/2014/main" id="{46B5887C-EB90-4197-B60D-F0893E701556}"/>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7" name="Text Placeholder 37">
            <a:extLst>
              <a:ext uri="{FF2B5EF4-FFF2-40B4-BE49-F238E27FC236}">
                <a16:creationId xmlns:a16="http://schemas.microsoft.com/office/drawing/2014/main" id="{6BE561FA-1A2E-4EE7-8119-574FDA505AEB}"/>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8" name="Text Placeholder 37">
            <a:extLst>
              <a:ext uri="{FF2B5EF4-FFF2-40B4-BE49-F238E27FC236}">
                <a16:creationId xmlns:a16="http://schemas.microsoft.com/office/drawing/2014/main" id="{71810FC9-5627-4BB5-81FB-6A6F5C2E4DE9}"/>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9" name="Text Placeholder 37">
            <a:extLst>
              <a:ext uri="{FF2B5EF4-FFF2-40B4-BE49-F238E27FC236}">
                <a16:creationId xmlns:a16="http://schemas.microsoft.com/office/drawing/2014/main" id="{944A927D-18CD-4131-8A7B-2F7A377A62BC}"/>
              </a:ext>
            </a:extLst>
          </p:cNvPr>
          <p:cNvSpPr>
            <a:spLocks noGrp="1"/>
          </p:cNvSpPr>
          <p:nvPr>
            <p:ph type="body" sz="quarter" idx="32" hasCustomPrompt="1"/>
          </p:nvPr>
        </p:nvSpPr>
        <p:spPr>
          <a:xfrm>
            <a:off x="730849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0" name="Text Placeholder 37">
            <a:extLst>
              <a:ext uri="{FF2B5EF4-FFF2-40B4-BE49-F238E27FC236}">
                <a16:creationId xmlns:a16="http://schemas.microsoft.com/office/drawing/2014/main" id="{FA3A0B29-275F-45A2-A269-B483FA332A54}"/>
              </a:ext>
            </a:extLst>
          </p:cNvPr>
          <p:cNvSpPr>
            <a:spLocks noGrp="1"/>
          </p:cNvSpPr>
          <p:nvPr>
            <p:ph type="body" sz="quarter" idx="33" hasCustomPrompt="1"/>
          </p:nvPr>
        </p:nvSpPr>
        <p:spPr>
          <a:xfrm>
            <a:off x="841075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1" name="Text Placeholder 37">
            <a:extLst>
              <a:ext uri="{FF2B5EF4-FFF2-40B4-BE49-F238E27FC236}">
                <a16:creationId xmlns:a16="http://schemas.microsoft.com/office/drawing/2014/main" id="{8C6CC6D2-4645-48CA-AC8B-BEE3F21FA3F2}"/>
              </a:ext>
            </a:extLst>
          </p:cNvPr>
          <p:cNvSpPr>
            <a:spLocks noGrp="1"/>
          </p:cNvSpPr>
          <p:nvPr>
            <p:ph type="body" sz="quarter" idx="34" hasCustomPrompt="1"/>
          </p:nvPr>
        </p:nvSpPr>
        <p:spPr>
          <a:xfrm>
            <a:off x="951301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2" name="Text Placeholder 37">
            <a:extLst>
              <a:ext uri="{FF2B5EF4-FFF2-40B4-BE49-F238E27FC236}">
                <a16:creationId xmlns:a16="http://schemas.microsoft.com/office/drawing/2014/main" id="{34A85E71-6C8B-46FE-B7B1-911C17B148DD}"/>
              </a:ext>
            </a:extLst>
          </p:cNvPr>
          <p:cNvSpPr>
            <a:spLocks noGrp="1"/>
          </p:cNvSpPr>
          <p:nvPr>
            <p:ph type="body" sz="quarter" idx="35" hasCustomPrompt="1"/>
          </p:nvPr>
        </p:nvSpPr>
        <p:spPr>
          <a:xfrm>
            <a:off x="1061527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173" name="Group 172">
            <a:extLst>
              <a:ext uri="{FF2B5EF4-FFF2-40B4-BE49-F238E27FC236}">
                <a16:creationId xmlns:a16="http://schemas.microsoft.com/office/drawing/2014/main" id="{F76F812C-BA51-4398-8940-D1CE04C02740}"/>
              </a:ext>
            </a:extLst>
          </p:cNvPr>
          <p:cNvGrpSpPr/>
          <p:nvPr userDrawn="1"/>
        </p:nvGrpSpPr>
        <p:grpSpPr>
          <a:xfrm>
            <a:off x="694950" y="3756502"/>
            <a:ext cx="10928320" cy="0"/>
            <a:chOff x="694950" y="3680902"/>
            <a:chExt cx="10928320" cy="0"/>
          </a:xfrm>
        </p:grpSpPr>
        <p:cxnSp>
          <p:nvCxnSpPr>
            <p:cNvPr id="174" name="Straight Connector 173">
              <a:extLst>
                <a:ext uri="{FF2B5EF4-FFF2-40B4-BE49-F238E27FC236}">
                  <a16:creationId xmlns:a16="http://schemas.microsoft.com/office/drawing/2014/main" id="{0B15BF91-D58A-4AD9-975B-8D22FC343BE1}"/>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6D7D545-6C3C-4A63-AA19-0CF84634A1A4}"/>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DC7B91E-E806-4FCF-8733-00096D3161BF}"/>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91C13DD-3921-4010-BF39-26F4073DC8C6}"/>
                </a:ext>
              </a:extLst>
            </p:cNvPr>
            <p:cNvCxnSpPr/>
            <p:nvPr userDrawn="1"/>
          </p:nvCxnSpPr>
          <p:spPr>
            <a:xfrm>
              <a:off x="951301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3710BB39-7E24-46F5-9C00-422D3AFE7F51}"/>
                </a:ext>
              </a:extLst>
            </p:cNvPr>
            <p:cNvCxnSpPr/>
            <p:nvPr userDrawn="1"/>
          </p:nvCxnSpPr>
          <p:spPr>
            <a:xfrm>
              <a:off x="1061527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E4A6BD3-9213-432F-AF70-D95CB1A418E7}"/>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E55B0C5-559F-440C-8EBB-D6CC1C64089B}"/>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68DC60E-B3DA-42C7-8D56-B034F8259098}"/>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D7989DA-0948-4E4C-9C4B-64F1BC1C387E}"/>
                </a:ext>
              </a:extLst>
            </p:cNvPr>
            <p:cNvCxnSpPr/>
            <p:nvPr userDrawn="1"/>
          </p:nvCxnSpPr>
          <p:spPr>
            <a:xfrm>
              <a:off x="730849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3B4E6F0-B28C-47D4-B64B-A93BF59FCB8A}"/>
                </a:ext>
              </a:extLst>
            </p:cNvPr>
            <p:cNvCxnSpPr/>
            <p:nvPr userDrawn="1"/>
          </p:nvCxnSpPr>
          <p:spPr>
            <a:xfrm>
              <a:off x="841075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84" name="Text Placeholder 37">
            <a:extLst>
              <a:ext uri="{FF2B5EF4-FFF2-40B4-BE49-F238E27FC236}">
                <a16:creationId xmlns:a16="http://schemas.microsoft.com/office/drawing/2014/main" id="{25E1F6CE-6063-43BD-9700-CB4ACA7AC2A5}"/>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5" name="Text Placeholder 37">
            <a:extLst>
              <a:ext uri="{FF2B5EF4-FFF2-40B4-BE49-F238E27FC236}">
                <a16:creationId xmlns:a16="http://schemas.microsoft.com/office/drawing/2014/main" id="{DD080DC6-D51B-4169-833B-4E098CED9F92}"/>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6" name="Text Placeholder 37">
            <a:extLst>
              <a:ext uri="{FF2B5EF4-FFF2-40B4-BE49-F238E27FC236}">
                <a16:creationId xmlns:a16="http://schemas.microsoft.com/office/drawing/2014/main" id="{E91C1D55-49D1-4509-99C1-94A3CAA4CC9D}"/>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7" name="Text Placeholder 37">
            <a:extLst>
              <a:ext uri="{FF2B5EF4-FFF2-40B4-BE49-F238E27FC236}">
                <a16:creationId xmlns:a16="http://schemas.microsoft.com/office/drawing/2014/main" id="{DDC17A19-F5C1-4905-B55D-C65CDB8D433A}"/>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8" name="Text Placeholder 37">
            <a:extLst>
              <a:ext uri="{FF2B5EF4-FFF2-40B4-BE49-F238E27FC236}">
                <a16:creationId xmlns:a16="http://schemas.microsoft.com/office/drawing/2014/main" id="{69C93C24-F588-4D87-9C7E-198D1DEF3394}"/>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9" name="Text Placeholder 37">
            <a:extLst>
              <a:ext uri="{FF2B5EF4-FFF2-40B4-BE49-F238E27FC236}">
                <a16:creationId xmlns:a16="http://schemas.microsoft.com/office/drawing/2014/main" id="{381A4367-1D4C-4DC2-B1B5-2CD5ABD1FFF5}"/>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0" name="Text Placeholder 37">
            <a:extLst>
              <a:ext uri="{FF2B5EF4-FFF2-40B4-BE49-F238E27FC236}">
                <a16:creationId xmlns:a16="http://schemas.microsoft.com/office/drawing/2014/main" id="{E77D0C6C-6907-4425-AD4A-8EE0FC354B43}"/>
              </a:ext>
            </a:extLst>
          </p:cNvPr>
          <p:cNvSpPr>
            <a:spLocks noGrp="1"/>
          </p:cNvSpPr>
          <p:nvPr>
            <p:ph type="body" sz="quarter" idx="44" hasCustomPrompt="1"/>
          </p:nvPr>
        </p:nvSpPr>
        <p:spPr>
          <a:xfrm>
            <a:off x="730849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1" name="Text Placeholder 37">
            <a:extLst>
              <a:ext uri="{FF2B5EF4-FFF2-40B4-BE49-F238E27FC236}">
                <a16:creationId xmlns:a16="http://schemas.microsoft.com/office/drawing/2014/main" id="{8F4A6342-FD73-431E-9973-82BBA298DA99}"/>
              </a:ext>
            </a:extLst>
          </p:cNvPr>
          <p:cNvSpPr>
            <a:spLocks noGrp="1"/>
          </p:cNvSpPr>
          <p:nvPr>
            <p:ph type="body" sz="quarter" idx="45" hasCustomPrompt="1"/>
          </p:nvPr>
        </p:nvSpPr>
        <p:spPr>
          <a:xfrm>
            <a:off x="841075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2" name="Text Placeholder 37">
            <a:extLst>
              <a:ext uri="{FF2B5EF4-FFF2-40B4-BE49-F238E27FC236}">
                <a16:creationId xmlns:a16="http://schemas.microsoft.com/office/drawing/2014/main" id="{86A1E668-5A41-4BA4-BD57-852761EEA347}"/>
              </a:ext>
            </a:extLst>
          </p:cNvPr>
          <p:cNvSpPr>
            <a:spLocks noGrp="1"/>
          </p:cNvSpPr>
          <p:nvPr>
            <p:ph type="body" sz="quarter" idx="46" hasCustomPrompt="1"/>
          </p:nvPr>
        </p:nvSpPr>
        <p:spPr>
          <a:xfrm>
            <a:off x="951301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3" name="Text Placeholder 37">
            <a:extLst>
              <a:ext uri="{FF2B5EF4-FFF2-40B4-BE49-F238E27FC236}">
                <a16:creationId xmlns:a16="http://schemas.microsoft.com/office/drawing/2014/main" id="{23659F2B-EB77-4C46-979B-0861DE1C597D}"/>
              </a:ext>
            </a:extLst>
          </p:cNvPr>
          <p:cNvSpPr>
            <a:spLocks noGrp="1"/>
          </p:cNvSpPr>
          <p:nvPr>
            <p:ph type="body" sz="quarter" idx="47" hasCustomPrompt="1"/>
          </p:nvPr>
        </p:nvSpPr>
        <p:spPr>
          <a:xfrm>
            <a:off x="1061527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52290934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eam Layout_9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46" name="Rectangle 145">
            <a:extLst>
              <a:ext uri="{FF2B5EF4-FFF2-40B4-BE49-F238E27FC236}">
                <a16:creationId xmlns:a16="http://schemas.microsoft.com/office/drawing/2014/main" id="{44121BF2-C742-4495-A0EA-0541B19E5BD3}"/>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147" name="Picture Placeholder 11">
            <a:extLst>
              <a:ext uri="{FF2B5EF4-FFF2-40B4-BE49-F238E27FC236}">
                <a16:creationId xmlns:a16="http://schemas.microsoft.com/office/drawing/2014/main" id="{FBDAC6C2-46B6-4CA0-9864-41FA77F6C745}"/>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48" name="Picture Placeholder 11">
            <a:extLst>
              <a:ext uri="{FF2B5EF4-FFF2-40B4-BE49-F238E27FC236}">
                <a16:creationId xmlns:a16="http://schemas.microsoft.com/office/drawing/2014/main" id="{BF5CB70A-8DB3-4544-ABC2-2FFF69E4F4E5}"/>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49" name="Picture Placeholder 11">
            <a:extLst>
              <a:ext uri="{FF2B5EF4-FFF2-40B4-BE49-F238E27FC236}">
                <a16:creationId xmlns:a16="http://schemas.microsoft.com/office/drawing/2014/main" id="{BC36FF0E-C1B0-482E-80C3-27D000ABA7FA}"/>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50" name="Picture Placeholder 11">
            <a:extLst>
              <a:ext uri="{FF2B5EF4-FFF2-40B4-BE49-F238E27FC236}">
                <a16:creationId xmlns:a16="http://schemas.microsoft.com/office/drawing/2014/main" id="{BD308083-76A2-41B5-90C7-2854ED767913}"/>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51" name="Picture Placeholder 11">
            <a:extLst>
              <a:ext uri="{FF2B5EF4-FFF2-40B4-BE49-F238E27FC236}">
                <a16:creationId xmlns:a16="http://schemas.microsoft.com/office/drawing/2014/main" id="{D1D6F552-ADE5-4CE1-ADC7-7D6D4AA63813}"/>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52" name="Picture Placeholder 11">
            <a:extLst>
              <a:ext uri="{FF2B5EF4-FFF2-40B4-BE49-F238E27FC236}">
                <a16:creationId xmlns:a16="http://schemas.microsoft.com/office/drawing/2014/main" id="{52742A37-5275-48B1-94F0-E1331B1A9DA0}"/>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53" name="Picture Placeholder 11">
            <a:extLst>
              <a:ext uri="{FF2B5EF4-FFF2-40B4-BE49-F238E27FC236}">
                <a16:creationId xmlns:a16="http://schemas.microsoft.com/office/drawing/2014/main" id="{A4AA3329-FB5F-4B01-ABC6-FB6ADC08E804}"/>
              </a:ext>
            </a:extLst>
          </p:cNvPr>
          <p:cNvSpPr>
            <a:spLocks noGrp="1"/>
          </p:cNvSpPr>
          <p:nvPr>
            <p:ph type="pic" sz="quarter" idx="20"/>
          </p:nvPr>
        </p:nvSpPr>
        <p:spPr>
          <a:xfrm>
            <a:off x="730849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54" name="Picture Placeholder 11">
            <a:extLst>
              <a:ext uri="{FF2B5EF4-FFF2-40B4-BE49-F238E27FC236}">
                <a16:creationId xmlns:a16="http://schemas.microsoft.com/office/drawing/2014/main" id="{E79D0DCA-8EFD-4D4C-A240-BEEDFBD076D0}"/>
              </a:ext>
            </a:extLst>
          </p:cNvPr>
          <p:cNvSpPr>
            <a:spLocks noGrp="1"/>
          </p:cNvSpPr>
          <p:nvPr>
            <p:ph type="pic" sz="quarter" idx="21"/>
          </p:nvPr>
        </p:nvSpPr>
        <p:spPr>
          <a:xfrm>
            <a:off x="841075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55" name="Picture Placeholder 11">
            <a:extLst>
              <a:ext uri="{FF2B5EF4-FFF2-40B4-BE49-F238E27FC236}">
                <a16:creationId xmlns:a16="http://schemas.microsoft.com/office/drawing/2014/main" id="{1EC76A84-8EEA-48E9-8B97-4A6FB73870B2}"/>
              </a:ext>
            </a:extLst>
          </p:cNvPr>
          <p:cNvSpPr>
            <a:spLocks noGrp="1"/>
          </p:cNvSpPr>
          <p:nvPr>
            <p:ph type="pic" sz="quarter" idx="22"/>
          </p:nvPr>
        </p:nvSpPr>
        <p:spPr>
          <a:xfrm>
            <a:off x="951301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156" name="Straight Connector 155">
            <a:extLst>
              <a:ext uri="{FF2B5EF4-FFF2-40B4-BE49-F238E27FC236}">
                <a16:creationId xmlns:a16="http://schemas.microsoft.com/office/drawing/2014/main" id="{F09931AB-66EB-42DF-BB59-360A681FC9E5}"/>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1B5260B-95C5-4681-A1DC-0729C08C70AE}"/>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DE1714A-1EA4-48DB-81F7-168F840D25DC}"/>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5CF8E3A-0544-437B-A303-88F98DBBCD76}"/>
              </a:ext>
            </a:extLst>
          </p:cNvPr>
          <p:cNvCxnSpPr/>
          <p:nvPr userDrawn="1"/>
        </p:nvCxnSpPr>
        <p:spPr>
          <a:xfrm>
            <a:off x="951301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AE8C26B-708C-4B36-A85A-2CCD4A032379}"/>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F88BBEA-ACB3-4CB1-B370-3101633F44BF}"/>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52B5C3F-BDA3-428E-8B16-06125BDCBECE}"/>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26CB26A-95AB-4A23-A23F-2AEEB74E4CB4}"/>
              </a:ext>
            </a:extLst>
          </p:cNvPr>
          <p:cNvCxnSpPr/>
          <p:nvPr userDrawn="1"/>
        </p:nvCxnSpPr>
        <p:spPr>
          <a:xfrm>
            <a:off x="730849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AAFAF2D-104B-45F0-8A5C-1634DD54AF74}"/>
              </a:ext>
            </a:extLst>
          </p:cNvPr>
          <p:cNvCxnSpPr/>
          <p:nvPr userDrawn="1"/>
        </p:nvCxnSpPr>
        <p:spPr>
          <a:xfrm>
            <a:off x="841075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3" name="Text Placeholder 37">
            <a:extLst>
              <a:ext uri="{FF2B5EF4-FFF2-40B4-BE49-F238E27FC236}">
                <a16:creationId xmlns:a16="http://schemas.microsoft.com/office/drawing/2014/main" id="{F059AEF9-65F2-4A86-B804-89E6B32DDDA0}"/>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4" name="Text Placeholder 37">
            <a:extLst>
              <a:ext uri="{FF2B5EF4-FFF2-40B4-BE49-F238E27FC236}">
                <a16:creationId xmlns:a16="http://schemas.microsoft.com/office/drawing/2014/main" id="{7B5E8A15-3ADB-4F28-AD9B-7C6EE3E4475C}"/>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5" name="Text Placeholder 37">
            <a:extLst>
              <a:ext uri="{FF2B5EF4-FFF2-40B4-BE49-F238E27FC236}">
                <a16:creationId xmlns:a16="http://schemas.microsoft.com/office/drawing/2014/main" id="{EB38EA33-BC38-44C5-9E13-9E49E849F7FC}"/>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6" name="Text Placeholder 37">
            <a:extLst>
              <a:ext uri="{FF2B5EF4-FFF2-40B4-BE49-F238E27FC236}">
                <a16:creationId xmlns:a16="http://schemas.microsoft.com/office/drawing/2014/main" id="{CE855C39-21EA-4EE3-A6D9-C29F3A809CF8}"/>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7" name="Text Placeholder 37">
            <a:extLst>
              <a:ext uri="{FF2B5EF4-FFF2-40B4-BE49-F238E27FC236}">
                <a16:creationId xmlns:a16="http://schemas.microsoft.com/office/drawing/2014/main" id="{1D3B5FE2-E143-406C-B3E6-E0D877DD3242}"/>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8" name="Text Placeholder 37">
            <a:extLst>
              <a:ext uri="{FF2B5EF4-FFF2-40B4-BE49-F238E27FC236}">
                <a16:creationId xmlns:a16="http://schemas.microsoft.com/office/drawing/2014/main" id="{3D9A51BD-4230-4250-97F8-A9BC062AD88E}"/>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9" name="Text Placeholder 37">
            <a:extLst>
              <a:ext uri="{FF2B5EF4-FFF2-40B4-BE49-F238E27FC236}">
                <a16:creationId xmlns:a16="http://schemas.microsoft.com/office/drawing/2014/main" id="{32A3A47A-AF55-4108-9813-52DA58E8D67E}"/>
              </a:ext>
            </a:extLst>
          </p:cNvPr>
          <p:cNvSpPr>
            <a:spLocks noGrp="1"/>
          </p:cNvSpPr>
          <p:nvPr>
            <p:ph type="body" sz="quarter" idx="32" hasCustomPrompt="1"/>
          </p:nvPr>
        </p:nvSpPr>
        <p:spPr>
          <a:xfrm>
            <a:off x="730849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0" name="Text Placeholder 37">
            <a:extLst>
              <a:ext uri="{FF2B5EF4-FFF2-40B4-BE49-F238E27FC236}">
                <a16:creationId xmlns:a16="http://schemas.microsoft.com/office/drawing/2014/main" id="{5DB52E51-9879-4E36-8AD4-F13BB7D92888}"/>
              </a:ext>
            </a:extLst>
          </p:cNvPr>
          <p:cNvSpPr>
            <a:spLocks noGrp="1"/>
          </p:cNvSpPr>
          <p:nvPr>
            <p:ph type="body" sz="quarter" idx="33" hasCustomPrompt="1"/>
          </p:nvPr>
        </p:nvSpPr>
        <p:spPr>
          <a:xfrm>
            <a:off x="841075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1" name="Text Placeholder 37">
            <a:extLst>
              <a:ext uri="{FF2B5EF4-FFF2-40B4-BE49-F238E27FC236}">
                <a16:creationId xmlns:a16="http://schemas.microsoft.com/office/drawing/2014/main" id="{DA1F58DD-E753-4F16-B60C-ED51B97B8800}"/>
              </a:ext>
            </a:extLst>
          </p:cNvPr>
          <p:cNvSpPr>
            <a:spLocks noGrp="1"/>
          </p:cNvSpPr>
          <p:nvPr>
            <p:ph type="body" sz="quarter" idx="34" hasCustomPrompt="1"/>
          </p:nvPr>
        </p:nvSpPr>
        <p:spPr>
          <a:xfrm>
            <a:off x="951301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202" name="Group 201">
            <a:extLst>
              <a:ext uri="{FF2B5EF4-FFF2-40B4-BE49-F238E27FC236}">
                <a16:creationId xmlns:a16="http://schemas.microsoft.com/office/drawing/2014/main" id="{D93AC108-65F5-47B9-88CF-339B37E241B4}"/>
              </a:ext>
            </a:extLst>
          </p:cNvPr>
          <p:cNvGrpSpPr/>
          <p:nvPr userDrawn="1"/>
        </p:nvGrpSpPr>
        <p:grpSpPr>
          <a:xfrm>
            <a:off x="694950" y="3756502"/>
            <a:ext cx="9826064" cy="0"/>
            <a:chOff x="694950" y="3680902"/>
            <a:chExt cx="9826064" cy="0"/>
          </a:xfrm>
        </p:grpSpPr>
        <p:cxnSp>
          <p:nvCxnSpPr>
            <p:cNvPr id="203" name="Straight Connector 202">
              <a:extLst>
                <a:ext uri="{FF2B5EF4-FFF2-40B4-BE49-F238E27FC236}">
                  <a16:creationId xmlns:a16="http://schemas.microsoft.com/office/drawing/2014/main" id="{91016B40-7748-4E68-A776-CE77BE71FE78}"/>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BE30E179-D1B5-4E0F-A095-5FC76FA11B8B}"/>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58171BE-53DF-487D-BCA2-339B7C3AF02F}"/>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9197F4E-4722-4644-8B56-105DC665C847}"/>
                </a:ext>
              </a:extLst>
            </p:cNvPr>
            <p:cNvCxnSpPr/>
            <p:nvPr userDrawn="1"/>
          </p:nvCxnSpPr>
          <p:spPr>
            <a:xfrm>
              <a:off x="951301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4DCE837-4C04-46CA-BBC3-9874D1BCB95D}"/>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3F7AA04C-6AE6-4FF6-B1DF-8BD3228CC0E4}"/>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CF6B88B7-48D9-45C3-BA58-2805C0E6706C}"/>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0F949958-1348-4142-8F64-3527346B361A}"/>
                </a:ext>
              </a:extLst>
            </p:cNvPr>
            <p:cNvCxnSpPr/>
            <p:nvPr userDrawn="1"/>
          </p:nvCxnSpPr>
          <p:spPr>
            <a:xfrm>
              <a:off x="730849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F6FAAC77-D883-46E6-B200-BC48CD823720}"/>
                </a:ext>
              </a:extLst>
            </p:cNvPr>
            <p:cNvCxnSpPr/>
            <p:nvPr userDrawn="1"/>
          </p:nvCxnSpPr>
          <p:spPr>
            <a:xfrm>
              <a:off x="841075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212" name="Text Placeholder 37">
            <a:extLst>
              <a:ext uri="{FF2B5EF4-FFF2-40B4-BE49-F238E27FC236}">
                <a16:creationId xmlns:a16="http://schemas.microsoft.com/office/drawing/2014/main" id="{CA29F0A1-E477-4BA2-BE8A-FE3B76F3C904}"/>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3" name="Text Placeholder 37">
            <a:extLst>
              <a:ext uri="{FF2B5EF4-FFF2-40B4-BE49-F238E27FC236}">
                <a16:creationId xmlns:a16="http://schemas.microsoft.com/office/drawing/2014/main" id="{D461B429-DD02-4928-8E97-8C5CEBFF1F87}"/>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4" name="Text Placeholder 37">
            <a:extLst>
              <a:ext uri="{FF2B5EF4-FFF2-40B4-BE49-F238E27FC236}">
                <a16:creationId xmlns:a16="http://schemas.microsoft.com/office/drawing/2014/main" id="{953C7BFD-2388-4ED8-808A-990448463180}"/>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5" name="Text Placeholder 37">
            <a:extLst>
              <a:ext uri="{FF2B5EF4-FFF2-40B4-BE49-F238E27FC236}">
                <a16:creationId xmlns:a16="http://schemas.microsoft.com/office/drawing/2014/main" id="{016D60E0-871A-43A9-9DE7-8446248ECAE2}"/>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6" name="Text Placeholder 37">
            <a:extLst>
              <a:ext uri="{FF2B5EF4-FFF2-40B4-BE49-F238E27FC236}">
                <a16:creationId xmlns:a16="http://schemas.microsoft.com/office/drawing/2014/main" id="{96397244-9766-4572-97B6-7BFEAA56752F}"/>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7" name="Text Placeholder 37">
            <a:extLst>
              <a:ext uri="{FF2B5EF4-FFF2-40B4-BE49-F238E27FC236}">
                <a16:creationId xmlns:a16="http://schemas.microsoft.com/office/drawing/2014/main" id="{0246585A-0D1A-4B7C-89B8-FFD075FCFB19}"/>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8" name="Text Placeholder 37">
            <a:extLst>
              <a:ext uri="{FF2B5EF4-FFF2-40B4-BE49-F238E27FC236}">
                <a16:creationId xmlns:a16="http://schemas.microsoft.com/office/drawing/2014/main" id="{D37D30F8-E1A1-4F32-942E-7299A34BB52B}"/>
              </a:ext>
            </a:extLst>
          </p:cNvPr>
          <p:cNvSpPr>
            <a:spLocks noGrp="1"/>
          </p:cNvSpPr>
          <p:nvPr>
            <p:ph type="body" sz="quarter" idx="44" hasCustomPrompt="1"/>
          </p:nvPr>
        </p:nvSpPr>
        <p:spPr>
          <a:xfrm>
            <a:off x="730849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9" name="Text Placeholder 37">
            <a:extLst>
              <a:ext uri="{FF2B5EF4-FFF2-40B4-BE49-F238E27FC236}">
                <a16:creationId xmlns:a16="http://schemas.microsoft.com/office/drawing/2014/main" id="{0551C222-1F73-4AC3-8A85-439A272C34C7}"/>
              </a:ext>
            </a:extLst>
          </p:cNvPr>
          <p:cNvSpPr>
            <a:spLocks noGrp="1"/>
          </p:cNvSpPr>
          <p:nvPr>
            <p:ph type="body" sz="quarter" idx="45" hasCustomPrompt="1"/>
          </p:nvPr>
        </p:nvSpPr>
        <p:spPr>
          <a:xfrm>
            <a:off x="841075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0" name="Text Placeholder 37">
            <a:extLst>
              <a:ext uri="{FF2B5EF4-FFF2-40B4-BE49-F238E27FC236}">
                <a16:creationId xmlns:a16="http://schemas.microsoft.com/office/drawing/2014/main" id="{EBAD5C2D-9630-4FCB-BA20-9F8FB5A1BFEB}"/>
              </a:ext>
            </a:extLst>
          </p:cNvPr>
          <p:cNvSpPr>
            <a:spLocks noGrp="1"/>
          </p:cNvSpPr>
          <p:nvPr>
            <p:ph type="body" sz="quarter" idx="46" hasCustomPrompt="1"/>
          </p:nvPr>
        </p:nvSpPr>
        <p:spPr>
          <a:xfrm>
            <a:off x="951301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77396287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eam Layout_8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white">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51" name="Rectangle 50">
            <a:extLst>
              <a:ext uri="{FF2B5EF4-FFF2-40B4-BE49-F238E27FC236}">
                <a16:creationId xmlns:a16="http://schemas.microsoft.com/office/drawing/2014/main" id="{C94F0770-A2B6-469D-AEE8-59E2A2CB08E0}"/>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52" name="Picture Placeholder 11">
            <a:extLst>
              <a:ext uri="{FF2B5EF4-FFF2-40B4-BE49-F238E27FC236}">
                <a16:creationId xmlns:a16="http://schemas.microsoft.com/office/drawing/2014/main" id="{8FF7B9B8-21EA-4BEB-8416-E89F58972EA0}"/>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53" name="Picture Placeholder 11">
            <a:extLst>
              <a:ext uri="{FF2B5EF4-FFF2-40B4-BE49-F238E27FC236}">
                <a16:creationId xmlns:a16="http://schemas.microsoft.com/office/drawing/2014/main" id="{BE62C05F-317E-4475-A1E5-CA8B193713BE}"/>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4" name="Picture Placeholder 11">
            <a:extLst>
              <a:ext uri="{FF2B5EF4-FFF2-40B4-BE49-F238E27FC236}">
                <a16:creationId xmlns:a16="http://schemas.microsoft.com/office/drawing/2014/main" id="{C3CC8283-96BC-49FC-9489-EE7B6FC679C3}"/>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55" name="Picture Placeholder 11">
            <a:extLst>
              <a:ext uri="{FF2B5EF4-FFF2-40B4-BE49-F238E27FC236}">
                <a16:creationId xmlns:a16="http://schemas.microsoft.com/office/drawing/2014/main" id="{5EF9DD4B-EE92-4885-B2F9-CBE3C43EC748}"/>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6" name="Picture Placeholder 11">
            <a:extLst>
              <a:ext uri="{FF2B5EF4-FFF2-40B4-BE49-F238E27FC236}">
                <a16:creationId xmlns:a16="http://schemas.microsoft.com/office/drawing/2014/main" id="{DB247FEA-BF6F-4AC7-8E53-36F97EECA45B}"/>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7" name="Picture Placeholder 11">
            <a:extLst>
              <a:ext uri="{FF2B5EF4-FFF2-40B4-BE49-F238E27FC236}">
                <a16:creationId xmlns:a16="http://schemas.microsoft.com/office/drawing/2014/main" id="{6F0A702D-BFF6-440F-B556-9E9DF32CB7CF}"/>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8" name="Picture Placeholder 11">
            <a:extLst>
              <a:ext uri="{FF2B5EF4-FFF2-40B4-BE49-F238E27FC236}">
                <a16:creationId xmlns:a16="http://schemas.microsoft.com/office/drawing/2014/main" id="{D2B17CBB-58DF-4313-97C5-4F1A75447A00}"/>
              </a:ext>
            </a:extLst>
          </p:cNvPr>
          <p:cNvSpPr>
            <a:spLocks noGrp="1"/>
          </p:cNvSpPr>
          <p:nvPr>
            <p:ph type="pic" sz="quarter" idx="20"/>
          </p:nvPr>
        </p:nvSpPr>
        <p:spPr>
          <a:xfrm>
            <a:off x="730849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9" name="Picture Placeholder 11">
            <a:extLst>
              <a:ext uri="{FF2B5EF4-FFF2-40B4-BE49-F238E27FC236}">
                <a16:creationId xmlns:a16="http://schemas.microsoft.com/office/drawing/2014/main" id="{B4815142-F907-4E52-90DF-BEF584DDE837}"/>
              </a:ext>
            </a:extLst>
          </p:cNvPr>
          <p:cNvSpPr>
            <a:spLocks noGrp="1"/>
          </p:cNvSpPr>
          <p:nvPr>
            <p:ph type="pic" sz="quarter" idx="21"/>
          </p:nvPr>
        </p:nvSpPr>
        <p:spPr>
          <a:xfrm>
            <a:off x="8410756"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60" name="Straight Connector 59">
            <a:extLst>
              <a:ext uri="{FF2B5EF4-FFF2-40B4-BE49-F238E27FC236}">
                <a16:creationId xmlns:a16="http://schemas.microsoft.com/office/drawing/2014/main" id="{C3442306-9810-404D-9098-E0B2A4530AA8}"/>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3E53D3-EFD0-4E35-B3DB-3D7A2EE0BB02}"/>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86D5F10-FD83-4A32-9230-9FE81F3ACB2C}"/>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C6A427-5A5D-4E03-B767-97660AACFDA4}"/>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B1E0B70-2F6A-4205-8E1D-AA878139130A}"/>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7C57D4A-7CAD-451E-9629-3CE9FEE9EF39}"/>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1D0EA41-7FCD-4B9F-9119-606E28326412}"/>
              </a:ext>
            </a:extLst>
          </p:cNvPr>
          <p:cNvCxnSpPr/>
          <p:nvPr userDrawn="1"/>
        </p:nvCxnSpPr>
        <p:spPr>
          <a:xfrm>
            <a:off x="730849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D198704-0CF2-4CD5-B3AC-CE72D87E3FE8}"/>
              </a:ext>
            </a:extLst>
          </p:cNvPr>
          <p:cNvCxnSpPr/>
          <p:nvPr userDrawn="1"/>
        </p:nvCxnSpPr>
        <p:spPr>
          <a:xfrm>
            <a:off x="841075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6" name="Text Placeholder 37">
            <a:extLst>
              <a:ext uri="{FF2B5EF4-FFF2-40B4-BE49-F238E27FC236}">
                <a16:creationId xmlns:a16="http://schemas.microsoft.com/office/drawing/2014/main" id="{E41FB863-78D1-42BA-ACAA-66E3CA6DF28D}"/>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7" name="Text Placeholder 37">
            <a:extLst>
              <a:ext uri="{FF2B5EF4-FFF2-40B4-BE49-F238E27FC236}">
                <a16:creationId xmlns:a16="http://schemas.microsoft.com/office/drawing/2014/main" id="{D1A1F5B9-1669-48EC-93E0-81D444E5DA81}"/>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8" name="Text Placeholder 37">
            <a:extLst>
              <a:ext uri="{FF2B5EF4-FFF2-40B4-BE49-F238E27FC236}">
                <a16:creationId xmlns:a16="http://schemas.microsoft.com/office/drawing/2014/main" id="{85658264-4105-4B7F-9C2C-A686A1BAC446}"/>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9" name="Text Placeholder 37">
            <a:extLst>
              <a:ext uri="{FF2B5EF4-FFF2-40B4-BE49-F238E27FC236}">
                <a16:creationId xmlns:a16="http://schemas.microsoft.com/office/drawing/2014/main" id="{596D0022-B5C0-41BB-A121-B60D2020B464}"/>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0" name="Text Placeholder 37">
            <a:extLst>
              <a:ext uri="{FF2B5EF4-FFF2-40B4-BE49-F238E27FC236}">
                <a16:creationId xmlns:a16="http://schemas.microsoft.com/office/drawing/2014/main" id="{BBF59E53-023C-44A9-8AC1-A4F10D53D2B4}"/>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1" name="Text Placeholder 37">
            <a:extLst>
              <a:ext uri="{FF2B5EF4-FFF2-40B4-BE49-F238E27FC236}">
                <a16:creationId xmlns:a16="http://schemas.microsoft.com/office/drawing/2014/main" id="{76D49CEB-FE52-40D9-BEB5-75E0BE2FA70D}"/>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2" name="Text Placeholder 37">
            <a:extLst>
              <a:ext uri="{FF2B5EF4-FFF2-40B4-BE49-F238E27FC236}">
                <a16:creationId xmlns:a16="http://schemas.microsoft.com/office/drawing/2014/main" id="{B87108C8-3519-44DC-A535-188547FB3A1B}"/>
              </a:ext>
            </a:extLst>
          </p:cNvPr>
          <p:cNvSpPr>
            <a:spLocks noGrp="1"/>
          </p:cNvSpPr>
          <p:nvPr>
            <p:ph type="body" sz="quarter" idx="32" hasCustomPrompt="1"/>
          </p:nvPr>
        </p:nvSpPr>
        <p:spPr>
          <a:xfrm>
            <a:off x="730849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3" name="Text Placeholder 37">
            <a:extLst>
              <a:ext uri="{FF2B5EF4-FFF2-40B4-BE49-F238E27FC236}">
                <a16:creationId xmlns:a16="http://schemas.microsoft.com/office/drawing/2014/main" id="{8DC30392-7D57-4482-AB74-E7735F8CDC84}"/>
              </a:ext>
            </a:extLst>
          </p:cNvPr>
          <p:cNvSpPr>
            <a:spLocks noGrp="1"/>
          </p:cNvSpPr>
          <p:nvPr>
            <p:ph type="body" sz="quarter" idx="33" hasCustomPrompt="1"/>
          </p:nvPr>
        </p:nvSpPr>
        <p:spPr>
          <a:xfrm>
            <a:off x="841075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144" name="Group 143">
            <a:extLst>
              <a:ext uri="{FF2B5EF4-FFF2-40B4-BE49-F238E27FC236}">
                <a16:creationId xmlns:a16="http://schemas.microsoft.com/office/drawing/2014/main" id="{CFF67112-22BB-467C-ACA8-B8815A0C57B3}"/>
              </a:ext>
            </a:extLst>
          </p:cNvPr>
          <p:cNvGrpSpPr/>
          <p:nvPr userDrawn="1"/>
        </p:nvGrpSpPr>
        <p:grpSpPr>
          <a:xfrm>
            <a:off x="694950" y="3756502"/>
            <a:ext cx="8723806" cy="0"/>
            <a:chOff x="694950" y="3680902"/>
            <a:chExt cx="8723806" cy="0"/>
          </a:xfrm>
        </p:grpSpPr>
        <p:cxnSp>
          <p:nvCxnSpPr>
            <p:cNvPr id="145" name="Straight Connector 144">
              <a:extLst>
                <a:ext uri="{FF2B5EF4-FFF2-40B4-BE49-F238E27FC236}">
                  <a16:creationId xmlns:a16="http://schemas.microsoft.com/office/drawing/2014/main" id="{FACF259C-9A32-4883-AF1A-F6324B006723}"/>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E2D76BF-2F1C-4E28-AA0A-E10911D9041D}"/>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2E1C9CE-0BDD-4898-A699-05384D5C0468}"/>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56012AF-FE89-40F0-A003-9621F00A4CD2}"/>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9066A21-82CC-4CED-8187-E5E3DFAAC8FF}"/>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AFDAD74-D297-4DF7-AFB2-1129D1CE7E98}"/>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05845DF-7405-4CF0-A3F0-F4020041272A}"/>
                </a:ext>
              </a:extLst>
            </p:cNvPr>
            <p:cNvCxnSpPr/>
            <p:nvPr userDrawn="1"/>
          </p:nvCxnSpPr>
          <p:spPr>
            <a:xfrm>
              <a:off x="730849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3475B0B-A837-4B28-9C3C-E96928CEA83A}"/>
                </a:ext>
              </a:extLst>
            </p:cNvPr>
            <p:cNvCxnSpPr/>
            <p:nvPr userDrawn="1"/>
          </p:nvCxnSpPr>
          <p:spPr>
            <a:xfrm>
              <a:off x="841075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53" name="Text Placeholder 37">
            <a:extLst>
              <a:ext uri="{FF2B5EF4-FFF2-40B4-BE49-F238E27FC236}">
                <a16:creationId xmlns:a16="http://schemas.microsoft.com/office/drawing/2014/main" id="{91A56BFD-FC08-4561-810F-B137222F16A3}"/>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4" name="Text Placeholder 37">
            <a:extLst>
              <a:ext uri="{FF2B5EF4-FFF2-40B4-BE49-F238E27FC236}">
                <a16:creationId xmlns:a16="http://schemas.microsoft.com/office/drawing/2014/main" id="{29203A40-4125-4720-8967-E781B155E7C4}"/>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5" name="Text Placeholder 37">
            <a:extLst>
              <a:ext uri="{FF2B5EF4-FFF2-40B4-BE49-F238E27FC236}">
                <a16:creationId xmlns:a16="http://schemas.microsoft.com/office/drawing/2014/main" id="{8FB702CC-659D-4985-8819-B9402E640FEF}"/>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6" name="Text Placeholder 37">
            <a:extLst>
              <a:ext uri="{FF2B5EF4-FFF2-40B4-BE49-F238E27FC236}">
                <a16:creationId xmlns:a16="http://schemas.microsoft.com/office/drawing/2014/main" id="{029AA344-6032-4FFB-BC9D-345BE94CAFE3}"/>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7" name="Text Placeholder 37">
            <a:extLst>
              <a:ext uri="{FF2B5EF4-FFF2-40B4-BE49-F238E27FC236}">
                <a16:creationId xmlns:a16="http://schemas.microsoft.com/office/drawing/2014/main" id="{EC871837-539B-418C-80C7-183FBC207171}"/>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8" name="Text Placeholder 37">
            <a:extLst>
              <a:ext uri="{FF2B5EF4-FFF2-40B4-BE49-F238E27FC236}">
                <a16:creationId xmlns:a16="http://schemas.microsoft.com/office/drawing/2014/main" id="{F51425F9-80C2-4F93-8EFB-33D22F789A97}"/>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9" name="Text Placeholder 37">
            <a:extLst>
              <a:ext uri="{FF2B5EF4-FFF2-40B4-BE49-F238E27FC236}">
                <a16:creationId xmlns:a16="http://schemas.microsoft.com/office/drawing/2014/main" id="{7D332B0C-A0ED-414B-8C2A-6A4719A31F55}"/>
              </a:ext>
            </a:extLst>
          </p:cNvPr>
          <p:cNvSpPr>
            <a:spLocks noGrp="1"/>
          </p:cNvSpPr>
          <p:nvPr>
            <p:ph type="body" sz="quarter" idx="44" hasCustomPrompt="1"/>
          </p:nvPr>
        </p:nvSpPr>
        <p:spPr>
          <a:xfrm>
            <a:off x="730849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0" name="Text Placeholder 37">
            <a:extLst>
              <a:ext uri="{FF2B5EF4-FFF2-40B4-BE49-F238E27FC236}">
                <a16:creationId xmlns:a16="http://schemas.microsoft.com/office/drawing/2014/main" id="{2C709231-1FB4-417F-A529-9EB46E6F160C}"/>
              </a:ext>
            </a:extLst>
          </p:cNvPr>
          <p:cNvSpPr>
            <a:spLocks noGrp="1"/>
          </p:cNvSpPr>
          <p:nvPr>
            <p:ph type="body" sz="quarter" idx="45" hasCustomPrompt="1"/>
          </p:nvPr>
        </p:nvSpPr>
        <p:spPr>
          <a:xfrm>
            <a:off x="841075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381429571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eam Layout_7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46" name="Rectangle 45">
            <a:extLst>
              <a:ext uri="{FF2B5EF4-FFF2-40B4-BE49-F238E27FC236}">
                <a16:creationId xmlns:a16="http://schemas.microsoft.com/office/drawing/2014/main" id="{3B5DA05A-7DF2-441B-BFB4-53EB6DE75468}"/>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47" name="Picture Placeholder 11">
            <a:extLst>
              <a:ext uri="{FF2B5EF4-FFF2-40B4-BE49-F238E27FC236}">
                <a16:creationId xmlns:a16="http://schemas.microsoft.com/office/drawing/2014/main" id="{47904E1A-A77F-4C36-9300-447F1147375C}"/>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50" name="Picture Placeholder 11">
            <a:extLst>
              <a:ext uri="{FF2B5EF4-FFF2-40B4-BE49-F238E27FC236}">
                <a16:creationId xmlns:a16="http://schemas.microsoft.com/office/drawing/2014/main" id="{BC5CEEAE-CF66-48C6-B3DD-16FD5E7A9CBF}"/>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1" name="Picture Placeholder 11">
            <a:extLst>
              <a:ext uri="{FF2B5EF4-FFF2-40B4-BE49-F238E27FC236}">
                <a16:creationId xmlns:a16="http://schemas.microsoft.com/office/drawing/2014/main" id="{E21617DB-774D-470B-ADBB-C4A7197B91C3}"/>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52" name="Picture Placeholder 11">
            <a:extLst>
              <a:ext uri="{FF2B5EF4-FFF2-40B4-BE49-F238E27FC236}">
                <a16:creationId xmlns:a16="http://schemas.microsoft.com/office/drawing/2014/main" id="{E1B884E8-0351-4D12-B146-6C56B6D87D23}"/>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3" name="Picture Placeholder 11">
            <a:extLst>
              <a:ext uri="{FF2B5EF4-FFF2-40B4-BE49-F238E27FC236}">
                <a16:creationId xmlns:a16="http://schemas.microsoft.com/office/drawing/2014/main" id="{F59BACD1-A3FF-475A-8015-E2D932AFD8DF}"/>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4" name="Picture Placeholder 11">
            <a:extLst>
              <a:ext uri="{FF2B5EF4-FFF2-40B4-BE49-F238E27FC236}">
                <a16:creationId xmlns:a16="http://schemas.microsoft.com/office/drawing/2014/main" id="{9BC21C8A-BAAC-4FBB-9DA2-5E576E0DA779}"/>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5" name="Picture Placeholder 11">
            <a:extLst>
              <a:ext uri="{FF2B5EF4-FFF2-40B4-BE49-F238E27FC236}">
                <a16:creationId xmlns:a16="http://schemas.microsoft.com/office/drawing/2014/main" id="{4CBBBAC2-573C-45CA-B0C8-1676968594A2}"/>
              </a:ext>
            </a:extLst>
          </p:cNvPr>
          <p:cNvSpPr>
            <a:spLocks noGrp="1"/>
          </p:cNvSpPr>
          <p:nvPr>
            <p:ph type="pic" sz="quarter" idx="20"/>
          </p:nvPr>
        </p:nvSpPr>
        <p:spPr>
          <a:xfrm>
            <a:off x="730849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56" name="Straight Connector 55">
            <a:extLst>
              <a:ext uri="{FF2B5EF4-FFF2-40B4-BE49-F238E27FC236}">
                <a16:creationId xmlns:a16="http://schemas.microsoft.com/office/drawing/2014/main" id="{FB14CA7B-7072-4801-ADF6-73DD4A55FF95}"/>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B968458-241B-4068-B4E0-E8E741FD7100}"/>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F9E0615-0BDE-4B94-9379-6791FC970DA9}"/>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82E7A0D-D09A-45E4-8BAB-3A6AA707891B}"/>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4A9D855-1C0B-491B-8BED-96AA4E47E1A4}"/>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42CF2CD-30D3-4934-B0B5-3D2608BF7382}"/>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3E121E6-9C33-4CDB-BBFA-62D46E771EB6}"/>
              </a:ext>
            </a:extLst>
          </p:cNvPr>
          <p:cNvCxnSpPr/>
          <p:nvPr userDrawn="1"/>
        </p:nvCxnSpPr>
        <p:spPr>
          <a:xfrm>
            <a:off x="730849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1" name="Text Placeholder 37">
            <a:extLst>
              <a:ext uri="{FF2B5EF4-FFF2-40B4-BE49-F238E27FC236}">
                <a16:creationId xmlns:a16="http://schemas.microsoft.com/office/drawing/2014/main" id="{6E356443-C7BF-4FC0-B8C2-02115411BA33}"/>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2" name="Text Placeholder 37">
            <a:extLst>
              <a:ext uri="{FF2B5EF4-FFF2-40B4-BE49-F238E27FC236}">
                <a16:creationId xmlns:a16="http://schemas.microsoft.com/office/drawing/2014/main" id="{945D73F7-3F7C-4695-9ECB-0A6A1F109949}"/>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3" name="Text Placeholder 37">
            <a:extLst>
              <a:ext uri="{FF2B5EF4-FFF2-40B4-BE49-F238E27FC236}">
                <a16:creationId xmlns:a16="http://schemas.microsoft.com/office/drawing/2014/main" id="{AA8BD1DF-68A5-4247-9ACC-6C7F0D026CAE}"/>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6" name="Text Placeholder 37">
            <a:extLst>
              <a:ext uri="{FF2B5EF4-FFF2-40B4-BE49-F238E27FC236}">
                <a16:creationId xmlns:a16="http://schemas.microsoft.com/office/drawing/2014/main" id="{AB4CBE5F-A165-4640-AAF6-3A77807E905B}"/>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7" name="Text Placeholder 37">
            <a:extLst>
              <a:ext uri="{FF2B5EF4-FFF2-40B4-BE49-F238E27FC236}">
                <a16:creationId xmlns:a16="http://schemas.microsoft.com/office/drawing/2014/main" id="{990B24E2-A02A-477B-8BFD-F6A4ED80CF7A}"/>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8" name="Text Placeholder 37">
            <a:extLst>
              <a:ext uri="{FF2B5EF4-FFF2-40B4-BE49-F238E27FC236}">
                <a16:creationId xmlns:a16="http://schemas.microsoft.com/office/drawing/2014/main" id="{A6DEAACC-E876-46CB-8B1D-FFC4B8C49E6C}"/>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9" name="Text Placeholder 37">
            <a:extLst>
              <a:ext uri="{FF2B5EF4-FFF2-40B4-BE49-F238E27FC236}">
                <a16:creationId xmlns:a16="http://schemas.microsoft.com/office/drawing/2014/main" id="{4223A0A2-D8EA-4431-9FAA-66EDACE73281}"/>
              </a:ext>
            </a:extLst>
          </p:cNvPr>
          <p:cNvSpPr>
            <a:spLocks noGrp="1"/>
          </p:cNvSpPr>
          <p:nvPr>
            <p:ph type="body" sz="quarter" idx="32" hasCustomPrompt="1"/>
          </p:nvPr>
        </p:nvSpPr>
        <p:spPr>
          <a:xfrm>
            <a:off x="730849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130" name="Group 129">
            <a:extLst>
              <a:ext uri="{FF2B5EF4-FFF2-40B4-BE49-F238E27FC236}">
                <a16:creationId xmlns:a16="http://schemas.microsoft.com/office/drawing/2014/main" id="{CB8FA1FF-EE99-4B41-B11C-C5AAC344E833}"/>
              </a:ext>
            </a:extLst>
          </p:cNvPr>
          <p:cNvGrpSpPr/>
          <p:nvPr userDrawn="1"/>
        </p:nvGrpSpPr>
        <p:grpSpPr>
          <a:xfrm>
            <a:off x="694950" y="3756502"/>
            <a:ext cx="7621548" cy="0"/>
            <a:chOff x="694950" y="3680902"/>
            <a:chExt cx="7621548" cy="0"/>
          </a:xfrm>
        </p:grpSpPr>
        <p:cxnSp>
          <p:nvCxnSpPr>
            <p:cNvPr id="131" name="Straight Connector 130">
              <a:extLst>
                <a:ext uri="{FF2B5EF4-FFF2-40B4-BE49-F238E27FC236}">
                  <a16:creationId xmlns:a16="http://schemas.microsoft.com/office/drawing/2014/main" id="{66E89A57-ABE5-4612-95BF-6668872C1F6F}"/>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949D74B-183E-4FE1-B88F-F1773B2E8896}"/>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353FA3A-8B94-43BE-8799-F16A23ED571F}"/>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AC1FCBE-C524-4AEB-9FCD-B87F2680AA7E}"/>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47B4C82-4414-407E-B419-D400FA3B8B13}"/>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68011CC-2853-44AF-A69A-FA6912DA56D4}"/>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E462881-F5B8-448D-91FE-1AE10516D426}"/>
                </a:ext>
              </a:extLst>
            </p:cNvPr>
            <p:cNvCxnSpPr/>
            <p:nvPr userDrawn="1"/>
          </p:nvCxnSpPr>
          <p:spPr>
            <a:xfrm>
              <a:off x="730849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38" name="Text Placeholder 37">
            <a:extLst>
              <a:ext uri="{FF2B5EF4-FFF2-40B4-BE49-F238E27FC236}">
                <a16:creationId xmlns:a16="http://schemas.microsoft.com/office/drawing/2014/main" id="{82C9527B-3441-4AD6-BF8A-110443DC25F6}"/>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9" name="Text Placeholder 37">
            <a:extLst>
              <a:ext uri="{FF2B5EF4-FFF2-40B4-BE49-F238E27FC236}">
                <a16:creationId xmlns:a16="http://schemas.microsoft.com/office/drawing/2014/main" id="{90CFAA28-968F-4226-8DE9-0CE817F74AD0}"/>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0" name="Text Placeholder 37">
            <a:extLst>
              <a:ext uri="{FF2B5EF4-FFF2-40B4-BE49-F238E27FC236}">
                <a16:creationId xmlns:a16="http://schemas.microsoft.com/office/drawing/2014/main" id="{F832B029-9C5D-4473-A3F2-91794C75F877}"/>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1" name="Text Placeholder 37">
            <a:extLst>
              <a:ext uri="{FF2B5EF4-FFF2-40B4-BE49-F238E27FC236}">
                <a16:creationId xmlns:a16="http://schemas.microsoft.com/office/drawing/2014/main" id="{9E7F6775-E26F-417B-B17B-617F9DBC552D}"/>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2" name="Text Placeholder 37">
            <a:extLst>
              <a:ext uri="{FF2B5EF4-FFF2-40B4-BE49-F238E27FC236}">
                <a16:creationId xmlns:a16="http://schemas.microsoft.com/office/drawing/2014/main" id="{788F1A29-D061-40C2-9F9F-30B26B6EFB67}"/>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3" name="Text Placeholder 37">
            <a:extLst>
              <a:ext uri="{FF2B5EF4-FFF2-40B4-BE49-F238E27FC236}">
                <a16:creationId xmlns:a16="http://schemas.microsoft.com/office/drawing/2014/main" id="{D725F35D-3367-490F-B383-FD76C528B9D8}"/>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4" name="Text Placeholder 37">
            <a:extLst>
              <a:ext uri="{FF2B5EF4-FFF2-40B4-BE49-F238E27FC236}">
                <a16:creationId xmlns:a16="http://schemas.microsoft.com/office/drawing/2014/main" id="{6121D1C0-C1D4-47B2-91DF-54CE5B3D6266}"/>
              </a:ext>
            </a:extLst>
          </p:cNvPr>
          <p:cNvSpPr>
            <a:spLocks noGrp="1"/>
          </p:cNvSpPr>
          <p:nvPr>
            <p:ph type="body" sz="quarter" idx="44" hasCustomPrompt="1"/>
          </p:nvPr>
        </p:nvSpPr>
        <p:spPr>
          <a:xfrm>
            <a:off x="730849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169178724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eam Layout_6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82" name="Rectangle 81">
            <a:extLst>
              <a:ext uri="{FF2B5EF4-FFF2-40B4-BE49-F238E27FC236}">
                <a16:creationId xmlns:a16="http://schemas.microsoft.com/office/drawing/2014/main" id="{2B1FD2E1-E832-4D4C-8883-E9DC57FD320B}"/>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dirty="0">
              <a:ln>
                <a:noFill/>
              </a:ln>
            </a:endParaRPr>
          </a:p>
        </p:txBody>
      </p:sp>
      <p:sp>
        <p:nvSpPr>
          <p:cNvPr id="83" name="Picture Placeholder 11">
            <a:extLst>
              <a:ext uri="{FF2B5EF4-FFF2-40B4-BE49-F238E27FC236}">
                <a16:creationId xmlns:a16="http://schemas.microsoft.com/office/drawing/2014/main" id="{F9167337-8BF0-4A4F-B6D4-345039013749}"/>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87" name="Picture Placeholder 11">
            <a:extLst>
              <a:ext uri="{FF2B5EF4-FFF2-40B4-BE49-F238E27FC236}">
                <a16:creationId xmlns:a16="http://schemas.microsoft.com/office/drawing/2014/main" id="{5F020A7B-DC4F-4F13-9B90-AB066802E61A}"/>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8" name="Picture Placeholder 11">
            <a:extLst>
              <a:ext uri="{FF2B5EF4-FFF2-40B4-BE49-F238E27FC236}">
                <a16:creationId xmlns:a16="http://schemas.microsoft.com/office/drawing/2014/main" id="{C5DF498A-DAB4-420E-AFC5-E920B5676DDE}"/>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92" name="Picture Placeholder 11">
            <a:extLst>
              <a:ext uri="{FF2B5EF4-FFF2-40B4-BE49-F238E27FC236}">
                <a16:creationId xmlns:a16="http://schemas.microsoft.com/office/drawing/2014/main" id="{145325B9-E356-4F16-8F53-D979A40C9DDA}"/>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3" name="Picture Placeholder 11">
            <a:extLst>
              <a:ext uri="{FF2B5EF4-FFF2-40B4-BE49-F238E27FC236}">
                <a16:creationId xmlns:a16="http://schemas.microsoft.com/office/drawing/2014/main" id="{B3070226-BAA5-4583-8854-017DABBD4977}"/>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00" name="Picture Placeholder 11">
            <a:extLst>
              <a:ext uri="{FF2B5EF4-FFF2-40B4-BE49-F238E27FC236}">
                <a16:creationId xmlns:a16="http://schemas.microsoft.com/office/drawing/2014/main" id="{3C408E3F-029B-4825-BE0F-948CEDC8509B}"/>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101" name="Straight Connector 100">
            <a:extLst>
              <a:ext uri="{FF2B5EF4-FFF2-40B4-BE49-F238E27FC236}">
                <a16:creationId xmlns:a16="http://schemas.microsoft.com/office/drawing/2014/main" id="{2ED3DFDE-6A46-482C-AF12-C39A7F4CDEAF}"/>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9640A39-EFD2-43D7-A698-D1433DB7097D}"/>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80FA65D-FE16-4B77-8CC0-B24DB6CD1B76}"/>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EF4A1BF-5C9F-4F42-80C5-7A38AECED07C}"/>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4CF34D2-A439-4022-86AD-6DD13C42FF04}"/>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23FBBD-E56F-4716-9E91-D006DCE23717}"/>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6" name="Text Placeholder 37">
            <a:extLst>
              <a:ext uri="{FF2B5EF4-FFF2-40B4-BE49-F238E27FC236}">
                <a16:creationId xmlns:a16="http://schemas.microsoft.com/office/drawing/2014/main" id="{51DF655D-A880-47AF-9C2A-C5499901CED7}"/>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7" name="Text Placeholder 37">
            <a:extLst>
              <a:ext uri="{FF2B5EF4-FFF2-40B4-BE49-F238E27FC236}">
                <a16:creationId xmlns:a16="http://schemas.microsoft.com/office/drawing/2014/main" id="{02914672-1EBE-4D31-A3F7-1DF290609D83}"/>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8" name="Text Placeholder 37">
            <a:extLst>
              <a:ext uri="{FF2B5EF4-FFF2-40B4-BE49-F238E27FC236}">
                <a16:creationId xmlns:a16="http://schemas.microsoft.com/office/drawing/2014/main" id="{A1313932-E1A9-4545-84E5-0582FDFBAFEF}"/>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9" name="Text Placeholder 37">
            <a:extLst>
              <a:ext uri="{FF2B5EF4-FFF2-40B4-BE49-F238E27FC236}">
                <a16:creationId xmlns:a16="http://schemas.microsoft.com/office/drawing/2014/main" id="{E72864C5-46D4-48EB-AAEC-12FA3EAEE4C7}"/>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0" name="Text Placeholder 37">
            <a:extLst>
              <a:ext uri="{FF2B5EF4-FFF2-40B4-BE49-F238E27FC236}">
                <a16:creationId xmlns:a16="http://schemas.microsoft.com/office/drawing/2014/main" id="{D058D6BF-246D-4B5E-AFF6-E085C374BAD4}"/>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1" name="Text Placeholder 37">
            <a:extLst>
              <a:ext uri="{FF2B5EF4-FFF2-40B4-BE49-F238E27FC236}">
                <a16:creationId xmlns:a16="http://schemas.microsoft.com/office/drawing/2014/main" id="{0641B379-F2E1-4D2B-92F7-F373F01EF0D8}"/>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162" name="Group 161">
            <a:extLst>
              <a:ext uri="{FF2B5EF4-FFF2-40B4-BE49-F238E27FC236}">
                <a16:creationId xmlns:a16="http://schemas.microsoft.com/office/drawing/2014/main" id="{900B17BC-0D3E-4C5A-BA66-009206C072F2}"/>
              </a:ext>
            </a:extLst>
          </p:cNvPr>
          <p:cNvGrpSpPr/>
          <p:nvPr userDrawn="1"/>
        </p:nvGrpSpPr>
        <p:grpSpPr>
          <a:xfrm>
            <a:off x="694950" y="3756502"/>
            <a:ext cx="6519290" cy="0"/>
            <a:chOff x="694950" y="3680902"/>
            <a:chExt cx="6519290" cy="0"/>
          </a:xfrm>
        </p:grpSpPr>
        <p:cxnSp>
          <p:nvCxnSpPr>
            <p:cNvPr id="163" name="Straight Connector 162">
              <a:extLst>
                <a:ext uri="{FF2B5EF4-FFF2-40B4-BE49-F238E27FC236}">
                  <a16:creationId xmlns:a16="http://schemas.microsoft.com/office/drawing/2014/main" id="{8FA9D0BC-90AB-479F-A26C-A89BFD6C3E75}"/>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0B0DF32-AC73-4DDD-9332-C20A5834DE53}"/>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AC6FC18-CE74-472F-8EBD-6EB11AF30789}"/>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9907216-510F-4CE6-8B84-E9E6491D2148}"/>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686270A-B1A8-44E9-A7C8-83AC5006447A}"/>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ED24B55-320A-466F-812E-D092CE059C44}"/>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69" name="Text Placeholder 37">
            <a:extLst>
              <a:ext uri="{FF2B5EF4-FFF2-40B4-BE49-F238E27FC236}">
                <a16:creationId xmlns:a16="http://schemas.microsoft.com/office/drawing/2014/main" id="{84C6122D-8587-48FE-BBE2-A68725C9CEBF}"/>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0" name="Text Placeholder 37">
            <a:extLst>
              <a:ext uri="{FF2B5EF4-FFF2-40B4-BE49-F238E27FC236}">
                <a16:creationId xmlns:a16="http://schemas.microsoft.com/office/drawing/2014/main" id="{35E82FC8-84BA-4F14-8AB8-D8E6A6BAE802}"/>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1" name="Text Placeholder 37">
            <a:extLst>
              <a:ext uri="{FF2B5EF4-FFF2-40B4-BE49-F238E27FC236}">
                <a16:creationId xmlns:a16="http://schemas.microsoft.com/office/drawing/2014/main" id="{61BCA6B5-E508-4F0A-9F10-DA13F9C0A219}"/>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2" name="Text Placeholder 37">
            <a:extLst>
              <a:ext uri="{FF2B5EF4-FFF2-40B4-BE49-F238E27FC236}">
                <a16:creationId xmlns:a16="http://schemas.microsoft.com/office/drawing/2014/main" id="{3531BD8A-1388-4955-AD53-58E23A8C4155}"/>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3" name="Text Placeholder 37">
            <a:extLst>
              <a:ext uri="{FF2B5EF4-FFF2-40B4-BE49-F238E27FC236}">
                <a16:creationId xmlns:a16="http://schemas.microsoft.com/office/drawing/2014/main" id="{586FB102-6E20-4102-A1BF-F9EBEF763FB3}"/>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4" name="Text Placeholder 37">
            <a:extLst>
              <a:ext uri="{FF2B5EF4-FFF2-40B4-BE49-F238E27FC236}">
                <a16:creationId xmlns:a16="http://schemas.microsoft.com/office/drawing/2014/main" id="{35F70BEF-779B-47F2-A1AB-81AA5A1BA0F3}"/>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115982802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am Layout_5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36" name="Rectangle 35">
            <a:extLst>
              <a:ext uri="{FF2B5EF4-FFF2-40B4-BE49-F238E27FC236}">
                <a16:creationId xmlns:a16="http://schemas.microsoft.com/office/drawing/2014/main" id="{193BA1FF-1DE9-4D4E-8F69-D0185FA9CDD0}"/>
              </a:ext>
            </a:extLst>
          </p:cNvPr>
          <p:cNvSpPr/>
          <p:nvPr userDrawn="1"/>
        </p:nvSpPr>
        <p:spPr>
          <a:xfrm>
            <a:off x="431999" y="2041475"/>
            <a:ext cx="600105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37" name="Picture Placeholder 11">
            <a:extLst>
              <a:ext uri="{FF2B5EF4-FFF2-40B4-BE49-F238E27FC236}">
                <a16:creationId xmlns:a16="http://schemas.microsoft.com/office/drawing/2014/main" id="{28A72BB9-17B1-48CD-9555-EEA4CF2A22E8}"/>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38" name="Picture Placeholder 11">
            <a:extLst>
              <a:ext uri="{FF2B5EF4-FFF2-40B4-BE49-F238E27FC236}">
                <a16:creationId xmlns:a16="http://schemas.microsoft.com/office/drawing/2014/main" id="{16763D76-BDB5-43C2-99B9-E955C2D67967}"/>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39" name="Picture Placeholder 11">
            <a:extLst>
              <a:ext uri="{FF2B5EF4-FFF2-40B4-BE49-F238E27FC236}">
                <a16:creationId xmlns:a16="http://schemas.microsoft.com/office/drawing/2014/main" id="{A970C29A-EA47-456E-B279-DAE452142939}"/>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40" name="Picture Placeholder 11">
            <a:extLst>
              <a:ext uri="{FF2B5EF4-FFF2-40B4-BE49-F238E27FC236}">
                <a16:creationId xmlns:a16="http://schemas.microsoft.com/office/drawing/2014/main" id="{50FD5DBA-0CF9-4182-B8E0-0467C3A64F93}"/>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41" name="Picture Placeholder 11">
            <a:extLst>
              <a:ext uri="{FF2B5EF4-FFF2-40B4-BE49-F238E27FC236}">
                <a16:creationId xmlns:a16="http://schemas.microsoft.com/office/drawing/2014/main" id="{54CA7F3B-9D97-489C-8FB2-4D572BB60CF8}"/>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42" name="Straight Connector 41">
            <a:extLst>
              <a:ext uri="{FF2B5EF4-FFF2-40B4-BE49-F238E27FC236}">
                <a16:creationId xmlns:a16="http://schemas.microsoft.com/office/drawing/2014/main" id="{E368D3F0-EE4E-40EF-A99C-5A42993E9A43}"/>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36F4AB6-9E96-41A8-A553-BC5EA4A6C45B}"/>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CE6A03B-8338-4E0B-ADA2-E60BF0D91927}"/>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65A52C6-DDEA-4ADF-8CD4-859B32CA20E3}"/>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937E386-6BAE-4BF3-AA25-D3618A184F1D}"/>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Text Placeholder 37">
            <a:extLst>
              <a:ext uri="{FF2B5EF4-FFF2-40B4-BE49-F238E27FC236}">
                <a16:creationId xmlns:a16="http://schemas.microsoft.com/office/drawing/2014/main" id="{DE5D7C11-A936-4A75-AFE1-EB81136A117C}"/>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6" name="Text Placeholder 37">
            <a:extLst>
              <a:ext uri="{FF2B5EF4-FFF2-40B4-BE49-F238E27FC236}">
                <a16:creationId xmlns:a16="http://schemas.microsoft.com/office/drawing/2014/main" id="{C6CB9DF1-9F27-4AD7-8BD5-3D906C782439}"/>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7" name="Text Placeholder 37">
            <a:extLst>
              <a:ext uri="{FF2B5EF4-FFF2-40B4-BE49-F238E27FC236}">
                <a16:creationId xmlns:a16="http://schemas.microsoft.com/office/drawing/2014/main" id="{BB89CCEF-816E-4423-856A-F6172624000A}"/>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8" name="Text Placeholder 37">
            <a:extLst>
              <a:ext uri="{FF2B5EF4-FFF2-40B4-BE49-F238E27FC236}">
                <a16:creationId xmlns:a16="http://schemas.microsoft.com/office/drawing/2014/main" id="{1E9D9B83-D109-4250-BE92-187C7AA9056B}"/>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9" name="Text Placeholder 37">
            <a:extLst>
              <a:ext uri="{FF2B5EF4-FFF2-40B4-BE49-F238E27FC236}">
                <a16:creationId xmlns:a16="http://schemas.microsoft.com/office/drawing/2014/main" id="{5BBDF0D0-9357-4864-9D90-882DD0CB7E0C}"/>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70" name="Group 69">
            <a:extLst>
              <a:ext uri="{FF2B5EF4-FFF2-40B4-BE49-F238E27FC236}">
                <a16:creationId xmlns:a16="http://schemas.microsoft.com/office/drawing/2014/main" id="{AFE9E2A1-7611-4B67-BE0E-3E8173A30FE6}"/>
              </a:ext>
            </a:extLst>
          </p:cNvPr>
          <p:cNvGrpSpPr/>
          <p:nvPr userDrawn="1"/>
        </p:nvGrpSpPr>
        <p:grpSpPr>
          <a:xfrm>
            <a:off x="694950" y="3756502"/>
            <a:ext cx="5417032" cy="0"/>
            <a:chOff x="694950" y="3680902"/>
            <a:chExt cx="5417032" cy="0"/>
          </a:xfrm>
        </p:grpSpPr>
        <p:cxnSp>
          <p:nvCxnSpPr>
            <p:cNvPr id="71" name="Straight Connector 70">
              <a:extLst>
                <a:ext uri="{FF2B5EF4-FFF2-40B4-BE49-F238E27FC236}">
                  <a16:creationId xmlns:a16="http://schemas.microsoft.com/office/drawing/2014/main" id="{2EC68D50-8B8E-4B18-88CB-055B5A4CB274}"/>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BE41F80-2254-42FB-A9B5-C38578D42B0E}"/>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12054AB-5ABC-4F84-9ECF-BAE55B0C9260}"/>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082E510-B245-441F-8BFB-1AC8251D2C8B}"/>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24C95AF-B29A-4500-AFC6-59370E310DC8}"/>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82" name="Text Placeholder 37">
            <a:extLst>
              <a:ext uri="{FF2B5EF4-FFF2-40B4-BE49-F238E27FC236}">
                <a16:creationId xmlns:a16="http://schemas.microsoft.com/office/drawing/2014/main" id="{5AD5EE3E-58C7-423D-A9DA-4B9EB39F6BC5}"/>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83" name="Text Placeholder 37">
            <a:extLst>
              <a:ext uri="{FF2B5EF4-FFF2-40B4-BE49-F238E27FC236}">
                <a16:creationId xmlns:a16="http://schemas.microsoft.com/office/drawing/2014/main" id="{7BB530F2-1385-479B-B4C4-085C32DB9F1D}"/>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87" name="Text Placeholder 37">
            <a:extLst>
              <a:ext uri="{FF2B5EF4-FFF2-40B4-BE49-F238E27FC236}">
                <a16:creationId xmlns:a16="http://schemas.microsoft.com/office/drawing/2014/main" id="{8D20112A-35D2-4AED-9278-0468721C038E}"/>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88" name="Text Placeholder 37">
            <a:extLst>
              <a:ext uri="{FF2B5EF4-FFF2-40B4-BE49-F238E27FC236}">
                <a16:creationId xmlns:a16="http://schemas.microsoft.com/office/drawing/2014/main" id="{13270CB4-12DB-4105-A725-C315768BF985}"/>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1" name="Text Placeholder 37">
            <a:extLst>
              <a:ext uri="{FF2B5EF4-FFF2-40B4-BE49-F238E27FC236}">
                <a16:creationId xmlns:a16="http://schemas.microsoft.com/office/drawing/2014/main" id="{2E8E47E1-6D17-46BC-A8AF-FFEC07C98329}"/>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213534665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eam Layout_4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31" name="Rectangle 30">
            <a:extLst>
              <a:ext uri="{FF2B5EF4-FFF2-40B4-BE49-F238E27FC236}">
                <a16:creationId xmlns:a16="http://schemas.microsoft.com/office/drawing/2014/main" id="{571FE458-61AD-497E-92DE-716DAF40D0ED}"/>
              </a:ext>
            </a:extLst>
          </p:cNvPr>
          <p:cNvSpPr/>
          <p:nvPr userDrawn="1"/>
        </p:nvSpPr>
        <p:spPr>
          <a:xfrm>
            <a:off x="431999" y="2041475"/>
            <a:ext cx="600105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32" name="Picture Placeholder 11">
            <a:extLst>
              <a:ext uri="{FF2B5EF4-FFF2-40B4-BE49-F238E27FC236}">
                <a16:creationId xmlns:a16="http://schemas.microsoft.com/office/drawing/2014/main" id="{D6CF9D35-64F7-4492-BC56-013AF723C148}"/>
              </a:ext>
            </a:extLst>
          </p:cNvPr>
          <p:cNvSpPr>
            <a:spLocks noGrp="1"/>
          </p:cNvSpPr>
          <p:nvPr>
            <p:ph type="pic" sz="quarter" idx="14"/>
          </p:nvPr>
        </p:nvSpPr>
        <p:spPr>
          <a:xfrm>
            <a:off x="694950"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33" name="Picture Placeholder 11">
            <a:extLst>
              <a:ext uri="{FF2B5EF4-FFF2-40B4-BE49-F238E27FC236}">
                <a16:creationId xmlns:a16="http://schemas.microsoft.com/office/drawing/2014/main" id="{46A28D87-8BD0-4ABE-9DF6-130474E40854}"/>
              </a:ext>
            </a:extLst>
          </p:cNvPr>
          <p:cNvSpPr>
            <a:spLocks noGrp="1"/>
          </p:cNvSpPr>
          <p:nvPr>
            <p:ph type="pic" sz="quarter" idx="15"/>
          </p:nvPr>
        </p:nvSpPr>
        <p:spPr>
          <a:xfrm>
            <a:off x="1797208"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a:p>
        </p:txBody>
      </p:sp>
      <p:sp>
        <p:nvSpPr>
          <p:cNvPr id="34" name="Picture Placeholder 11">
            <a:extLst>
              <a:ext uri="{FF2B5EF4-FFF2-40B4-BE49-F238E27FC236}">
                <a16:creationId xmlns:a16="http://schemas.microsoft.com/office/drawing/2014/main" id="{F7BFF2B4-F3AF-4FBB-86D7-580AB99CC60A}"/>
              </a:ext>
            </a:extLst>
          </p:cNvPr>
          <p:cNvSpPr>
            <a:spLocks noGrp="1"/>
          </p:cNvSpPr>
          <p:nvPr>
            <p:ph type="pic" sz="quarter" idx="16"/>
          </p:nvPr>
        </p:nvSpPr>
        <p:spPr>
          <a:xfrm>
            <a:off x="2899466"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35" name="Picture Placeholder 11">
            <a:extLst>
              <a:ext uri="{FF2B5EF4-FFF2-40B4-BE49-F238E27FC236}">
                <a16:creationId xmlns:a16="http://schemas.microsoft.com/office/drawing/2014/main" id="{F0774EBA-E989-41BB-8180-437540F28E54}"/>
              </a:ext>
            </a:extLst>
          </p:cNvPr>
          <p:cNvSpPr>
            <a:spLocks noGrp="1"/>
          </p:cNvSpPr>
          <p:nvPr>
            <p:ph type="pic" sz="quarter" idx="17"/>
          </p:nvPr>
        </p:nvSpPr>
        <p:spPr>
          <a:xfrm>
            <a:off x="4001724"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a:p>
        </p:txBody>
      </p:sp>
      <p:cxnSp>
        <p:nvCxnSpPr>
          <p:cNvPr id="36" name="Straight Connector 35">
            <a:extLst>
              <a:ext uri="{FF2B5EF4-FFF2-40B4-BE49-F238E27FC236}">
                <a16:creationId xmlns:a16="http://schemas.microsoft.com/office/drawing/2014/main" id="{5DF507AF-7396-4557-812D-863F41695DC9}"/>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F1F0A4-0DF2-45D6-A88A-339214B0B8AA}"/>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3400467-0116-4981-BF3E-95B6A3C24E6D}"/>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41C3DC-2C40-45FA-855F-782BC8562901}"/>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ext Placeholder 37">
            <a:extLst>
              <a:ext uri="{FF2B5EF4-FFF2-40B4-BE49-F238E27FC236}">
                <a16:creationId xmlns:a16="http://schemas.microsoft.com/office/drawing/2014/main" id="{5DC84928-236B-4066-A0B1-341121606B51}"/>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6" name="Text Placeholder 37">
            <a:extLst>
              <a:ext uri="{FF2B5EF4-FFF2-40B4-BE49-F238E27FC236}">
                <a16:creationId xmlns:a16="http://schemas.microsoft.com/office/drawing/2014/main" id="{39893DCB-5E15-46BB-8E63-73C28B76A7EC}"/>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7" name="Text Placeholder 37">
            <a:extLst>
              <a:ext uri="{FF2B5EF4-FFF2-40B4-BE49-F238E27FC236}">
                <a16:creationId xmlns:a16="http://schemas.microsoft.com/office/drawing/2014/main" id="{747BE7DB-AD5D-49DA-B9F2-D646BFD2809F}"/>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8" name="Text Placeholder 37">
            <a:extLst>
              <a:ext uri="{FF2B5EF4-FFF2-40B4-BE49-F238E27FC236}">
                <a16:creationId xmlns:a16="http://schemas.microsoft.com/office/drawing/2014/main" id="{F51736E1-4D6A-4935-A67C-C7F388772868}"/>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59" name="Group 58">
            <a:extLst>
              <a:ext uri="{FF2B5EF4-FFF2-40B4-BE49-F238E27FC236}">
                <a16:creationId xmlns:a16="http://schemas.microsoft.com/office/drawing/2014/main" id="{8EDB0960-5BC3-47E9-91A7-FB7EF8F3B669}"/>
              </a:ext>
            </a:extLst>
          </p:cNvPr>
          <p:cNvGrpSpPr/>
          <p:nvPr userDrawn="1"/>
        </p:nvGrpSpPr>
        <p:grpSpPr>
          <a:xfrm>
            <a:off x="694950" y="3756502"/>
            <a:ext cx="4314774" cy="0"/>
            <a:chOff x="694950" y="3680902"/>
            <a:chExt cx="4314774" cy="0"/>
          </a:xfrm>
        </p:grpSpPr>
        <p:cxnSp>
          <p:nvCxnSpPr>
            <p:cNvPr id="60" name="Straight Connector 59">
              <a:extLst>
                <a:ext uri="{FF2B5EF4-FFF2-40B4-BE49-F238E27FC236}">
                  <a16:creationId xmlns:a16="http://schemas.microsoft.com/office/drawing/2014/main" id="{8C2E100C-23BB-42F0-AE90-C58DCF53A618}"/>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0B798A5-900B-4CAA-976E-38C377770D9B}"/>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0B705A9-8F5E-4492-9C98-6D356A151CB8}"/>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AD6F4B3-0ED2-44AC-9C76-442C0248E44F}"/>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64" name="Text Placeholder 37">
            <a:extLst>
              <a:ext uri="{FF2B5EF4-FFF2-40B4-BE49-F238E27FC236}">
                <a16:creationId xmlns:a16="http://schemas.microsoft.com/office/drawing/2014/main" id="{A9CFECEF-5380-4876-9E42-B1E161B3CB61}"/>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5" name="Text Placeholder 37">
            <a:extLst>
              <a:ext uri="{FF2B5EF4-FFF2-40B4-BE49-F238E27FC236}">
                <a16:creationId xmlns:a16="http://schemas.microsoft.com/office/drawing/2014/main" id="{D910D759-0027-4A19-B09F-6AC905F47C26}"/>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6" name="Text Placeholder 37">
            <a:extLst>
              <a:ext uri="{FF2B5EF4-FFF2-40B4-BE49-F238E27FC236}">
                <a16:creationId xmlns:a16="http://schemas.microsoft.com/office/drawing/2014/main" id="{56844008-D276-4203-9B38-623EC7136E89}"/>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7" name="Text Placeholder 37">
            <a:extLst>
              <a:ext uri="{FF2B5EF4-FFF2-40B4-BE49-F238E27FC236}">
                <a16:creationId xmlns:a16="http://schemas.microsoft.com/office/drawing/2014/main" id="{8A969EBB-EE80-432A-828D-654292198B2D}"/>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2996077408"/>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eam Layout_3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26" name="Rectangle 25">
            <a:extLst>
              <a:ext uri="{FF2B5EF4-FFF2-40B4-BE49-F238E27FC236}">
                <a16:creationId xmlns:a16="http://schemas.microsoft.com/office/drawing/2014/main" id="{92D44B3E-8AF7-4482-BD50-85B859201FD6}"/>
              </a:ext>
            </a:extLst>
          </p:cNvPr>
          <p:cNvSpPr/>
          <p:nvPr userDrawn="1"/>
        </p:nvSpPr>
        <p:spPr>
          <a:xfrm>
            <a:off x="431999" y="2041475"/>
            <a:ext cx="600105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27" name="Picture Placeholder 11">
            <a:extLst>
              <a:ext uri="{FF2B5EF4-FFF2-40B4-BE49-F238E27FC236}">
                <a16:creationId xmlns:a16="http://schemas.microsoft.com/office/drawing/2014/main" id="{9888EF88-D6C4-4A78-8A19-CA6990BC0AE2}"/>
              </a:ext>
            </a:extLst>
          </p:cNvPr>
          <p:cNvSpPr>
            <a:spLocks noGrp="1"/>
          </p:cNvSpPr>
          <p:nvPr>
            <p:ph type="pic" sz="quarter" idx="14"/>
          </p:nvPr>
        </p:nvSpPr>
        <p:spPr>
          <a:xfrm>
            <a:off x="694950"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28" name="Picture Placeholder 11">
            <a:extLst>
              <a:ext uri="{FF2B5EF4-FFF2-40B4-BE49-F238E27FC236}">
                <a16:creationId xmlns:a16="http://schemas.microsoft.com/office/drawing/2014/main" id="{5E58EF63-85B4-48CA-B6B4-7D281AF8E89C}"/>
              </a:ext>
            </a:extLst>
          </p:cNvPr>
          <p:cNvSpPr>
            <a:spLocks noGrp="1"/>
          </p:cNvSpPr>
          <p:nvPr>
            <p:ph type="pic" sz="quarter" idx="15"/>
          </p:nvPr>
        </p:nvSpPr>
        <p:spPr>
          <a:xfrm>
            <a:off x="1797208"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a:p>
        </p:txBody>
      </p:sp>
      <p:sp>
        <p:nvSpPr>
          <p:cNvPr id="29" name="Picture Placeholder 11">
            <a:extLst>
              <a:ext uri="{FF2B5EF4-FFF2-40B4-BE49-F238E27FC236}">
                <a16:creationId xmlns:a16="http://schemas.microsoft.com/office/drawing/2014/main" id="{682632DB-F785-41ED-BB4D-2292FAA8225F}"/>
              </a:ext>
            </a:extLst>
          </p:cNvPr>
          <p:cNvSpPr>
            <a:spLocks noGrp="1"/>
          </p:cNvSpPr>
          <p:nvPr>
            <p:ph type="pic" sz="quarter" idx="16"/>
          </p:nvPr>
        </p:nvSpPr>
        <p:spPr>
          <a:xfrm>
            <a:off x="2899466"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cxnSp>
        <p:nvCxnSpPr>
          <p:cNvPr id="30" name="Straight Connector 29">
            <a:extLst>
              <a:ext uri="{FF2B5EF4-FFF2-40B4-BE49-F238E27FC236}">
                <a16:creationId xmlns:a16="http://schemas.microsoft.com/office/drawing/2014/main" id="{EEC4D5F4-8079-4B87-8C29-74D1196B5240}"/>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D7E3BBE-165A-4A56-8A0E-14A96ADAD76C}"/>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E24EB5B-43A5-4C86-BFAC-53B365C4A2FF}"/>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 Placeholder 37">
            <a:extLst>
              <a:ext uri="{FF2B5EF4-FFF2-40B4-BE49-F238E27FC236}">
                <a16:creationId xmlns:a16="http://schemas.microsoft.com/office/drawing/2014/main" id="{40AFCDE2-1B13-4DCD-B7DB-9B364EE1E0F4}"/>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44" name="Text Placeholder 37">
            <a:extLst>
              <a:ext uri="{FF2B5EF4-FFF2-40B4-BE49-F238E27FC236}">
                <a16:creationId xmlns:a16="http://schemas.microsoft.com/office/drawing/2014/main" id="{C2812B03-FA7B-483E-98E5-A6E055A30A99}"/>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45" name="Text Placeholder 37">
            <a:extLst>
              <a:ext uri="{FF2B5EF4-FFF2-40B4-BE49-F238E27FC236}">
                <a16:creationId xmlns:a16="http://schemas.microsoft.com/office/drawing/2014/main" id="{C25DC072-642C-4098-8255-72B826FB5B56}"/>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46" name="Group 45">
            <a:extLst>
              <a:ext uri="{FF2B5EF4-FFF2-40B4-BE49-F238E27FC236}">
                <a16:creationId xmlns:a16="http://schemas.microsoft.com/office/drawing/2014/main" id="{B8C9F372-D06E-4B48-9472-B8E133D74F93}"/>
              </a:ext>
            </a:extLst>
          </p:cNvPr>
          <p:cNvGrpSpPr/>
          <p:nvPr userDrawn="1"/>
        </p:nvGrpSpPr>
        <p:grpSpPr>
          <a:xfrm>
            <a:off x="694950" y="3756502"/>
            <a:ext cx="3212516" cy="0"/>
            <a:chOff x="694950" y="3680902"/>
            <a:chExt cx="3212516" cy="0"/>
          </a:xfrm>
        </p:grpSpPr>
        <p:cxnSp>
          <p:nvCxnSpPr>
            <p:cNvPr id="47" name="Straight Connector 46">
              <a:extLst>
                <a:ext uri="{FF2B5EF4-FFF2-40B4-BE49-F238E27FC236}">
                  <a16:creationId xmlns:a16="http://schemas.microsoft.com/office/drawing/2014/main" id="{EB25B192-FCDA-433E-9F2D-B6FBFD2A6FFA}"/>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0330CAA-F775-4744-AD6C-14E82F0546CF}"/>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AA8086E-1B80-4FE9-BB85-21CC6CFA4B1C}"/>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52" name="Text Placeholder 37">
            <a:extLst>
              <a:ext uri="{FF2B5EF4-FFF2-40B4-BE49-F238E27FC236}">
                <a16:creationId xmlns:a16="http://schemas.microsoft.com/office/drawing/2014/main" id="{E1EADE77-E4F8-4367-A688-0768B741CBA7}"/>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3" name="Text Placeholder 37">
            <a:extLst>
              <a:ext uri="{FF2B5EF4-FFF2-40B4-BE49-F238E27FC236}">
                <a16:creationId xmlns:a16="http://schemas.microsoft.com/office/drawing/2014/main" id="{AD4DEFF4-1E94-4BA4-B0AC-79CECF748CCC}"/>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4" name="Text Placeholder 37">
            <a:extLst>
              <a:ext uri="{FF2B5EF4-FFF2-40B4-BE49-F238E27FC236}">
                <a16:creationId xmlns:a16="http://schemas.microsoft.com/office/drawing/2014/main" id="{00C41CEA-C908-4918-9CB8-2A011903DC7E}"/>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13270887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_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8E6F31B-8CF7-46B6-AF2A-1FA47D2A4796}"/>
              </a:ext>
            </a:extLst>
          </p:cNvPr>
          <p:cNvSpPr>
            <a:spLocks noGrp="1"/>
          </p:cNvSpPr>
          <p:nvPr>
            <p:ph type="pic" sz="quarter" idx="13"/>
          </p:nvPr>
        </p:nvSpPr>
        <p:spPr bwMode="black">
          <a:xfrm>
            <a:off x="1295400" y="0"/>
            <a:ext cx="10896600" cy="6858000"/>
          </a:xfrm>
          <a:solidFill>
            <a:schemeClr val="accent3">
              <a:lumMod val="40000"/>
              <a:lumOff val="60000"/>
            </a:schemeClr>
          </a:solidFill>
          <a:ln w="34925">
            <a:solidFill>
              <a:schemeClr val="accent1"/>
            </a:solidFill>
          </a:ln>
        </p:spPr>
        <p:txBody>
          <a:bodyPr/>
          <a:lstStyle/>
          <a:p>
            <a:r>
              <a:rPr lang="en-US"/>
              <a:t>Click icon to add picture</a:t>
            </a:r>
            <a:endParaRPr lang="en-GB" dirty="0"/>
          </a:p>
        </p:txBody>
      </p:sp>
      <p:sp>
        <p:nvSpPr>
          <p:cNvPr id="18" name="Rectangle 17">
            <a:extLst>
              <a:ext uri="{FF2B5EF4-FFF2-40B4-BE49-F238E27FC236}">
                <a16:creationId xmlns:a16="http://schemas.microsoft.com/office/drawing/2014/main" id="{CEA1BA65-B5FC-4B3A-AB6F-D8593805FF76}"/>
              </a:ext>
            </a:extLst>
          </p:cNvPr>
          <p:cNvSpPr/>
          <p:nvPr userDrawn="1"/>
        </p:nvSpPr>
        <p:spPr>
          <a:xfrm>
            <a:off x="0" y="0"/>
            <a:ext cx="1295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p:txBody>
          <a:bodyPr/>
          <a:lstStyle>
            <a:lvl1pPr>
              <a:defRPr>
                <a:solidFill>
                  <a:schemeClr val="bg1"/>
                </a:solidFill>
              </a:defRPr>
            </a:lvl1pPr>
          </a:lstStyle>
          <a:p>
            <a:fld id="{F2335CD6-6346-457E-B72D-D25970AF9687}" type="datetimeFigureOut">
              <a:rPr lang="en-GB" smtClean="0"/>
              <a:pPr/>
              <a:t>23/03/2026</a:t>
            </a:fld>
            <a:endParaRPr lang="en-GB"/>
          </a:p>
        </p:txBody>
      </p:sp>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lvl1pPr>
              <a:defRPr>
                <a:solidFill>
                  <a:schemeClr val="tx1"/>
                </a:solidFill>
              </a:defRPr>
            </a:lvl1pPr>
          </a:lstStyle>
          <a:p>
            <a:fld id="{DF147CEA-16D6-4673-BCFA-7EB7B103FA77}" type="slidenum">
              <a:rPr lang="en-GB" smtClean="0"/>
              <a:pPr/>
              <a:t>‹#›</a:t>
            </a:fld>
            <a:endParaRPr lang="en-GB"/>
          </a:p>
        </p:txBody>
      </p:sp>
      <p:grpSp>
        <p:nvGrpSpPr>
          <p:cNvPr id="12" name="Group 11">
            <a:extLst>
              <a:ext uri="{FF2B5EF4-FFF2-40B4-BE49-F238E27FC236}">
                <a16:creationId xmlns:a16="http://schemas.microsoft.com/office/drawing/2014/main" id="{24ACFB88-D9A4-4C25-9A13-E2BF327BD745}"/>
              </a:ext>
            </a:extLst>
          </p:cNvPr>
          <p:cNvGrpSpPr/>
          <p:nvPr userDrawn="1"/>
        </p:nvGrpSpPr>
        <p:grpSpPr bwMode="black">
          <a:xfrm>
            <a:off x="433986" y="575771"/>
            <a:ext cx="434117" cy="231336"/>
            <a:chOff x="-6113331" y="-36513"/>
            <a:chExt cx="5213353" cy="2778125"/>
          </a:xfrm>
          <a:solidFill>
            <a:srgbClr val="425563"/>
          </a:solidFill>
        </p:grpSpPr>
        <p:sp>
          <p:nvSpPr>
            <p:cNvPr id="10" name="Freeform 5">
              <a:extLst>
                <a:ext uri="{FF2B5EF4-FFF2-40B4-BE49-F238E27FC236}">
                  <a16:creationId xmlns:a16="http://schemas.microsoft.com/office/drawing/2014/main" id="{C4A9F2C4-869E-44F5-9028-049859D244E0}"/>
                </a:ext>
              </a:extLst>
            </p:cNvPr>
            <p:cNvSpPr>
              <a:spLocks/>
            </p:cNvSpPr>
            <p:nvPr userDrawn="1"/>
          </p:nvSpPr>
          <p:spPr bwMode="black">
            <a:xfrm>
              <a:off x="-6113331" y="-3236"/>
              <a:ext cx="3251199" cy="2608257"/>
            </a:xfrm>
            <a:custGeom>
              <a:avLst/>
              <a:gdLst>
                <a:gd name="T0" fmla="*/ 377 w 978"/>
                <a:gd name="T1" fmla="*/ 780 h 782"/>
                <a:gd name="T2" fmla="*/ 216 w 978"/>
                <a:gd name="T3" fmla="*/ 780 h 782"/>
                <a:gd name="T4" fmla="*/ 0 w 978"/>
                <a:gd name="T5" fmla="*/ 7 h 782"/>
                <a:gd name="T6" fmla="*/ 175 w 978"/>
                <a:gd name="T7" fmla="*/ 7 h 782"/>
                <a:gd name="T8" fmla="*/ 296 w 978"/>
                <a:gd name="T9" fmla="*/ 516 h 782"/>
                <a:gd name="T10" fmla="*/ 299 w 978"/>
                <a:gd name="T11" fmla="*/ 516 h 782"/>
                <a:gd name="T12" fmla="*/ 405 w 978"/>
                <a:gd name="T13" fmla="*/ 6 h 782"/>
                <a:gd name="T14" fmla="*/ 513 w 978"/>
                <a:gd name="T15" fmla="*/ 6 h 782"/>
                <a:gd name="T16" fmla="*/ 569 w 978"/>
                <a:gd name="T17" fmla="*/ 10 h 782"/>
                <a:gd name="T18" fmla="*/ 584 w 978"/>
                <a:gd name="T19" fmla="*/ 64 h 782"/>
                <a:gd name="T20" fmla="*/ 677 w 978"/>
                <a:gd name="T21" fmla="*/ 502 h 782"/>
                <a:gd name="T22" fmla="*/ 682 w 978"/>
                <a:gd name="T23" fmla="*/ 521 h 782"/>
                <a:gd name="T24" fmla="*/ 728 w 978"/>
                <a:gd name="T25" fmla="*/ 334 h 782"/>
                <a:gd name="T26" fmla="*/ 803 w 978"/>
                <a:gd name="T27" fmla="*/ 24 h 782"/>
                <a:gd name="T28" fmla="*/ 825 w 978"/>
                <a:gd name="T29" fmla="*/ 5 h 782"/>
                <a:gd name="T30" fmla="*/ 978 w 978"/>
                <a:gd name="T31" fmla="*/ 6 h 782"/>
                <a:gd name="T32" fmla="*/ 974 w 978"/>
                <a:gd name="T33" fmla="*/ 24 h 782"/>
                <a:gd name="T34" fmla="*/ 767 w 978"/>
                <a:gd name="T35" fmla="*/ 760 h 782"/>
                <a:gd name="T36" fmla="*/ 740 w 978"/>
                <a:gd name="T37" fmla="*/ 781 h 782"/>
                <a:gd name="T38" fmla="*/ 616 w 978"/>
                <a:gd name="T39" fmla="*/ 781 h 782"/>
                <a:gd name="T40" fmla="*/ 594 w 978"/>
                <a:gd name="T41" fmla="*/ 763 h 782"/>
                <a:gd name="T42" fmla="*/ 487 w 978"/>
                <a:gd name="T43" fmla="*/ 267 h 782"/>
                <a:gd name="T44" fmla="*/ 377 w 978"/>
                <a:gd name="T45" fmla="*/ 78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8" h="782">
                  <a:moveTo>
                    <a:pt x="377" y="780"/>
                  </a:moveTo>
                  <a:cubicBezTo>
                    <a:pt x="323" y="780"/>
                    <a:pt x="270" y="780"/>
                    <a:pt x="216" y="780"/>
                  </a:cubicBezTo>
                  <a:cubicBezTo>
                    <a:pt x="144" y="523"/>
                    <a:pt x="72" y="266"/>
                    <a:pt x="0" y="7"/>
                  </a:cubicBezTo>
                  <a:cubicBezTo>
                    <a:pt x="59" y="7"/>
                    <a:pt x="115" y="7"/>
                    <a:pt x="175" y="7"/>
                  </a:cubicBezTo>
                  <a:cubicBezTo>
                    <a:pt x="215" y="176"/>
                    <a:pt x="256" y="346"/>
                    <a:pt x="296" y="516"/>
                  </a:cubicBezTo>
                  <a:cubicBezTo>
                    <a:pt x="297" y="516"/>
                    <a:pt x="298" y="516"/>
                    <a:pt x="299" y="516"/>
                  </a:cubicBezTo>
                  <a:cubicBezTo>
                    <a:pt x="335" y="347"/>
                    <a:pt x="370" y="177"/>
                    <a:pt x="405" y="6"/>
                  </a:cubicBezTo>
                  <a:cubicBezTo>
                    <a:pt x="442" y="6"/>
                    <a:pt x="477" y="6"/>
                    <a:pt x="513" y="6"/>
                  </a:cubicBezTo>
                  <a:cubicBezTo>
                    <a:pt x="532" y="6"/>
                    <a:pt x="557" y="0"/>
                    <a:pt x="569" y="10"/>
                  </a:cubicBezTo>
                  <a:cubicBezTo>
                    <a:pt x="581" y="19"/>
                    <a:pt x="580" y="45"/>
                    <a:pt x="584" y="64"/>
                  </a:cubicBezTo>
                  <a:cubicBezTo>
                    <a:pt x="615" y="210"/>
                    <a:pt x="646" y="356"/>
                    <a:pt x="677" y="502"/>
                  </a:cubicBezTo>
                  <a:cubicBezTo>
                    <a:pt x="678" y="507"/>
                    <a:pt x="680" y="511"/>
                    <a:pt x="682" y="521"/>
                  </a:cubicBezTo>
                  <a:cubicBezTo>
                    <a:pt x="698" y="456"/>
                    <a:pt x="713" y="395"/>
                    <a:pt x="728" y="334"/>
                  </a:cubicBezTo>
                  <a:cubicBezTo>
                    <a:pt x="753" y="231"/>
                    <a:pt x="779" y="127"/>
                    <a:pt x="803" y="24"/>
                  </a:cubicBezTo>
                  <a:cubicBezTo>
                    <a:pt x="806" y="10"/>
                    <a:pt x="811" y="5"/>
                    <a:pt x="825" y="5"/>
                  </a:cubicBezTo>
                  <a:cubicBezTo>
                    <a:pt x="875" y="6"/>
                    <a:pt x="925" y="6"/>
                    <a:pt x="978" y="6"/>
                  </a:cubicBezTo>
                  <a:cubicBezTo>
                    <a:pt x="976" y="13"/>
                    <a:pt x="976" y="19"/>
                    <a:pt x="974" y="24"/>
                  </a:cubicBezTo>
                  <a:cubicBezTo>
                    <a:pt x="905" y="269"/>
                    <a:pt x="836" y="515"/>
                    <a:pt x="767" y="760"/>
                  </a:cubicBezTo>
                  <a:cubicBezTo>
                    <a:pt x="763" y="776"/>
                    <a:pt x="757" y="782"/>
                    <a:pt x="740" y="781"/>
                  </a:cubicBezTo>
                  <a:cubicBezTo>
                    <a:pt x="699" y="780"/>
                    <a:pt x="657" y="780"/>
                    <a:pt x="616" y="781"/>
                  </a:cubicBezTo>
                  <a:cubicBezTo>
                    <a:pt x="602" y="781"/>
                    <a:pt x="597" y="776"/>
                    <a:pt x="594" y="763"/>
                  </a:cubicBezTo>
                  <a:cubicBezTo>
                    <a:pt x="560" y="598"/>
                    <a:pt x="525" y="433"/>
                    <a:pt x="487" y="267"/>
                  </a:cubicBezTo>
                  <a:cubicBezTo>
                    <a:pt x="450" y="438"/>
                    <a:pt x="414" y="609"/>
                    <a:pt x="377" y="7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4BC7E6A0-89EA-46EA-BF3B-CBE8CA91A51D}"/>
                </a:ext>
              </a:extLst>
            </p:cNvPr>
            <p:cNvSpPr>
              <a:spLocks/>
            </p:cNvSpPr>
            <p:nvPr userDrawn="1"/>
          </p:nvSpPr>
          <p:spPr bwMode="black">
            <a:xfrm>
              <a:off x="-2790690" y="-36513"/>
              <a:ext cx="1890712" cy="2778125"/>
            </a:xfrm>
            <a:custGeom>
              <a:avLst/>
              <a:gdLst>
                <a:gd name="T0" fmla="*/ 460 w 569"/>
                <a:gd name="T1" fmla="*/ 63 h 833"/>
                <a:gd name="T2" fmla="*/ 503 w 569"/>
                <a:gd name="T3" fmla="*/ 23 h 833"/>
                <a:gd name="T4" fmla="*/ 505 w 569"/>
                <a:gd name="T5" fmla="*/ 34 h 833"/>
                <a:gd name="T6" fmla="*/ 505 w 569"/>
                <a:gd name="T7" fmla="*/ 214 h 833"/>
                <a:gd name="T8" fmla="*/ 500 w 569"/>
                <a:gd name="T9" fmla="*/ 228 h 833"/>
                <a:gd name="T10" fmla="*/ 488 w 569"/>
                <a:gd name="T11" fmla="*/ 217 h 833"/>
                <a:gd name="T12" fmla="*/ 413 w 569"/>
                <a:gd name="T13" fmla="*/ 96 h 833"/>
                <a:gd name="T14" fmla="*/ 203 w 569"/>
                <a:gd name="T15" fmla="*/ 41 h 833"/>
                <a:gd name="T16" fmla="*/ 108 w 569"/>
                <a:gd name="T17" fmla="*/ 155 h 833"/>
                <a:gd name="T18" fmla="*/ 163 w 569"/>
                <a:gd name="T19" fmla="*/ 295 h 833"/>
                <a:gd name="T20" fmla="*/ 274 w 569"/>
                <a:gd name="T21" fmla="*/ 348 h 833"/>
                <a:gd name="T22" fmla="*/ 393 w 569"/>
                <a:gd name="T23" fmla="*/ 390 h 833"/>
                <a:gd name="T24" fmla="*/ 538 w 569"/>
                <a:gd name="T25" fmla="*/ 538 h 833"/>
                <a:gd name="T26" fmla="*/ 381 w 569"/>
                <a:gd name="T27" fmla="*/ 804 h 833"/>
                <a:gd name="T28" fmla="*/ 59 w 569"/>
                <a:gd name="T29" fmla="*/ 779 h 833"/>
                <a:gd name="T30" fmla="*/ 38 w 569"/>
                <a:gd name="T31" fmla="*/ 785 h 833"/>
                <a:gd name="T32" fmla="*/ 11 w 569"/>
                <a:gd name="T33" fmla="*/ 814 h 833"/>
                <a:gd name="T34" fmla="*/ 5 w 569"/>
                <a:gd name="T35" fmla="*/ 812 h 833"/>
                <a:gd name="T36" fmla="*/ 5 w 569"/>
                <a:gd name="T37" fmla="*/ 589 h 833"/>
                <a:gd name="T38" fmla="*/ 18 w 569"/>
                <a:gd name="T39" fmla="*/ 608 h 833"/>
                <a:gd name="T40" fmla="*/ 102 w 569"/>
                <a:gd name="T41" fmla="*/ 739 h 833"/>
                <a:gd name="T42" fmla="*/ 336 w 569"/>
                <a:gd name="T43" fmla="*/ 792 h 833"/>
                <a:gd name="T44" fmla="*/ 436 w 569"/>
                <a:gd name="T45" fmla="*/ 610 h 833"/>
                <a:gd name="T46" fmla="*/ 360 w 569"/>
                <a:gd name="T47" fmla="*/ 518 h 833"/>
                <a:gd name="T48" fmla="*/ 200 w 569"/>
                <a:gd name="T49" fmla="*/ 457 h 833"/>
                <a:gd name="T50" fmla="*/ 136 w 569"/>
                <a:gd name="T51" fmla="*/ 433 h 833"/>
                <a:gd name="T52" fmla="*/ 8 w 569"/>
                <a:gd name="T53" fmla="*/ 223 h 833"/>
                <a:gd name="T54" fmla="*/ 170 w 569"/>
                <a:gd name="T55" fmla="*/ 26 h 833"/>
                <a:gd name="T56" fmla="*/ 460 w 569"/>
                <a:gd name="T57" fmla="*/ 6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833">
                  <a:moveTo>
                    <a:pt x="460" y="63"/>
                  </a:moveTo>
                  <a:cubicBezTo>
                    <a:pt x="478" y="54"/>
                    <a:pt x="480" y="29"/>
                    <a:pt x="503" y="23"/>
                  </a:cubicBezTo>
                  <a:cubicBezTo>
                    <a:pt x="504" y="29"/>
                    <a:pt x="505" y="31"/>
                    <a:pt x="505" y="34"/>
                  </a:cubicBezTo>
                  <a:cubicBezTo>
                    <a:pt x="505" y="94"/>
                    <a:pt x="505" y="154"/>
                    <a:pt x="505" y="214"/>
                  </a:cubicBezTo>
                  <a:cubicBezTo>
                    <a:pt x="505" y="218"/>
                    <a:pt x="502" y="223"/>
                    <a:pt x="500" y="228"/>
                  </a:cubicBezTo>
                  <a:cubicBezTo>
                    <a:pt x="496" y="224"/>
                    <a:pt x="490" y="222"/>
                    <a:pt x="488" y="217"/>
                  </a:cubicBezTo>
                  <a:cubicBezTo>
                    <a:pt x="470" y="173"/>
                    <a:pt x="447" y="131"/>
                    <a:pt x="413" y="96"/>
                  </a:cubicBezTo>
                  <a:cubicBezTo>
                    <a:pt x="354" y="35"/>
                    <a:pt x="285" y="14"/>
                    <a:pt x="203" y="41"/>
                  </a:cubicBezTo>
                  <a:cubicBezTo>
                    <a:pt x="148" y="59"/>
                    <a:pt x="116" y="99"/>
                    <a:pt x="108" y="155"/>
                  </a:cubicBezTo>
                  <a:cubicBezTo>
                    <a:pt x="99" y="212"/>
                    <a:pt x="112" y="264"/>
                    <a:pt x="163" y="295"/>
                  </a:cubicBezTo>
                  <a:cubicBezTo>
                    <a:pt x="197" y="317"/>
                    <a:pt x="236" y="333"/>
                    <a:pt x="274" y="348"/>
                  </a:cubicBezTo>
                  <a:cubicBezTo>
                    <a:pt x="313" y="364"/>
                    <a:pt x="354" y="375"/>
                    <a:pt x="393" y="390"/>
                  </a:cubicBezTo>
                  <a:cubicBezTo>
                    <a:pt x="463" y="417"/>
                    <a:pt x="518" y="461"/>
                    <a:pt x="538" y="538"/>
                  </a:cubicBezTo>
                  <a:cubicBezTo>
                    <a:pt x="569" y="660"/>
                    <a:pt x="504" y="772"/>
                    <a:pt x="381" y="804"/>
                  </a:cubicBezTo>
                  <a:cubicBezTo>
                    <a:pt x="271" y="833"/>
                    <a:pt x="163" y="831"/>
                    <a:pt x="59" y="779"/>
                  </a:cubicBezTo>
                  <a:cubicBezTo>
                    <a:pt x="54" y="777"/>
                    <a:pt x="43" y="780"/>
                    <a:pt x="38" y="785"/>
                  </a:cubicBezTo>
                  <a:cubicBezTo>
                    <a:pt x="28" y="793"/>
                    <a:pt x="20" y="804"/>
                    <a:pt x="11" y="814"/>
                  </a:cubicBezTo>
                  <a:cubicBezTo>
                    <a:pt x="9" y="813"/>
                    <a:pt x="7" y="813"/>
                    <a:pt x="5" y="812"/>
                  </a:cubicBezTo>
                  <a:cubicBezTo>
                    <a:pt x="5" y="740"/>
                    <a:pt x="5" y="668"/>
                    <a:pt x="5" y="589"/>
                  </a:cubicBezTo>
                  <a:cubicBezTo>
                    <a:pt x="11" y="598"/>
                    <a:pt x="16" y="603"/>
                    <a:pt x="18" y="608"/>
                  </a:cubicBezTo>
                  <a:cubicBezTo>
                    <a:pt x="38" y="657"/>
                    <a:pt x="64" y="702"/>
                    <a:pt x="102" y="739"/>
                  </a:cubicBezTo>
                  <a:cubicBezTo>
                    <a:pt x="169" y="803"/>
                    <a:pt x="248" y="822"/>
                    <a:pt x="336" y="792"/>
                  </a:cubicBezTo>
                  <a:cubicBezTo>
                    <a:pt x="412" y="766"/>
                    <a:pt x="454" y="689"/>
                    <a:pt x="436" y="610"/>
                  </a:cubicBezTo>
                  <a:cubicBezTo>
                    <a:pt x="427" y="566"/>
                    <a:pt x="400" y="535"/>
                    <a:pt x="360" y="518"/>
                  </a:cubicBezTo>
                  <a:cubicBezTo>
                    <a:pt x="307" y="496"/>
                    <a:pt x="253" y="477"/>
                    <a:pt x="200" y="457"/>
                  </a:cubicBezTo>
                  <a:cubicBezTo>
                    <a:pt x="178" y="449"/>
                    <a:pt x="157" y="442"/>
                    <a:pt x="136" y="433"/>
                  </a:cubicBezTo>
                  <a:cubicBezTo>
                    <a:pt x="52" y="393"/>
                    <a:pt x="0" y="308"/>
                    <a:pt x="8" y="223"/>
                  </a:cubicBezTo>
                  <a:cubicBezTo>
                    <a:pt x="17" y="123"/>
                    <a:pt x="74" y="51"/>
                    <a:pt x="170" y="26"/>
                  </a:cubicBezTo>
                  <a:cubicBezTo>
                    <a:pt x="271" y="0"/>
                    <a:pt x="368" y="6"/>
                    <a:pt x="46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Title 23">
            <a:extLst>
              <a:ext uri="{FF2B5EF4-FFF2-40B4-BE49-F238E27FC236}">
                <a16:creationId xmlns:a16="http://schemas.microsoft.com/office/drawing/2014/main" id="{0E974F7C-4D06-4BBB-81C2-0BDE09E52FC3}"/>
              </a:ext>
            </a:extLst>
          </p:cNvPr>
          <p:cNvSpPr>
            <a:spLocks noGrp="1"/>
          </p:cNvSpPr>
          <p:nvPr>
            <p:ph type="title"/>
          </p:nvPr>
        </p:nvSpPr>
        <p:spPr bwMode="white">
          <a:xfrm>
            <a:off x="3733800" y="4292601"/>
            <a:ext cx="8026200" cy="1906588"/>
          </a:xfrm>
        </p:spPr>
        <p:txBody>
          <a:bodyPr>
            <a:noAutofit/>
          </a:bodyPr>
          <a:lstStyle>
            <a:lvl1pPr algn="r">
              <a:defRPr sz="80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777556038"/>
      </p:ext>
    </p:extLst>
  </p:cSld>
  <p:clrMapOvr>
    <a:masterClrMapping/>
  </p:clrMapOvr>
  <p:extLst>
    <p:ext uri="{DCECCB84-F9BA-43D5-87BE-67443E8EF086}">
      <p15:sldGuideLst xmlns:p15="http://schemas.microsoft.com/office/powerpoint/2012/main">
        <p15:guide id="1" pos="40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eam Layout_2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21" name="Rectangle 20">
            <a:extLst>
              <a:ext uri="{FF2B5EF4-FFF2-40B4-BE49-F238E27FC236}">
                <a16:creationId xmlns:a16="http://schemas.microsoft.com/office/drawing/2014/main" id="{BE6FB058-0EA2-4E5B-AA08-E665AB55CA79}"/>
              </a:ext>
            </a:extLst>
          </p:cNvPr>
          <p:cNvSpPr/>
          <p:nvPr userDrawn="1"/>
        </p:nvSpPr>
        <p:spPr>
          <a:xfrm>
            <a:off x="431999" y="2041475"/>
            <a:ext cx="26795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22" name="Picture Placeholder 11">
            <a:extLst>
              <a:ext uri="{FF2B5EF4-FFF2-40B4-BE49-F238E27FC236}">
                <a16:creationId xmlns:a16="http://schemas.microsoft.com/office/drawing/2014/main" id="{47D212F0-F3E5-4917-A806-BBA2351EF77D}"/>
              </a:ext>
            </a:extLst>
          </p:cNvPr>
          <p:cNvSpPr>
            <a:spLocks noGrp="1"/>
          </p:cNvSpPr>
          <p:nvPr>
            <p:ph type="pic" sz="quarter" idx="14"/>
          </p:nvPr>
        </p:nvSpPr>
        <p:spPr>
          <a:xfrm>
            <a:off x="694950"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23" name="Picture Placeholder 11">
            <a:extLst>
              <a:ext uri="{FF2B5EF4-FFF2-40B4-BE49-F238E27FC236}">
                <a16:creationId xmlns:a16="http://schemas.microsoft.com/office/drawing/2014/main" id="{6405B4E1-B5B3-4579-9667-256CC840DD06}"/>
              </a:ext>
            </a:extLst>
          </p:cNvPr>
          <p:cNvSpPr>
            <a:spLocks noGrp="1"/>
          </p:cNvSpPr>
          <p:nvPr>
            <p:ph type="pic" sz="quarter" idx="15"/>
          </p:nvPr>
        </p:nvSpPr>
        <p:spPr>
          <a:xfrm>
            <a:off x="1797208"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a:p>
        </p:txBody>
      </p:sp>
      <p:cxnSp>
        <p:nvCxnSpPr>
          <p:cNvPr id="24" name="Straight Connector 23">
            <a:extLst>
              <a:ext uri="{FF2B5EF4-FFF2-40B4-BE49-F238E27FC236}">
                <a16:creationId xmlns:a16="http://schemas.microsoft.com/office/drawing/2014/main" id="{B4031634-A413-4243-8F5B-BB5B8814C19A}"/>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D2800A-5D02-48AD-901E-1F101E030005}"/>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7">
            <a:extLst>
              <a:ext uri="{FF2B5EF4-FFF2-40B4-BE49-F238E27FC236}">
                <a16:creationId xmlns:a16="http://schemas.microsoft.com/office/drawing/2014/main" id="{2B6745A5-BC92-47B6-9AA5-301B42640F29}"/>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34" name="Text Placeholder 37">
            <a:extLst>
              <a:ext uri="{FF2B5EF4-FFF2-40B4-BE49-F238E27FC236}">
                <a16:creationId xmlns:a16="http://schemas.microsoft.com/office/drawing/2014/main" id="{8B75D7AB-2F5F-4E7C-BA22-C55EB29349BA}"/>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35" name="Group 34">
            <a:extLst>
              <a:ext uri="{FF2B5EF4-FFF2-40B4-BE49-F238E27FC236}">
                <a16:creationId xmlns:a16="http://schemas.microsoft.com/office/drawing/2014/main" id="{8C86F874-39D9-4BE0-8E47-08FE9E5FA8A6}"/>
              </a:ext>
            </a:extLst>
          </p:cNvPr>
          <p:cNvGrpSpPr/>
          <p:nvPr userDrawn="1"/>
        </p:nvGrpSpPr>
        <p:grpSpPr>
          <a:xfrm>
            <a:off x="694950" y="3756502"/>
            <a:ext cx="2110258" cy="0"/>
            <a:chOff x="694950" y="3680902"/>
            <a:chExt cx="2110258" cy="0"/>
          </a:xfrm>
        </p:grpSpPr>
        <p:cxnSp>
          <p:nvCxnSpPr>
            <p:cNvPr id="36" name="Straight Connector 35">
              <a:extLst>
                <a:ext uri="{FF2B5EF4-FFF2-40B4-BE49-F238E27FC236}">
                  <a16:creationId xmlns:a16="http://schemas.microsoft.com/office/drawing/2014/main" id="{7049EC94-0E33-4FE9-BB37-5EDAEBD96214}"/>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4680472-6430-4340-AAAC-8CE77F905FEB}"/>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38" name="Text Placeholder 37">
            <a:extLst>
              <a:ext uri="{FF2B5EF4-FFF2-40B4-BE49-F238E27FC236}">
                <a16:creationId xmlns:a16="http://schemas.microsoft.com/office/drawing/2014/main" id="{39D6062E-269C-4DBC-A106-C8DC6BFE96BA}"/>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39" name="Text Placeholder 37">
            <a:extLst>
              <a:ext uri="{FF2B5EF4-FFF2-40B4-BE49-F238E27FC236}">
                <a16:creationId xmlns:a16="http://schemas.microsoft.com/office/drawing/2014/main" id="{D7796FAF-36DA-4DF9-8A27-293D809D2DEB}"/>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121933998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eam Layout_1_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6" name="Rectangle 15">
            <a:extLst>
              <a:ext uri="{FF2B5EF4-FFF2-40B4-BE49-F238E27FC236}">
                <a16:creationId xmlns:a16="http://schemas.microsoft.com/office/drawing/2014/main" id="{36DFFC0E-38ED-40EC-9272-988483B6B600}"/>
              </a:ext>
            </a:extLst>
          </p:cNvPr>
          <p:cNvSpPr/>
          <p:nvPr userDrawn="1"/>
        </p:nvSpPr>
        <p:spPr>
          <a:xfrm>
            <a:off x="431999" y="2041475"/>
            <a:ext cx="1481683"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17" name="Picture Placeholder 11">
            <a:extLst>
              <a:ext uri="{FF2B5EF4-FFF2-40B4-BE49-F238E27FC236}">
                <a16:creationId xmlns:a16="http://schemas.microsoft.com/office/drawing/2014/main" id="{EE59A373-19D2-4D83-826C-2ADF691A3DE9}"/>
              </a:ext>
            </a:extLst>
          </p:cNvPr>
          <p:cNvSpPr>
            <a:spLocks noGrp="1"/>
          </p:cNvSpPr>
          <p:nvPr>
            <p:ph type="pic" sz="quarter" idx="14"/>
          </p:nvPr>
        </p:nvSpPr>
        <p:spPr>
          <a:xfrm>
            <a:off x="694950"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cxnSp>
        <p:nvCxnSpPr>
          <p:cNvPr id="18" name="Straight Connector 17">
            <a:extLst>
              <a:ext uri="{FF2B5EF4-FFF2-40B4-BE49-F238E27FC236}">
                <a16:creationId xmlns:a16="http://schemas.microsoft.com/office/drawing/2014/main" id="{E64417E4-9047-4B94-9DC1-E66AC06F7321}"/>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 Placeholder 37">
            <a:extLst>
              <a:ext uri="{FF2B5EF4-FFF2-40B4-BE49-F238E27FC236}">
                <a16:creationId xmlns:a16="http://schemas.microsoft.com/office/drawing/2014/main" id="{CD2A3F54-BE21-457A-BD3A-C4624D10D7FF}"/>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cxnSp>
        <p:nvCxnSpPr>
          <p:cNvPr id="23" name="Straight Connector 22">
            <a:extLst>
              <a:ext uri="{FF2B5EF4-FFF2-40B4-BE49-F238E27FC236}">
                <a16:creationId xmlns:a16="http://schemas.microsoft.com/office/drawing/2014/main" id="{ACB719B9-050E-49E5-85F2-C2266642C747}"/>
              </a:ext>
            </a:extLst>
          </p:cNvPr>
          <p:cNvCxnSpPr/>
          <p:nvPr userDrawn="1"/>
        </p:nvCxnSpPr>
        <p:spPr>
          <a:xfrm>
            <a:off x="694950" y="37565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37">
            <a:extLst>
              <a:ext uri="{FF2B5EF4-FFF2-40B4-BE49-F238E27FC236}">
                <a16:creationId xmlns:a16="http://schemas.microsoft.com/office/drawing/2014/main" id="{BA6FD96A-C912-4449-8F14-C5E8924388FA}"/>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384172996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_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6336-1EC9-4C16-8480-6C8A5FD147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34C963-3BF7-4C36-B78F-D05952933B47}"/>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4" name="Footer Placeholder 3">
            <a:extLst>
              <a:ext uri="{FF2B5EF4-FFF2-40B4-BE49-F238E27FC236}">
                <a16:creationId xmlns:a16="http://schemas.microsoft.com/office/drawing/2014/main" id="{A22927EC-FB2D-4538-B865-2A53656CB5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BC6975-7CBC-4554-85DC-2F30E5FD2358}"/>
              </a:ext>
            </a:extLst>
          </p:cNvPr>
          <p:cNvSpPr>
            <a:spLocks noGrp="1"/>
          </p:cNvSpPr>
          <p:nvPr>
            <p:ph type="sldNum" sz="quarter" idx="12"/>
          </p:nvPr>
        </p:nvSpPr>
        <p:spPr/>
        <p:txBody>
          <a:bodyPr/>
          <a:lstStyle/>
          <a:p>
            <a:fld id="{DF147CEA-16D6-4673-BCFA-7EB7B103FA77}" type="slidenum">
              <a:rPr lang="en-GB" smtClean="0"/>
              <a:t>‹#›</a:t>
            </a:fld>
            <a:endParaRPr lang="en-GB"/>
          </a:p>
        </p:txBody>
      </p:sp>
      <p:sp>
        <p:nvSpPr>
          <p:cNvPr id="6" name="Rectangle 5">
            <a:extLst>
              <a:ext uri="{FF2B5EF4-FFF2-40B4-BE49-F238E27FC236}">
                <a16:creationId xmlns:a16="http://schemas.microsoft.com/office/drawing/2014/main" id="{AFDDE387-5253-4519-B78C-36F944979DF0}"/>
              </a:ext>
            </a:extLst>
          </p:cNvPr>
          <p:cNvSpPr/>
          <p:nvPr userDrawn="1"/>
        </p:nvSpPr>
        <p:spPr bwMode="black">
          <a:xfrm>
            <a:off x="0" y="0"/>
            <a:ext cx="297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F58BFE60-7B9C-404F-9000-7785A9C7419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2902312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idebar Blank_re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F0E52-1C25-4A76-A856-472D375198E7}"/>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3" name="Footer Placeholder 2">
            <a:extLst>
              <a:ext uri="{FF2B5EF4-FFF2-40B4-BE49-F238E27FC236}">
                <a16:creationId xmlns:a16="http://schemas.microsoft.com/office/drawing/2014/main" id="{2BDB06E8-EACB-4875-9774-EDB47941C6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D3CFEF-9671-40EE-A41F-E5A5AB6F00E4}"/>
              </a:ext>
            </a:extLst>
          </p:cNvPr>
          <p:cNvSpPr>
            <a:spLocks noGrp="1"/>
          </p:cNvSpPr>
          <p:nvPr>
            <p:ph type="sldNum" sz="quarter" idx="12"/>
          </p:nvPr>
        </p:nvSpPr>
        <p:spPr/>
        <p:txBody>
          <a:bodyPr/>
          <a:lstStyle/>
          <a:p>
            <a:fld id="{DF147CEA-16D6-4673-BCFA-7EB7B103FA77}" type="slidenum">
              <a:rPr lang="en-GB" smtClean="0"/>
              <a:t>‹#›</a:t>
            </a:fld>
            <a:endParaRPr lang="en-GB"/>
          </a:p>
        </p:txBody>
      </p:sp>
      <p:sp>
        <p:nvSpPr>
          <p:cNvPr id="6" name="Rectangle 5">
            <a:extLst>
              <a:ext uri="{FF2B5EF4-FFF2-40B4-BE49-F238E27FC236}">
                <a16:creationId xmlns:a16="http://schemas.microsoft.com/office/drawing/2014/main" id="{B9F46D1A-8FE8-432E-AC71-8A730DBA4766}"/>
              </a:ext>
            </a:extLst>
          </p:cNvPr>
          <p:cNvSpPr/>
          <p:nvPr userDrawn="1"/>
        </p:nvSpPr>
        <p:spPr bwMode="black">
          <a:xfrm>
            <a:off x="0" y="0"/>
            <a:ext cx="297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832427F0-7F2C-4000-A6BE-8DF3E539FC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24462346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and 2 Columns_re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A5B84A1-FD44-410B-AC60-DBE094327E45}"/>
              </a:ext>
            </a:extLst>
          </p:cNvPr>
          <p:cNvSpPr/>
          <p:nvPr userDrawn="1"/>
        </p:nvSpPr>
        <p:spPr>
          <a:xfrm>
            <a:off x="1206500" y="0"/>
            <a:ext cx="109855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5598016-5244-47A8-A7EC-E6B46AE72F6A}"/>
              </a:ext>
            </a:extLst>
          </p:cNvPr>
          <p:cNvSpPr/>
          <p:nvPr userDrawn="1"/>
        </p:nvSpPr>
        <p:spPr bwMode="black">
          <a:xfrm>
            <a:off x="0" y="0"/>
            <a:ext cx="1206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21F29163-E7F2-4A23-B995-D2E48C172B8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15" name="Rectangle 14">
            <a:extLst>
              <a:ext uri="{FF2B5EF4-FFF2-40B4-BE49-F238E27FC236}">
                <a16:creationId xmlns:a16="http://schemas.microsoft.com/office/drawing/2014/main" id="{A89433E0-6308-4775-96FE-2A312AF1CC7C}"/>
              </a:ext>
            </a:extLst>
          </p:cNvPr>
          <p:cNvSpPr/>
          <p:nvPr userDrawn="1"/>
        </p:nvSpPr>
        <p:spPr>
          <a:xfrm>
            <a:off x="431998" y="1937442"/>
            <a:ext cx="11502827"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a:xfrm>
            <a:off x="1245708" y="6446579"/>
            <a:ext cx="2412000" cy="184666"/>
          </a:xfrm>
        </p:spPr>
        <p:txBody>
          <a:bodyPr/>
          <a:lstStyle>
            <a:lvl1pPr>
              <a:defRPr>
                <a:solidFill>
                  <a:schemeClr val="tx1"/>
                </a:solidFill>
              </a:defRPr>
            </a:lvl1pPr>
          </a:lstStyle>
          <a:p>
            <a:fld id="{F2335CD6-6346-457E-B72D-D25970AF9687}" type="datetimeFigureOut">
              <a:rPr lang="en-GB" smtClean="0"/>
              <a:pPr/>
              <a:t>23/03/2026</a:t>
            </a:fld>
            <a:endParaRPr lang="en-GB"/>
          </a:p>
        </p:txBody>
      </p:sp>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lvl1pPr>
              <a:defRPr>
                <a:solidFill>
                  <a:schemeClr val="tx1"/>
                </a:solidFill>
              </a:defRPr>
            </a:lvl1pPr>
          </a:lstStyle>
          <a:p>
            <a:fld id="{DF147CEA-16D6-4673-BCFA-7EB7B103FA77}" type="slidenum">
              <a:rPr lang="en-GB" smtClean="0"/>
              <a:pPr/>
              <a:t>‹#›</a:t>
            </a:fld>
            <a:endParaRPr lang="en-GB"/>
          </a:p>
        </p:txBody>
      </p:sp>
      <p:sp>
        <p:nvSpPr>
          <p:cNvPr id="10" name="Content Placeholder 9">
            <a:extLst>
              <a:ext uri="{FF2B5EF4-FFF2-40B4-BE49-F238E27FC236}">
                <a16:creationId xmlns:a16="http://schemas.microsoft.com/office/drawing/2014/main" id="{64F81ABD-9A84-4F60-9E9D-84D0604D2A27}"/>
              </a:ext>
            </a:extLst>
          </p:cNvPr>
          <p:cNvSpPr>
            <a:spLocks noGrp="1"/>
          </p:cNvSpPr>
          <p:nvPr>
            <p:ph sz="quarter" idx="15"/>
          </p:nvPr>
        </p:nvSpPr>
        <p:spPr>
          <a:xfrm>
            <a:off x="862307" y="2278535"/>
            <a:ext cx="5113998" cy="3244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9">
            <a:extLst>
              <a:ext uri="{FF2B5EF4-FFF2-40B4-BE49-F238E27FC236}">
                <a16:creationId xmlns:a16="http://schemas.microsoft.com/office/drawing/2014/main" id="{F8AADFF5-3FF5-4C12-A2A0-68854F3CFAA2}"/>
              </a:ext>
            </a:extLst>
          </p:cNvPr>
          <p:cNvSpPr>
            <a:spLocks noGrp="1"/>
          </p:cNvSpPr>
          <p:nvPr>
            <p:ph sz="quarter" idx="16"/>
          </p:nvPr>
        </p:nvSpPr>
        <p:spPr>
          <a:xfrm>
            <a:off x="6390518" y="2278535"/>
            <a:ext cx="5130094" cy="3244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itle 23">
            <a:extLst>
              <a:ext uri="{FF2B5EF4-FFF2-40B4-BE49-F238E27FC236}">
                <a16:creationId xmlns:a16="http://schemas.microsoft.com/office/drawing/2014/main" id="{0E974F7C-4D06-4BBB-81C2-0BDE09E52FC3}"/>
              </a:ext>
            </a:extLst>
          </p:cNvPr>
          <p:cNvSpPr>
            <a:spLocks noGrp="1"/>
          </p:cNvSpPr>
          <p:nvPr>
            <p:ph type="title"/>
          </p:nvPr>
        </p:nvSpPr>
        <p:spPr>
          <a:xfrm>
            <a:off x="3312000" y="993743"/>
            <a:ext cx="7812000" cy="696945"/>
          </a:xfrm>
        </p:spPr>
        <p:txBody>
          <a:bodyPr/>
          <a:lstStyle/>
          <a:p>
            <a:r>
              <a:rPr lang="en-US"/>
              <a:t>Click to edit Master title style</a:t>
            </a:r>
            <a:endParaRPr lang="en-GB"/>
          </a:p>
        </p:txBody>
      </p:sp>
    </p:spTree>
    <p:extLst>
      <p:ext uri="{BB962C8B-B14F-4D97-AF65-F5344CB8AC3E}">
        <p14:creationId xmlns:p14="http://schemas.microsoft.com/office/powerpoint/2010/main" val="17731272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and 3 Columns_re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EF27E8-8523-4AEA-A3E9-0E60985B9683}"/>
              </a:ext>
            </a:extLst>
          </p:cNvPr>
          <p:cNvSpPr/>
          <p:nvPr userDrawn="1"/>
        </p:nvSpPr>
        <p:spPr>
          <a:xfrm>
            <a:off x="1206500" y="0"/>
            <a:ext cx="109855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962AF42A-F737-4D6C-BF62-C8D92B869EBA}"/>
              </a:ext>
            </a:extLst>
          </p:cNvPr>
          <p:cNvSpPr/>
          <p:nvPr userDrawn="1"/>
        </p:nvSpPr>
        <p:spPr bwMode="black">
          <a:xfrm>
            <a:off x="0" y="0"/>
            <a:ext cx="1206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188347D6-6C70-4147-AEE5-DFD73692D71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14" name="Rectangle 13">
            <a:extLst>
              <a:ext uri="{FF2B5EF4-FFF2-40B4-BE49-F238E27FC236}">
                <a16:creationId xmlns:a16="http://schemas.microsoft.com/office/drawing/2014/main" id="{1EB274B1-7AF9-4DB2-9E86-2AF43ED33444}"/>
              </a:ext>
            </a:extLst>
          </p:cNvPr>
          <p:cNvSpPr/>
          <p:nvPr userDrawn="1"/>
        </p:nvSpPr>
        <p:spPr>
          <a:xfrm>
            <a:off x="431998" y="1937442"/>
            <a:ext cx="11344101"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7" name="Content Placeholder 9">
            <a:extLst>
              <a:ext uri="{FF2B5EF4-FFF2-40B4-BE49-F238E27FC236}">
                <a16:creationId xmlns:a16="http://schemas.microsoft.com/office/drawing/2014/main" id="{D7500157-E4FB-410D-BA64-CF6F5ACFA16A}"/>
              </a:ext>
            </a:extLst>
          </p:cNvPr>
          <p:cNvSpPr>
            <a:spLocks noGrp="1"/>
          </p:cNvSpPr>
          <p:nvPr>
            <p:ph sz="quarter" idx="15"/>
          </p:nvPr>
        </p:nvSpPr>
        <p:spPr>
          <a:xfrm>
            <a:off x="846211" y="2273010"/>
            <a:ext cx="328199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9">
            <a:extLst>
              <a:ext uri="{FF2B5EF4-FFF2-40B4-BE49-F238E27FC236}">
                <a16:creationId xmlns:a16="http://schemas.microsoft.com/office/drawing/2014/main" id="{28DCEC18-1882-442E-A71E-AC0D4F2C6DFC}"/>
              </a:ext>
            </a:extLst>
          </p:cNvPr>
          <p:cNvSpPr>
            <a:spLocks noGrp="1"/>
          </p:cNvSpPr>
          <p:nvPr>
            <p:ph sz="quarter" idx="16"/>
          </p:nvPr>
        </p:nvSpPr>
        <p:spPr>
          <a:xfrm>
            <a:off x="8238620" y="2273010"/>
            <a:ext cx="328199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9">
            <a:extLst>
              <a:ext uri="{FF2B5EF4-FFF2-40B4-BE49-F238E27FC236}">
                <a16:creationId xmlns:a16="http://schemas.microsoft.com/office/drawing/2014/main" id="{48BAC48E-FBC2-4BDD-8D1B-EAA182F7763C}"/>
              </a:ext>
            </a:extLst>
          </p:cNvPr>
          <p:cNvSpPr>
            <a:spLocks noGrp="1"/>
          </p:cNvSpPr>
          <p:nvPr>
            <p:ph sz="quarter" idx="26"/>
          </p:nvPr>
        </p:nvSpPr>
        <p:spPr>
          <a:xfrm>
            <a:off x="4542416" y="2273010"/>
            <a:ext cx="328199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itle 25">
            <a:extLst>
              <a:ext uri="{FF2B5EF4-FFF2-40B4-BE49-F238E27FC236}">
                <a16:creationId xmlns:a16="http://schemas.microsoft.com/office/drawing/2014/main" id="{A4B89D2F-A0EB-4055-B644-CEC1A95CBA75}"/>
              </a:ext>
            </a:extLst>
          </p:cNvPr>
          <p:cNvSpPr>
            <a:spLocks noGrp="1"/>
          </p:cNvSpPr>
          <p:nvPr>
            <p:ph type="title"/>
          </p:nvPr>
        </p:nvSpPr>
        <p:spPr/>
        <p:txBody>
          <a:bodyPr/>
          <a:lstStyle/>
          <a:p>
            <a:r>
              <a:rPr lang="en-US"/>
              <a:t>Click to edit Master title style</a:t>
            </a:r>
            <a:endParaRPr lang="en-GB"/>
          </a:p>
        </p:txBody>
      </p:sp>
      <p:sp>
        <p:nvSpPr>
          <p:cNvPr id="25" name="Date Placeholder 3">
            <a:extLst>
              <a:ext uri="{FF2B5EF4-FFF2-40B4-BE49-F238E27FC236}">
                <a16:creationId xmlns:a16="http://schemas.microsoft.com/office/drawing/2014/main" id="{7706458E-135A-4199-A14A-C246F2383BB6}"/>
              </a:ext>
            </a:extLst>
          </p:cNvPr>
          <p:cNvSpPr>
            <a:spLocks noGrp="1"/>
          </p:cNvSpPr>
          <p:nvPr>
            <p:ph type="dt" sz="half" idx="10"/>
          </p:nvPr>
        </p:nvSpPr>
        <p:spPr>
          <a:xfrm>
            <a:off x="1245708" y="6446579"/>
            <a:ext cx="2412000" cy="184666"/>
          </a:xfrm>
        </p:spPr>
        <p:txBody>
          <a:bodyPr/>
          <a:lstStyle>
            <a:lvl1pPr>
              <a:defRPr>
                <a:solidFill>
                  <a:schemeClr val="tx1"/>
                </a:solidFill>
              </a:defRPr>
            </a:lvl1pPr>
          </a:lstStyle>
          <a:p>
            <a:fld id="{F2335CD6-6346-457E-B72D-D25970AF9687}" type="datetimeFigureOut">
              <a:rPr lang="en-GB" smtClean="0"/>
              <a:pPr/>
              <a:t>23/03/2026</a:t>
            </a:fld>
            <a:endParaRPr lang="en-GB"/>
          </a:p>
        </p:txBody>
      </p:sp>
      <p:sp>
        <p:nvSpPr>
          <p:cNvPr id="27" name="Footer Placeholder 4">
            <a:extLst>
              <a:ext uri="{FF2B5EF4-FFF2-40B4-BE49-F238E27FC236}">
                <a16:creationId xmlns:a16="http://schemas.microsoft.com/office/drawing/2014/main" id="{AA4B7BAD-185A-4325-9DAC-7B952F9AF809}"/>
              </a:ext>
            </a:extLst>
          </p:cNvPr>
          <p:cNvSpPr>
            <a:spLocks noGrp="1"/>
          </p:cNvSpPr>
          <p:nvPr>
            <p:ph type="ftr" sz="quarter" idx="11"/>
          </p:nvPr>
        </p:nvSpPr>
        <p:spPr>
          <a:xfrm>
            <a:off x="4038600" y="6446579"/>
            <a:ext cx="4114800" cy="184666"/>
          </a:xfrm>
        </p:spPr>
        <p:txBody>
          <a:bodyPr/>
          <a:lstStyle>
            <a:lvl1pPr>
              <a:defRPr>
                <a:solidFill>
                  <a:schemeClr val="tx1"/>
                </a:solidFill>
              </a:defRPr>
            </a:lvl1pPr>
          </a:lstStyle>
          <a:p>
            <a:endParaRPr lang="en-GB" dirty="0"/>
          </a:p>
        </p:txBody>
      </p:sp>
      <p:sp>
        <p:nvSpPr>
          <p:cNvPr id="28" name="Slide Number Placeholder 5">
            <a:extLst>
              <a:ext uri="{FF2B5EF4-FFF2-40B4-BE49-F238E27FC236}">
                <a16:creationId xmlns:a16="http://schemas.microsoft.com/office/drawing/2014/main" id="{EC814139-76DD-42AE-890A-2CC60B8148FF}"/>
              </a:ext>
            </a:extLst>
          </p:cNvPr>
          <p:cNvSpPr>
            <a:spLocks noGrp="1"/>
          </p:cNvSpPr>
          <p:nvPr>
            <p:ph type="sldNum" sz="quarter" idx="12"/>
          </p:nvPr>
        </p:nvSpPr>
        <p:spPr>
          <a:xfrm>
            <a:off x="9016800" y="6446579"/>
            <a:ext cx="2743200" cy="184666"/>
          </a:xfrm>
        </p:spPr>
        <p:txBody>
          <a:bodyPr/>
          <a:lstStyle>
            <a:lvl1pPr>
              <a:defRPr>
                <a:solidFill>
                  <a:schemeClr val="tx1"/>
                </a:solidFill>
              </a:defRPr>
            </a:lvl1pPr>
          </a:lstStyle>
          <a:p>
            <a:fld id="{DF147CEA-16D6-4673-BCFA-7EB7B103FA77}" type="slidenum">
              <a:rPr lang="en-GB" smtClean="0"/>
              <a:pPr/>
              <a:t>‹#›</a:t>
            </a:fld>
            <a:endParaRPr lang="en-GB"/>
          </a:p>
        </p:txBody>
      </p:sp>
    </p:spTree>
    <p:extLst>
      <p:ext uri="{BB962C8B-B14F-4D97-AF65-F5344CB8AC3E}">
        <p14:creationId xmlns:p14="http://schemas.microsoft.com/office/powerpoint/2010/main" val="17193254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and 4 Columns_re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FFCE9A-68D6-4460-ABE4-775C02C0C379}"/>
              </a:ext>
            </a:extLst>
          </p:cNvPr>
          <p:cNvSpPr/>
          <p:nvPr userDrawn="1"/>
        </p:nvSpPr>
        <p:spPr>
          <a:xfrm>
            <a:off x="1206500" y="0"/>
            <a:ext cx="109855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AE1A0580-2FD5-4DF3-8918-8921638B071E}"/>
              </a:ext>
            </a:extLst>
          </p:cNvPr>
          <p:cNvSpPr/>
          <p:nvPr userDrawn="1"/>
        </p:nvSpPr>
        <p:spPr bwMode="black">
          <a:xfrm>
            <a:off x="0" y="0"/>
            <a:ext cx="1206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260A7EDC-FC00-4A34-9B64-E255B7FB0D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21" name="Date Placeholder 3">
            <a:extLst>
              <a:ext uri="{FF2B5EF4-FFF2-40B4-BE49-F238E27FC236}">
                <a16:creationId xmlns:a16="http://schemas.microsoft.com/office/drawing/2014/main" id="{5C1D2352-6143-430D-AD40-9DC80A4FAEDC}"/>
              </a:ext>
            </a:extLst>
          </p:cNvPr>
          <p:cNvSpPr>
            <a:spLocks noGrp="1"/>
          </p:cNvSpPr>
          <p:nvPr>
            <p:ph type="dt" sz="half" idx="10"/>
          </p:nvPr>
        </p:nvSpPr>
        <p:spPr>
          <a:xfrm>
            <a:off x="1245708" y="6446579"/>
            <a:ext cx="2412000" cy="184666"/>
          </a:xfrm>
        </p:spPr>
        <p:txBody>
          <a:bodyPr/>
          <a:lstStyle>
            <a:lvl1pPr>
              <a:defRPr>
                <a:solidFill>
                  <a:schemeClr val="tx1"/>
                </a:solidFill>
              </a:defRPr>
            </a:lvl1pPr>
          </a:lstStyle>
          <a:p>
            <a:fld id="{F2335CD6-6346-457E-B72D-D25970AF9687}" type="datetimeFigureOut">
              <a:rPr lang="en-GB" smtClean="0"/>
              <a:pPr/>
              <a:t>23/03/2026</a:t>
            </a:fld>
            <a:endParaRPr lang="en-GB"/>
          </a:p>
        </p:txBody>
      </p:sp>
      <p:sp>
        <p:nvSpPr>
          <p:cNvPr id="22" name="Footer Placeholder 4">
            <a:extLst>
              <a:ext uri="{FF2B5EF4-FFF2-40B4-BE49-F238E27FC236}">
                <a16:creationId xmlns:a16="http://schemas.microsoft.com/office/drawing/2014/main" id="{3441137D-4C35-40CC-A3B1-E4BC446AD89C}"/>
              </a:ext>
            </a:extLst>
          </p:cNvPr>
          <p:cNvSpPr>
            <a:spLocks noGrp="1"/>
          </p:cNvSpPr>
          <p:nvPr>
            <p:ph type="ftr" sz="quarter" idx="11"/>
          </p:nvPr>
        </p:nvSpPr>
        <p:spPr>
          <a:xfrm>
            <a:off x="4038600" y="6446579"/>
            <a:ext cx="4114800" cy="184666"/>
          </a:xfrm>
        </p:spPr>
        <p:txBody>
          <a:bodyPr/>
          <a:lstStyle>
            <a:lvl1pPr>
              <a:defRPr>
                <a:solidFill>
                  <a:schemeClr val="tx1"/>
                </a:solidFill>
              </a:defRPr>
            </a:lvl1pPr>
          </a:lstStyle>
          <a:p>
            <a:endParaRPr lang="en-GB" dirty="0"/>
          </a:p>
        </p:txBody>
      </p:sp>
      <p:sp>
        <p:nvSpPr>
          <p:cNvPr id="23" name="Slide Number Placeholder 5">
            <a:extLst>
              <a:ext uri="{FF2B5EF4-FFF2-40B4-BE49-F238E27FC236}">
                <a16:creationId xmlns:a16="http://schemas.microsoft.com/office/drawing/2014/main" id="{DD5FF1EF-9568-42BA-A0DF-CA92FA8C36ED}"/>
              </a:ext>
            </a:extLst>
          </p:cNvPr>
          <p:cNvSpPr>
            <a:spLocks noGrp="1"/>
          </p:cNvSpPr>
          <p:nvPr>
            <p:ph type="sldNum" sz="quarter" idx="12"/>
          </p:nvPr>
        </p:nvSpPr>
        <p:spPr>
          <a:xfrm>
            <a:off x="9016800" y="6446579"/>
            <a:ext cx="2743200" cy="184666"/>
          </a:xfrm>
        </p:spPr>
        <p:txBody>
          <a:bodyPr/>
          <a:lstStyle>
            <a:lvl1pPr>
              <a:defRPr>
                <a:solidFill>
                  <a:schemeClr val="tx1"/>
                </a:solidFill>
              </a:defRPr>
            </a:lvl1pPr>
          </a:lstStyle>
          <a:p>
            <a:fld id="{DF147CEA-16D6-4673-BCFA-7EB7B103FA77}" type="slidenum">
              <a:rPr lang="en-GB" smtClean="0"/>
              <a:pPr/>
              <a:t>‹#›</a:t>
            </a:fld>
            <a:endParaRPr lang="en-GB"/>
          </a:p>
        </p:txBody>
      </p:sp>
      <p:sp>
        <p:nvSpPr>
          <p:cNvPr id="14" name="Rectangle 13">
            <a:extLst>
              <a:ext uri="{FF2B5EF4-FFF2-40B4-BE49-F238E27FC236}">
                <a16:creationId xmlns:a16="http://schemas.microsoft.com/office/drawing/2014/main" id="{FC13F0FD-7983-44F7-853A-40A166BE9664}"/>
              </a:ext>
            </a:extLst>
          </p:cNvPr>
          <p:cNvSpPr/>
          <p:nvPr userDrawn="1"/>
        </p:nvSpPr>
        <p:spPr>
          <a:xfrm>
            <a:off x="431998" y="1937442"/>
            <a:ext cx="11502827"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8" name="Content Placeholder 9">
            <a:extLst>
              <a:ext uri="{FF2B5EF4-FFF2-40B4-BE49-F238E27FC236}">
                <a16:creationId xmlns:a16="http://schemas.microsoft.com/office/drawing/2014/main" id="{5AB5C99E-ACEC-4F3B-BF25-79D38BDC5181}"/>
              </a:ext>
            </a:extLst>
          </p:cNvPr>
          <p:cNvSpPr>
            <a:spLocks noGrp="1"/>
          </p:cNvSpPr>
          <p:nvPr>
            <p:ph sz="quarter" idx="15"/>
          </p:nvPr>
        </p:nvSpPr>
        <p:spPr>
          <a:xfrm>
            <a:off x="846211"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9">
            <a:extLst>
              <a:ext uri="{FF2B5EF4-FFF2-40B4-BE49-F238E27FC236}">
                <a16:creationId xmlns:a16="http://schemas.microsoft.com/office/drawing/2014/main" id="{C07B8072-73F0-4B39-BD9E-C2203E918E67}"/>
              </a:ext>
            </a:extLst>
          </p:cNvPr>
          <p:cNvSpPr>
            <a:spLocks noGrp="1"/>
          </p:cNvSpPr>
          <p:nvPr>
            <p:ph sz="quarter" idx="16"/>
          </p:nvPr>
        </p:nvSpPr>
        <p:spPr>
          <a:xfrm>
            <a:off x="9162671"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9">
            <a:extLst>
              <a:ext uri="{FF2B5EF4-FFF2-40B4-BE49-F238E27FC236}">
                <a16:creationId xmlns:a16="http://schemas.microsoft.com/office/drawing/2014/main" id="{8FA1610C-25EF-4BE0-A03F-1D8BC4734D50}"/>
              </a:ext>
            </a:extLst>
          </p:cNvPr>
          <p:cNvSpPr>
            <a:spLocks noGrp="1"/>
          </p:cNvSpPr>
          <p:nvPr>
            <p:ph sz="quarter" idx="26"/>
          </p:nvPr>
        </p:nvSpPr>
        <p:spPr>
          <a:xfrm>
            <a:off x="6390517"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9">
            <a:extLst>
              <a:ext uri="{FF2B5EF4-FFF2-40B4-BE49-F238E27FC236}">
                <a16:creationId xmlns:a16="http://schemas.microsoft.com/office/drawing/2014/main" id="{0316EAC6-817A-417D-A5AF-FFA080354535}"/>
              </a:ext>
            </a:extLst>
          </p:cNvPr>
          <p:cNvSpPr>
            <a:spLocks noGrp="1"/>
          </p:cNvSpPr>
          <p:nvPr>
            <p:ph sz="quarter" idx="27"/>
          </p:nvPr>
        </p:nvSpPr>
        <p:spPr>
          <a:xfrm>
            <a:off x="3618364"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942B5521-8E65-4DB9-8087-C02DD3ECF95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55354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List_Agenda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8" y="1937442"/>
            <a:ext cx="11502827"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87" name="Content Placeholder 2">
            <a:extLst>
              <a:ext uri="{FF2B5EF4-FFF2-40B4-BE49-F238E27FC236}">
                <a16:creationId xmlns:a16="http://schemas.microsoft.com/office/drawing/2014/main" id="{DA112DED-FC11-4FD5-87A1-9A1F644FE3E3}"/>
              </a:ext>
            </a:extLst>
          </p:cNvPr>
          <p:cNvSpPr>
            <a:spLocks noGrp="1"/>
          </p:cNvSpPr>
          <p:nvPr>
            <p:ph idx="1"/>
          </p:nvPr>
        </p:nvSpPr>
        <p:spPr>
          <a:xfrm>
            <a:off x="1461537" y="2365686"/>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3B198467-4C99-4B80-9307-89644280478C}"/>
              </a:ext>
            </a:extLst>
          </p:cNvPr>
          <p:cNvCxnSpPr>
            <a:cxnSpLocks/>
          </p:cNvCxnSpPr>
          <p:nvPr userDrawn="1"/>
        </p:nvCxnSpPr>
        <p:spPr>
          <a:xfrm>
            <a:off x="1339236" y="2351292"/>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4" name="Text Placeholder 37">
            <a:extLst>
              <a:ext uri="{FF2B5EF4-FFF2-40B4-BE49-F238E27FC236}">
                <a16:creationId xmlns:a16="http://schemas.microsoft.com/office/drawing/2014/main" id="{DE755F4E-B3AD-437A-AE8B-2F596BAA9900}"/>
              </a:ext>
            </a:extLst>
          </p:cNvPr>
          <p:cNvSpPr>
            <a:spLocks noGrp="1"/>
          </p:cNvSpPr>
          <p:nvPr>
            <p:ph type="body" sz="quarter" idx="26" hasCustomPrompt="1"/>
          </p:nvPr>
        </p:nvSpPr>
        <p:spPr>
          <a:xfrm>
            <a:off x="546931" y="2359587"/>
            <a:ext cx="716713" cy="388775"/>
          </a:xfrm>
        </p:spPr>
        <p:txBody>
          <a:bodyPr anchor="ctr">
            <a:noAutofit/>
          </a:bodyPr>
          <a:lstStyle>
            <a:lvl1pPr algn="r">
              <a:lnSpc>
                <a:spcPct val="95000"/>
              </a:lnSpc>
              <a:spcBef>
                <a:spcPts val="0"/>
              </a:spcBef>
              <a:spcAft>
                <a:spcPts val="0"/>
              </a:spcAft>
              <a:defRPr sz="4000" b="1" cap="all" baseline="0">
                <a:solidFill>
                  <a:schemeClr val="accent4"/>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15" name="Text Placeholder 37">
            <a:extLst>
              <a:ext uri="{FF2B5EF4-FFF2-40B4-BE49-F238E27FC236}">
                <a16:creationId xmlns:a16="http://schemas.microsoft.com/office/drawing/2014/main" id="{B5DD98D0-740A-40A7-A3C1-2B5F28944184}"/>
              </a:ext>
            </a:extLst>
          </p:cNvPr>
          <p:cNvSpPr>
            <a:spLocks noGrp="1"/>
          </p:cNvSpPr>
          <p:nvPr>
            <p:ph type="body" sz="quarter" idx="27" hasCustomPrompt="1"/>
          </p:nvPr>
        </p:nvSpPr>
        <p:spPr>
          <a:xfrm>
            <a:off x="546931" y="3712915"/>
            <a:ext cx="716713" cy="388775"/>
          </a:xfrm>
        </p:spPr>
        <p:txBody>
          <a:bodyPr anchor="ctr">
            <a:noAutofit/>
          </a:bodyPr>
          <a:lstStyle>
            <a:lvl1pPr algn="r">
              <a:lnSpc>
                <a:spcPct val="95000"/>
              </a:lnSpc>
              <a:spcBef>
                <a:spcPts val="0"/>
              </a:spcBef>
              <a:spcAft>
                <a:spcPts val="0"/>
              </a:spcAft>
              <a:defRPr sz="4000" b="1" cap="all" baseline="0">
                <a:solidFill>
                  <a:schemeClr val="accent4"/>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16" name="Text Placeholder 37">
            <a:extLst>
              <a:ext uri="{FF2B5EF4-FFF2-40B4-BE49-F238E27FC236}">
                <a16:creationId xmlns:a16="http://schemas.microsoft.com/office/drawing/2014/main" id="{D17A7687-D31C-4CC3-BF40-53DF0AC065B0}"/>
              </a:ext>
            </a:extLst>
          </p:cNvPr>
          <p:cNvSpPr>
            <a:spLocks noGrp="1"/>
          </p:cNvSpPr>
          <p:nvPr>
            <p:ph type="body" sz="quarter" idx="28" hasCustomPrompt="1"/>
          </p:nvPr>
        </p:nvSpPr>
        <p:spPr>
          <a:xfrm>
            <a:off x="546931" y="5066243"/>
            <a:ext cx="716713" cy="388775"/>
          </a:xfrm>
        </p:spPr>
        <p:txBody>
          <a:bodyPr anchor="ctr">
            <a:noAutofit/>
          </a:bodyPr>
          <a:lstStyle>
            <a:lvl1pPr algn="r">
              <a:lnSpc>
                <a:spcPct val="95000"/>
              </a:lnSpc>
              <a:spcBef>
                <a:spcPts val="0"/>
              </a:spcBef>
              <a:spcAft>
                <a:spcPts val="0"/>
              </a:spcAft>
              <a:defRPr sz="4000" b="1" cap="all" baseline="0">
                <a:solidFill>
                  <a:schemeClr val="accent4"/>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35" name="Content Placeholder 2">
            <a:extLst>
              <a:ext uri="{FF2B5EF4-FFF2-40B4-BE49-F238E27FC236}">
                <a16:creationId xmlns:a16="http://schemas.microsoft.com/office/drawing/2014/main" id="{9CA22D71-1ADA-4F67-840E-85D0C7303D6A}"/>
              </a:ext>
            </a:extLst>
          </p:cNvPr>
          <p:cNvSpPr>
            <a:spLocks noGrp="1"/>
          </p:cNvSpPr>
          <p:nvPr>
            <p:ph idx="29"/>
          </p:nvPr>
        </p:nvSpPr>
        <p:spPr>
          <a:xfrm>
            <a:off x="7185350" y="2365686"/>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36" name="Straight Connector 35">
            <a:extLst>
              <a:ext uri="{FF2B5EF4-FFF2-40B4-BE49-F238E27FC236}">
                <a16:creationId xmlns:a16="http://schemas.microsoft.com/office/drawing/2014/main" id="{CCEB0F0E-3869-4375-8AD7-5DADCD32A602}"/>
              </a:ext>
            </a:extLst>
          </p:cNvPr>
          <p:cNvCxnSpPr>
            <a:cxnSpLocks/>
          </p:cNvCxnSpPr>
          <p:nvPr userDrawn="1"/>
        </p:nvCxnSpPr>
        <p:spPr>
          <a:xfrm>
            <a:off x="7063049" y="2351292"/>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37" name="Text Placeholder 37">
            <a:extLst>
              <a:ext uri="{FF2B5EF4-FFF2-40B4-BE49-F238E27FC236}">
                <a16:creationId xmlns:a16="http://schemas.microsoft.com/office/drawing/2014/main" id="{02F4748F-74D3-4F36-8C1D-95060F15F2F9}"/>
              </a:ext>
            </a:extLst>
          </p:cNvPr>
          <p:cNvSpPr>
            <a:spLocks noGrp="1"/>
          </p:cNvSpPr>
          <p:nvPr>
            <p:ph type="body" sz="quarter" idx="30" hasCustomPrompt="1"/>
          </p:nvPr>
        </p:nvSpPr>
        <p:spPr>
          <a:xfrm>
            <a:off x="6270744" y="2359587"/>
            <a:ext cx="716713" cy="388775"/>
          </a:xfrm>
        </p:spPr>
        <p:txBody>
          <a:bodyPr anchor="ctr">
            <a:noAutofit/>
          </a:bodyPr>
          <a:lstStyle>
            <a:lvl1pPr algn="r">
              <a:lnSpc>
                <a:spcPct val="95000"/>
              </a:lnSpc>
              <a:spcBef>
                <a:spcPts val="0"/>
              </a:spcBef>
              <a:spcAft>
                <a:spcPts val="0"/>
              </a:spcAft>
              <a:defRPr sz="4000" b="1" cap="all" baseline="0">
                <a:solidFill>
                  <a:schemeClr val="accent4"/>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38" name="Content Placeholder 2">
            <a:extLst>
              <a:ext uri="{FF2B5EF4-FFF2-40B4-BE49-F238E27FC236}">
                <a16:creationId xmlns:a16="http://schemas.microsoft.com/office/drawing/2014/main" id="{A98F58A1-B937-4B77-8807-3F1DE1DF38BB}"/>
              </a:ext>
            </a:extLst>
          </p:cNvPr>
          <p:cNvSpPr>
            <a:spLocks noGrp="1"/>
          </p:cNvSpPr>
          <p:nvPr>
            <p:ph idx="31"/>
          </p:nvPr>
        </p:nvSpPr>
        <p:spPr>
          <a:xfrm>
            <a:off x="1461537" y="3725114"/>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39" name="Straight Connector 38">
            <a:extLst>
              <a:ext uri="{FF2B5EF4-FFF2-40B4-BE49-F238E27FC236}">
                <a16:creationId xmlns:a16="http://schemas.microsoft.com/office/drawing/2014/main" id="{55185CA5-5F34-45BF-AD0F-11CF151D37CE}"/>
              </a:ext>
            </a:extLst>
          </p:cNvPr>
          <p:cNvCxnSpPr>
            <a:cxnSpLocks/>
          </p:cNvCxnSpPr>
          <p:nvPr userDrawn="1"/>
        </p:nvCxnSpPr>
        <p:spPr>
          <a:xfrm>
            <a:off x="1339236" y="3710720"/>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A901EDCD-5CEC-42C8-811A-34EA36C8B326}"/>
              </a:ext>
            </a:extLst>
          </p:cNvPr>
          <p:cNvSpPr>
            <a:spLocks noGrp="1"/>
          </p:cNvSpPr>
          <p:nvPr>
            <p:ph idx="32"/>
          </p:nvPr>
        </p:nvSpPr>
        <p:spPr>
          <a:xfrm>
            <a:off x="7185350" y="3725114"/>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41" name="Straight Connector 40">
            <a:extLst>
              <a:ext uri="{FF2B5EF4-FFF2-40B4-BE49-F238E27FC236}">
                <a16:creationId xmlns:a16="http://schemas.microsoft.com/office/drawing/2014/main" id="{0406129D-4972-428A-BFA2-C471AA9D7A35}"/>
              </a:ext>
            </a:extLst>
          </p:cNvPr>
          <p:cNvCxnSpPr>
            <a:cxnSpLocks/>
          </p:cNvCxnSpPr>
          <p:nvPr userDrawn="1"/>
        </p:nvCxnSpPr>
        <p:spPr>
          <a:xfrm>
            <a:off x="7063049" y="3710720"/>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2" name="Text Placeholder 37">
            <a:extLst>
              <a:ext uri="{FF2B5EF4-FFF2-40B4-BE49-F238E27FC236}">
                <a16:creationId xmlns:a16="http://schemas.microsoft.com/office/drawing/2014/main" id="{4F6CBAD4-88E4-4CBC-9BD3-D083790F700C}"/>
              </a:ext>
            </a:extLst>
          </p:cNvPr>
          <p:cNvSpPr>
            <a:spLocks noGrp="1"/>
          </p:cNvSpPr>
          <p:nvPr>
            <p:ph type="body" sz="quarter" idx="33" hasCustomPrompt="1"/>
          </p:nvPr>
        </p:nvSpPr>
        <p:spPr>
          <a:xfrm>
            <a:off x="6270744" y="3719015"/>
            <a:ext cx="716713" cy="388775"/>
          </a:xfrm>
        </p:spPr>
        <p:txBody>
          <a:bodyPr anchor="ctr">
            <a:noAutofit/>
          </a:bodyPr>
          <a:lstStyle>
            <a:lvl1pPr algn="r">
              <a:lnSpc>
                <a:spcPct val="95000"/>
              </a:lnSpc>
              <a:spcBef>
                <a:spcPts val="0"/>
              </a:spcBef>
              <a:spcAft>
                <a:spcPts val="0"/>
              </a:spcAft>
              <a:defRPr sz="4000" b="1" cap="all" baseline="0">
                <a:solidFill>
                  <a:schemeClr val="accent4"/>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43" name="Content Placeholder 2">
            <a:extLst>
              <a:ext uri="{FF2B5EF4-FFF2-40B4-BE49-F238E27FC236}">
                <a16:creationId xmlns:a16="http://schemas.microsoft.com/office/drawing/2014/main" id="{A911A052-7529-49E1-A584-A8A61FD4B81A}"/>
              </a:ext>
            </a:extLst>
          </p:cNvPr>
          <p:cNvSpPr>
            <a:spLocks noGrp="1"/>
          </p:cNvSpPr>
          <p:nvPr>
            <p:ph idx="34"/>
          </p:nvPr>
        </p:nvSpPr>
        <p:spPr>
          <a:xfrm>
            <a:off x="1461537" y="506624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44" name="Straight Connector 43">
            <a:extLst>
              <a:ext uri="{FF2B5EF4-FFF2-40B4-BE49-F238E27FC236}">
                <a16:creationId xmlns:a16="http://schemas.microsoft.com/office/drawing/2014/main" id="{7727C706-C7FC-456A-8582-05F64466C425}"/>
              </a:ext>
            </a:extLst>
          </p:cNvPr>
          <p:cNvCxnSpPr>
            <a:cxnSpLocks/>
          </p:cNvCxnSpPr>
          <p:nvPr userDrawn="1"/>
        </p:nvCxnSpPr>
        <p:spPr>
          <a:xfrm>
            <a:off x="1339236" y="505184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98AB9F7A-7195-4503-B3ED-757F3359AD52}"/>
              </a:ext>
            </a:extLst>
          </p:cNvPr>
          <p:cNvSpPr>
            <a:spLocks noGrp="1"/>
          </p:cNvSpPr>
          <p:nvPr>
            <p:ph idx="35"/>
          </p:nvPr>
        </p:nvSpPr>
        <p:spPr>
          <a:xfrm>
            <a:off x="7185350" y="506624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46" name="Straight Connector 45">
            <a:extLst>
              <a:ext uri="{FF2B5EF4-FFF2-40B4-BE49-F238E27FC236}">
                <a16:creationId xmlns:a16="http://schemas.microsoft.com/office/drawing/2014/main" id="{53FB4896-7376-4079-8F8A-907025703B40}"/>
              </a:ext>
            </a:extLst>
          </p:cNvPr>
          <p:cNvCxnSpPr>
            <a:cxnSpLocks/>
          </p:cNvCxnSpPr>
          <p:nvPr userDrawn="1"/>
        </p:nvCxnSpPr>
        <p:spPr>
          <a:xfrm>
            <a:off x="7063049" y="505184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7" name="Text Placeholder 37">
            <a:extLst>
              <a:ext uri="{FF2B5EF4-FFF2-40B4-BE49-F238E27FC236}">
                <a16:creationId xmlns:a16="http://schemas.microsoft.com/office/drawing/2014/main" id="{0B1DA1EE-06DA-4A8A-8619-BCD7B8D82631}"/>
              </a:ext>
            </a:extLst>
          </p:cNvPr>
          <p:cNvSpPr>
            <a:spLocks noGrp="1"/>
          </p:cNvSpPr>
          <p:nvPr>
            <p:ph type="body" sz="quarter" idx="36" hasCustomPrompt="1"/>
          </p:nvPr>
        </p:nvSpPr>
        <p:spPr>
          <a:xfrm>
            <a:off x="6270744" y="5060144"/>
            <a:ext cx="716713" cy="388775"/>
          </a:xfrm>
        </p:spPr>
        <p:txBody>
          <a:bodyPr anchor="ctr">
            <a:noAutofit/>
          </a:bodyPr>
          <a:lstStyle>
            <a:lvl1pPr algn="r">
              <a:lnSpc>
                <a:spcPct val="95000"/>
              </a:lnSpc>
              <a:spcBef>
                <a:spcPts val="0"/>
              </a:spcBef>
              <a:spcAft>
                <a:spcPts val="0"/>
              </a:spcAft>
              <a:defRPr sz="4000" b="1" cap="all" baseline="0">
                <a:solidFill>
                  <a:schemeClr val="accent4"/>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48" name="Text Placeholder 37">
            <a:extLst>
              <a:ext uri="{FF2B5EF4-FFF2-40B4-BE49-F238E27FC236}">
                <a16:creationId xmlns:a16="http://schemas.microsoft.com/office/drawing/2014/main" id="{31A60D02-01E1-4CD7-9EBC-2D416AFC51F3}"/>
              </a:ext>
            </a:extLst>
          </p:cNvPr>
          <p:cNvSpPr>
            <a:spLocks noGrp="1"/>
          </p:cNvSpPr>
          <p:nvPr>
            <p:ph type="body" sz="quarter" idx="37" hasCustomPrompt="1"/>
          </p:nvPr>
        </p:nvSpPr>
        <p:spPr>
          <a:xfrm>
            <a:off x="546931" y="4396070"/>
            <a:ext cx="716713" cy="388775"/>
          </a:xfrm>
        </p:spPr>
        <p:txBody>
          <a:bodyPr anchor="ctr">
            <a:noAutofit/>
          </a:bodyPr>
          <a:lstStyle>
            <a:lvl1pPr algn="r">
              <a:lnSpc>
                <a:spcPct val="95000"/>
              </a:lnSpc>
              <a:spcBef>
                <a:spcPts val="0"/>
              </a:spcBef>
              <a:spcAft>
                <a:spcPts val="0"/>
              </a:spcAft>
              <a:defRPr sz="4000" b="1" cap="all" baseline="0">
                <a:solidFill>
                  <a:schemeClr val="accent4"/>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50" name="Content Placeholder 2">
            <a:extLst>
              <a:ext uri="{FF2B5EF4-FFF2-40B4-BE49-F238E27FC236}">
                <a16:creationId xmlns:a16="http://schemas.microsoft.com/office/drawing/2014/main" id="{8238F964-1168-4B7B-821F-69FD6209D429}"/>
              </a:ext>
            </a:extLst>
          </p:cNvPr>
          <p:cNvSpPr>
            <a:spLocks noGrp="1"/>
          </p:cNvSpPr>
          <p:nvPr>
            <p:ph idx="38"/>
          </p:nvPr>
        </p:nvSpPr>
        <p:spPr>
          <a:xfrm>
            <a:off x="1461537" y="4396070"/>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1" name="Straight Connector 50">
            <a:extLst>
              <a:ext uri="{FF2B5EF4-FFF2-40B4-BE49-F238E27FC236}">
                <a16:creationId xmlns:a16="http://schemas.microsoft.com/office/drawing/2014/main" id="{AD305C2E-DEFA-4571-B55A-0BDFB2097D6B}"/>
              </a:ext>
            </a:extLst>
          </p:cNvPr>
          <p:cNvCxnSpPr>
            <a:cxnSpLocks/>
          </p:cNvCxnSpPr>
          <p:nvPr userDrawn="1"/>
        </p:nvCxnSpPr>
        <p:spPr>
          <a:xfrm>
            <a:off x="1339236" y="4381676"/>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2" name="Content Placeholder 2">
            <a:extLst>
              <a:ext uri="{FF2B5EF4-FFF2-40B4-BE49-F238E27FC236}">
                <a16:creationId xmlns:a16="http://schemas.microsoft.com/office/drawing/2014/main" id="{507FA7F4-337A-428D-A448-A690F0D4F87A}"/>
              </a:ext>
            </a:extLst>
          </p:cNvPr>
          <p:cNvSpPr>
            <a:spLocks noGrp="1"/>
          </p:cNvSpPr>
          <p:nvPr>
            <p:ph idx="39"/>
          </p:nvPr>
        </p:nvSpPr>
        <p:spPr>
          <a:xfrm>
            <a:off x="7185350" y="4396070"/>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3" name="Straight Connector 52">
            <a:extLst>
              <a:ext uri="{FF2B5EF4-FFF2-40B4-BE49-F238E27FC236}">
                <a16:creationId xmlns:a16="http://schemas.microsoft.com/office/drawing/2014/main" id="{F1AB9A0D-ADF3-4B27-A119-02CC9FC60423}"/>
              </a:ext>
            </a:extLst>
          </p:cNvPr>
          <p:cNvCxnSpPr>
            <a:cxnSpLocks/>
          </p:cNvCxnSpPr>
          <p:nvPr userDrawn="1"/>
        </p:nvCxnSpPr>
        <p:spPr>
          <a:xfrm>
            <a:off x="7063049" y="4381676"/>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4" name="Text Placeholder 37">
            <a:extLst>
              <a:ext uri="{FF2B5EF4-FFF2-40B4-BE49-F238E27FC236}">
                <a16:creationId xmlns:a16="http://schemas.microsoft.com/office/drawing/2014/main" id="{97CD7744-6EC3-4D0E-814F-42D71BB685F0}"/>
              </a:ext>
            </a:extLst>
          </p:cNvPr>
          <p:cNvSpPr>
            <a:spLocks noGrp="1"/>
          </p:cNvSpPr>
          <p:nvPr>
            <p:ph type="body" sz="quarter" idx="40" hasCustomPrompt="1"/>
          </p:nvPr>
        </p:nvSpPr>
        <p:spPr>
          <a:xfrm>
            <a:off x="6270744" y="4389971"/>
            <a:ext cx="716713" cy="388775"/>
          </a:xfrm>
        </p:spPr>
        <p:txBody>
          <a:bodyPr anchor="ctr">
            <a:noAutofit/>
          </a:bodyPr>
          <a:lstStyle>
            <a:lvl1pPr algn="r">
              <a:lnSpc>
                <a:spcPct val="95000"/>
              </a:lnSpc>
              <a:spcBef>
                <a:spcPts val="0"/>
              </a:spcBef>
              <a:spcAft>
                <a:spcPts val="0"/>
              </a:spcAft>
              <a:defRPr sz="4000" b="1" cap="all" baseline="0">
                <a:solidFill>
                  <a:schemeClr val="accent4"/>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55" name="Text Placeholder 37">
            <a:extLst>
              <a:ext uri="{FF2B5EF4-FFF2-40B4-BE49-F238E27FC236}">
                <a16:creationId xmlns:a16="http://schemas.microsoft.com/office/drawing/2014/main" id="{C7920C8B-52C4-455C-A657-ED2E9F8E988F}"/>
              </a:ext>
            </a:extLst>
          </p:cNvPr>
          <p:cNvSpPr>
            <a:spLocks noGrp="1"/>
          </p:cNvSpPr>
          <p:nvPr>
            <p:ph type="body" sz="quarter" idx="41" hasCustomPrompt="1"/>
          </p:nvPr>
        </p:nvSpPr>
        <p:spPr>
          <a:xfrm>
            <a:off x="546931" y="3050253"/>
            <a:ext cx="716713" cy="388775"/>
          </a:xfrm>
        </p:spPr>
        <p:txBody>
          <a:bodyPr anchor="ctr">
            <a:noAutofit/>
          </a:bodyPr>
          <a:lstStyle>
            <a:lvl1pPr algn="r">
              <a:lnSpc>
                <a:spcPct val="95000"/>
              </a:lnSpc>
              <a:spcBef>
                <a:spcPts val="0"/>
              </a:spcBef>
              <a:spcAft>
                <a:spcPts val="0"/>
              </a:spcAft>
              <a:defRPr sz="4000" b="1" cap="all" baseline="0">
                <a:solidFill>
                  <a:schemeClr val="accent4"/>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56" name="Content Placeholder 2">
            <a:extLst>
              <a:ext uri="{FF2B5EF4-FFF2-40B4-BE49-F238E27FC236}">
                <a16:creationId xmlns:a16="http://schemas.microsoft.com/office/drawing/2014/main" id="{0DF597DC-71A9-4FE8-952F-CAEDE75ECBE5}"/>
              </a:ext>
            </a:extLst>
          </p:cNvPr>
          <p:cNvSpPr>
            <a:spLocks noGrp="1"/>
          </p:cNvSpPr>
          <p:nvPr>
            <p:ph idx="42"/>
          </p:nvPr>
        </p:nvSpPr>
        <p:spPr>
          <a:xfrm>
            <a:off x="1461537" y="305025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7" name="Straight Connector 56">
            <a:extLst>
              <a:ext uri="{FF2B5EF4-FFF2-40B4-BE49-F238E27FC236}">
                <a16:creationId xmlns:a16="http://schemas.microsoft.com/office/drawing/2014/main" id="{6A17B620-1711-4CED-A53D-291E4B4A0DF5}"/>
              </a:ext>
            </a:extLst>
          </p:cNvPr>
          <p:cNvCxnSpPr>
            <a:cxnSpLocks/>
          </p:cNvCxnSpPr>
          <p:nvPr userDrawn="1"/>
        </p:nvCxnSpPr>
        <p:spPr>
          <a:xfrm>
            <a:off x="1339236" y="303585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8" name="Content Placeholder 2">
            <a:extLst>
              <a:ext uri="{FF2B5EF4-FFF2-40B4-BE49-F238E27FC236}">
                <a16:creationId xmlns:a16="http://schemas.microsoft.com/office/drawing/2014/main" id="{935AFADD-4871-4C38-80B4-63C7BFE1111D}"/>
              </a:ext>
            </a:extLst>
          </p:cNvPr>
          <p:cNvSpPr>
            <a:spLocks noGrp="1"/>
          </p:cNvSpPr>
          <p:nvPr>
            <p:ph idx="43"/>
          </p:nvPr>
        </p:nvSpPr>
        <p:spPr>
          <a:xfrm>
            <a:off x="7185350" y="305025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9" name="Straight Connector 58">
            <a:extLst>
              <a:ext uri="{FF2B5EF4-FFF2-40B4-BE49-F238E27FC236}">
                <a16:creationId xmlns:a16="http://schemas.microsoft.com/office/drawing/2014/main" id="{DF5EB377-27AB-4580-8177-3A430F9B8E6E}"/>
              </a:ext>
            </a:extLst>
          </p:cNvPr>
          <p:cNvCxnSpPr>
            <a:cxnSpLocks/>
          </p:cNvCxnSpPr>
          <p:nvPr userDrawn="1"/>
        </p:nvCxnSpPr>
        <p:spPr>
          <a:xfrm>
            <a:off x="7063049" y="303585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0" name="Text Placeholder 37">
            <a:extLst>
              <a:ext uri="{FF2B5EF4-FFF2-40B4-BE49-F238E27FC236}">
                <a16:creationId xmlns:a16="http://schemas.microsoft.com/office/drawing/2014/main" id="{2511BF1B-52AE-4AAE-9820-65F4CAEC49A6}"/>
              </a:ext>
            </a:extLst>
          </p:cNvPr>
          <p:cNvSpPr>
            <a:spLocks noGrp="1"/>
          </p:cNvSpPr>
          <p:nvPr>
            <p:ph type="body" sz="quarter" idx="44" hasCustomPrompt="1"/>
          </p:nvPr>
        </p:nvSpPr>
        <p:spPr>
          <a:xfrm>
            <a:off x="6270744" y="3044154"/>
            <a:ext cx="716713" cy="388775"/>
          </a:xfrm>
        </p:spPr>
        <p:txBody>
          <a:bodyPr anchor="ctr">
            <a:noAutofit/>
          </a:bodyPr>
          <a:lstStyle>
            <a:lvl1pPr algn="r">
              <a:lnSpc>
                <a:spcPct val="95000"/>
              </a:lnSpc>
              <a:spcBef>
                <a:spcPts val="0"/>
              </a:spcBef>
              <a:spcAft>
                <a:spcPts val="0"/>
              </a:spcAft>
              <a:defRPr sz="4000" b="1" cap="all" baseline="0">
                <a:solidFill>
                  <a:schemeClr val="accent4"/>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Tree>
    <p:extLst>
      <p:ext uri="{BB962C8B-B14F-4D97-AF65-F5344CB8AC3E}">
        <p14:creationId xmlns:p14="http://schemas.microsoft.com/office/powerpoint/2010/main" val="3014538909"/>
      </p:ext>
    </p:extLst>
  </p:cSld>
  <p:clrMapOvr>
    <a:masterClrMapping/>
  </p:clrMapOvr>
  <p:extLst>
    <p:ext uri="{DCECCB84-F9BA-43D5-87BE-67443E8EF086}">
      <p15:sldGuideLst xmlns:p15="http://schemas.microsoft.com/office/powerpoint/2012/main">
        <p15:guide id="1" pos="280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blue and Content Layout_quote_turquoi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F7C019-E54F-4959-9AA1-3B114D8FB5BE}"/>
              </a:ext>
            </a:extLst>
          </p:cNvPr>
          <p:cNvSpPr/>
          <p:nvPr userDrawn="1"/>
        </p:nvSpPr>
        <p:spPr bwMode="black">
          <a:xfrm>
            <a:off x="0" y="0"/>
            <a:ext cx="296386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2" name="Title 1">
            <a:extLst>
              <a:ext uri="{FF2B5EF4-FFF2-40B4-BE49-F238E27FC236}">
                <a16:creationId xmlns:a16="http://schemas.microsoft.com/office/drawing/2014/main" id="{45E903EE-4E1C-488C-93E3-BF3A17D56824}"/>
              </a:ext>
            </a:extLst>
          </p:cNvPr>
          <p:cNvSpPr>
            <a:spLocks noGrp="1"/>
          </p:cNvSpPr>
          <p:nvPr>
            <p:ph type="title"/>
          </p:nvPr>
        </p:nvSpPr>
        <p:spPr>
          <a:xfrm>
            <a:off x="3312000" y="365125"/>
            <a:ext cx="7812000" cy="1325563"/>
          </a:xfrm>
        </p:spPr>
        <p:txBody>
          <a:bodyPr/>
          <a:lstStyle>
            <a:lvl1pPr>
              <a:defRPr>
                <a:solidFill>
                  <a:schemeClr val="accent2"/>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p>
            <a:fld id="{DF147CEA-16D6-4673-BCFA-7EB7B103FA77}" type="slidenum">
              <a:rPr lang="en-GB" smtClean="0"/>
              <a:t>‹#›</a:t>
            </a:fld>
            <a:endParaRPr lang="en-GB"/>
          </a:p>
        </p:txBody>
      </p:sp>
      <p:sp>
        <p:nvSpPr>
          <p:cNvPr id="7" name="Text Placeholder 7">
            <a:extLst>
              <a:ext uri="{FF2B5EF4-FFF2-40B4-BE49-F238E27FC236}">
                <a16:creationId xmlns:a16="http://schemas.microsoft.com/office/drawing/2014/main" id="{3DA9EB04-5371-4FBC-A576-0820192301AA}"/>
              </a:ext>
            </a:extLst>
          </p:cNvPr>
          <p:cNvSpPr>
            <a:spLocks noGrp="1"/>
          </p:cNvSpPr>
          <p:nvPr>
            <p:ph type="body" sz="quarter" idx="13"/>
          </p:nvPr>
        </p:nvSpPr>
        <p:spPr bwMode="white">
          <a:xfrm>
            <a:off x="431999" y="2320925"/>
            <a:ext cx="2106000" cy="1108075"/>
          </a:xfrm>
        </p:spPr>
        <p:txBody>
          <a:bodyPr anchor="b" anchorCtr="0">
            <a:noAutofit/>
          </a:bodyPr>
          <a:lstStyle>
            <a:lvl1pPr algn="ctr">
              <a:lnSpc>
                <a:spcPct val="100000"/>
              </a:lnSpc>
              <a:spcBef>
                <a:spcPts val="0"/>
              </a:spcBef>
              <a:spcAft>
                <a:spcPts val="1800"/>
              </a:spcAft>
              <a:defRPr sz="1800" i="1">
                <a:solidFill>
                  <a:schemeClr val="bg1"/>
                </a:solidFill>
              </a:defRPr>
            </a:lvl1pPr>
            <a:lvl2pPr marL="0" indent="0" algn="ctr">
              <a:lnSpc>
                <a:spcPct val="100000"/>
              </a:lnSpc>
              <a:spcBef>
                <a:spcPts val="0"/>
              </a:spcBef>
              <a:buNone/>
              <a:defRPr sz="1000" i="0">
                <a:solidFill>
                  <a:schemeClr val="bg1"/>
                </a:solidFill>
              </a:defRPr>
            </a:lvl2pPr>
            <a:lvl3pPr marL="0" indent="0" algn="ctr">
              <a:lnSpc>
                <a:spcPct val="100000"/>
              </a:lnSpc>
              <a:spcBef>
                <a:spcPts val="0"/>
              </a:spcBef>
              <a:buNone/>
              <a:defRPr sz="1000" i="0">
                <a:solidFill>
                  <a:schemeClr val="bg1"/>
                </a:solidFill>
              </a:defRPr>
            </a:lvl3pPr>
            <a:lvl4pPr marL="0" indent="0" algn="ctr">
              <a:lnSpc>
                <a:spcPct val="100000"/>
              </a:lnSpc>
              <a:spcBef>
                <a:spcPts val="0"/>
              </a:spcBef>
              <a:buNone/>
              <a:defRPr sz="1000" i="0">
                <a:solidFill>
                  <a:schemeClr val="bg1"/>
                </a:solidFill>
              </a:defRPr>
            </a:lvl4pPr>
            <a:lvl5pPr marL="0" indent="0" algn="ctr">
              <a:lnSpc>
                <a:spcPct val="100000"/>
              </a:lnSpc>
              <a:spcBef>
                <a:spcPts val="0"/>
              </a:spcBef>
              <a:buNone/>
              <a:defRPr sz="1000" i="0">
                <a:solidFill>
                  <a:schemeClr val="bg1"/>
                </a:solidFill>
              </a:defRPr>
            </a:lvl5pPr>
          </a:lstStyle>
          <a:p>
            <a:pPr lvl="0"/>
            <a:r>
              <a:rPr lang="en-US"/>
              <a:t>Click to edit Master text styles</a:t>
            </a:r>
          </a:p>
        </p:txBody>
      </p:sp>
      <p:sp>
        <p:nvSpPr>
          <p:cNvPr id="8" name="Text Placeholder 7">
            <a:extLst>
              <a:ext uri="{FF2B5EF4-FFF2-40B4-BE49-F238E27FC236}">
                <a16:creationId xmlns:a16="http://schemas.microsoft.com/office/drawing/2014/main" id="{8EFF4FB2-7421-40B0-8472-5B5F6D9F00E2}"/>
              </a:ext>
            </a:extLst>
          </p:cNvPr>
          <p:cNvSpPr>
            <a:spLocks noGrp="1"/>
          </p:cNvSpPr>
          <p:nvPr>
            <p:ph type="body" sz="quarter" idx="14"/>
          </p:nvPr>
        </p:nvSpPr>
        <p:spPr bwMode="white">
          <a:xfrm>
            <a:off x="431999" y="3591233"/>
            <a:ext cx="2106000" cy="153888"/>
          </a:xfrm>
        </p:spPr>
        <p:txBody>
          <a:bodyPr>
            <a:noAutofit/>
          </a:bodyPr>
          <a:lstStyle>
            <a:lvl1pPr algn="ctr">
              <a:lnSpc>
                <a:spcPct val="100000"/>
              </a:lnSpc>
              <a:spcBef>
                <a:spcPts val="0"/>
              </a:spcBef>
              <a:spcAft>
                <a:spcPts val="1800"/>
              </a:spcAft>
              <a:defRPr sz="1600" i="0">
                <a:solidFill>
                  <a:schemeClr val="bg1"/>
                </a:solidFill>
              </a:defRPr>
            </a:lvl1pPr>
            <a:lvl2pPr marL="0" indent="0" algn="ctr">
              <a:lnSpc>
                <a:spcPct val="100000"/>
              </a:lnSpc>
              <a:spcBef>
                <a:spcPts val="0"/>
              </a:spcBef>
              <a:buNone/>
              <a:defRPr sz="1000" i="0">
                <a:solidFill>
                  <a:schemeClr val="bg1"/>
                </a:solidFill>
              </a:defRPr>
            </a:lvl2pPr>
            <a:lvl3pPr marL="0" indent="0" algn="ctr">
              <a:lnSpc>
                <a:spcPct val="100000"/>
              </a:lnSpc>
              <a:spcBef>
                <a:spcPts val="0"/>
              </a:spcBef>
              <a:buNone/>
              <a:defRPr sz="1000" i="0">
                <a:solidFill>
                  <a:schemeClr val="bg1"/>
                </a:solidFill>
              </a:defRPr>
            </a:lvl3pPr>
            <a:lvl4pPr marL="0" indent="0" algn="ctr">
              <a:lnSpc>
                <a:spcPct val="100000"/>
              </a:lnSpc>
              <a:spcBef>
                <a:spcPts val="0"/>
              </a:spcBef>
              <a:buNone/>
              <a:defRPr sz="1000" i="0">
                <a:solidFill>
                  <a:schemeClr val="bg1"/>
                </a:solidFill>
              </a:defRPr>
            </a:lvl4pPr>
            <a:lvl5pPr marL="0" indent="0" algn="ctr">
              <a:lnSpc>
                <a:spcPct val="100000"/>
              </a:lnSpc>
              <a:spcBef>
                <a:spcPts val="0"/>
              </a:spcBef>
              <a:buNone/>
              <a:defRPr sz="1000" i="0">
                <a:solidFill>
                  <a:schemeClr val="bg1"/>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09C0FE86-D10E-434F-87EF-4058CC3ABF68}"/>
              </a:ext>
            </a:extLst>
          </p:cNvPr>
          <p:cNvCxnSpPr>
            <a:cxnSpLocks/>
          </p:cNvCxnSpPr>
          <p:nvPr userDrawn="1"/>
        </p:nvCxnSpPr>
        <p:spPr bwMode="white">
          <a:xfrm>
            <a:off x="1214999" y="3510116"/>
            <a:ext cx="540000" cy="0"/>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11">
            <a:extLst>
              <a:ext uri="{FF2B5EF4-FFF2-40B4-BE49-F238E27FC236}">
                <a16:creationId xmlns:a16="http://schemas.microsoft.com/office/drawing/2014/main" id="{517A98ED-A3C5-476A-A569-89624323F6FF}"/>
              </a:ext>
            </a:extLst>
          </p:cNvPr>
          <p:cNvSpPr>
            <a:spLocks noGrp="1"/>
          </p:cNvSpPr>
          <p:nvPr>
            <p:ph sz="quarter" idx="15"/>
          </p:nvPr>
        </p:nvSpPr>
        <p:spPr>
          <a:xfrm>
            <a:off x="3312000" y="2323375"/>
            <a:ext cx="7812000" cy="38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52338A3A-60EF-43AD-8430-177C9BAC46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13" name="Straight Connector 12">
            <a:extLst>
              <a:ext uri="{FF2B5EF4-FFF2-40B4-BE49-F238E27FC236}">
                <a16:creationId xmlns:a16="http://schemas.microsoft.com/office/drawing/2014/main" id="{74D57E2E-0B53-4E29-ACFE-6E339E0B72C2}"/>
              </a:ext>
            </a:extLst>
          </p:cNvPr>
          <p:cNvCxnSpPr/>
          <p:nvPr userDrawn="1"/>
        </p:nvCxnSpPr>
        <p:spPr>
          <a:xfrm>
            <a:off x="3312000" y="1909823"/>
            <a:ext cx="798902"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5249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and Content_turquoi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BDD053-08AC-4B4D-935C-E659F04EEDEF}"/>
              </a:ext>
            </a:extLst>
          </p:cNvPr>
          <p:cNvSpPr/>
          <p:nvPr userDrawn="1"/>
        </p:nvSpPr>
        <p:spPr bwMode="black">
          <a:xfrm>
            <a:off x="0" y="0"/>
            <a:ext cx="296386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2" name="Title 1">
            <a:extLst>
              <a:ext uri="{FF2B5EF4-FFF2-40B4-BE49-F238E27FC236}">
                <a16:creationId xmlns:a16="http://schemas.microsoft.com/office/drawing/2014/main" id="{45E903EE-4E1C-488C-93E3-BF3A17D56824}"/>
              </a:ext>
            </a:extLst>
          </p:cNvPr>
          <p:cNvSpPr>
            <a:spLocks noGrp="1"/>
          </p:cNvSpPr>
          <p:nvPr>
            <p:ph type="title"/>
          </p:nvPr>
        </p:nvSpPr>
        <p:spPr>
          <a:xfrm>
            <a:off x="3312000" y="365125"/>
            <a:ext cx="7812000" cy="1325563"/>
          </a:xfrm>
        </p:spPr>
        <p:txBody>
          <a:bodyPr/>
          <a:lstStyle>
            <a:lvl1pPr>
              <a:defRPr>
                <a:solidFill>
                  <a:schemeClr val="tx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p:txBody>
          <a:bodyPr/>
          <a:lstStyle>
            <a:lvl1pPr>
              <a:defRPr>
                <a:solidFill>
                  <a:schemeClr val="bg1"/>
                </a:solidFill>
              </a:defRPr>
            </a:lvl1pPr>
          </a:lstStyle>
          <a:p>
            <a:fld id="{F2335CD6-6346-457E-B72D-D25970AF9687}" type="datetimeFigureOut">
              <a:rPr lang="en-GB" smtClean="0"/>
              <a:pPr/>
              <a:t>23/03/2026</a:t>
            </a:fld>
            <a:endParaRPr lang="en-GB"/>
          </a:p>
        </p:txBody>
      </p:sp>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lvl1pPr>
              <a:defRPr>
                <a:solidFill>
                  <a:schemeClr val="tx1"/>
                </a:solidFill>
              </a:defRPr>
            </a:lvl1pPr>
          </a:lstStyle>
          <a:p>
            <a:fld id="{DF147CEA-16D6-4673-BCFA-7EB7B103FA77}" type="slidenum">
              <a:rPr lang="en-GB" smtClean="0"/>
              <a:pPr/>
              <a:t>‹#›</a:t>
            </a:fld>
            <a:endParaRPr lang="en-GB"/>
          </a:p>
        </p:txBody>
      </p:sp>
      <p:sp>
        <p:nvSpPr>
          <p:cNvPr id="9" name="Content Placeholder 8">
            <a:extLst>
              <a:ext uri="{FF2B5EF4-FFF2-40B4-BE49-F238E27FC236}">
                <a16:creationId xmlns:a16="http://schemas.microsoft.com/office/drawing/2014/main" id="{8640253D-9799-40EB-87CE-FFCE41DE2517}"/>
              </a:ext>
            </a:extLst>
          </p:cNvPr>
          <p:cNvSpPr>
            <a:spLocks noGrp="1"/>
          </p:cNvSpPr>
          <p:nvPr>
            <p:ph sz="quarter" idx="14"/>
          </p:nvPr>
        </p:nvSpPr>
        <p:spPr>
          <a:xfrm>
            <a:off x="3312000" y="2323375"/>
            <a:ext cx="7812000" cy="38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091E8321-F813-4150-8730-7F80C644385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10" name="Straight Connector 9">
            <a:extLst>
              <a:ext uri="{FF2B5EF4-FFF2-40B4-BE49-F238E27FC236}">
                <a16:creationId xmlns:a16="http://schemas.microsoft.com/office/drawing/2014/main" id="{1C43A978-E4F5-4CDB-AB46-7BBE1B694AED}"/>
              </a:ext>
            </a:extLst>
          </p:cNvPr>
          <p:cNvCxnSpPr/>
          <p:nvPr userDrawn="1"/>
        </p:nvCxnSpPr>
        <p:spPr>
          <a:xfrm>
            <a:off x="3312000" y="1909823"/>
            <a:ext cx="798902"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74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_black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C59EA-E738-4EB7-9A94-1AB72D38E8B5}"/>
              </a:ext>
            </a:extLst>
          </p:cNvPr>
          <p:cNvSpPr>
            <a:spLocks noGrp="1"/>
          </p:cNvSpPr>
          <p:nvPr>
            <p:ph type="pic" sz="quarter" idx="13"/>
          </p:nvPr>
        </p:nvSpPr>
        <p:spPr bwMode="black">
          <a:xfrm>
            <a:off x="-1" y="0"/>
            <a:ext cx="2969537" cy="6858000"/>
          </a:xfrm>
          <a:solidFill>
            <a:schemeClr val="accent3"/>
          </a:solidFill>
        </p:spPr>
        <p:txBody>
          <a:bodyPr anchor="ctr">
            <a:normAutofit/>
          </a:bodyPr>
          <a:lstStyle>
            <a:lvl1pPr algn="ctr">
              <a:defRPr sz="16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45E903EE-4E1C-488C-93E3-BF3A17D56824}"/>
              </a:ext>
            </a:extLst>
          </p:cNvPr>
          <p:cNvSpPr>
            <a:spLocks noGrp="1"/>
          </p:cNvSpPr>
          <p:nvPr>
            <p:ph type="title"/>
          </p:nvPr>
        </p:nvSpPr>
        <p:spPr>
          <a:xfrm>
            <a:off x="3312000" y="365125"/>
            <a:ext cx="7812000" cy="1325563"/>
          </a:xfrm>
        </p:spPr>
        <p:txBody>
          <a:bodyPr/>
          <a:lstStyle>
            <a:lvl1pPr>
              <a:defRPr>
                <a:solidFill>
                  <a:schemeClr val="tx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p:txBody>
          <a:bodyPr/>
          <a:lstStyle>
            <a:lvl1pPr>
              <a:defRPr>
                <a:solidFill>
                  <a:schemeClr val="bg1"/>
                </a:solidFill>
              </a:defRPr>
            </a:lvl1pPr>
          </a:lstStyle>
          <a:p>
            <a:fld id="{F2335CD6-6346-457E-B72D-D25970AF9687}" type="datetimeFigureOut">
              <a:rPr lang="en-GB" smtClean="0"/>
              <a:pPr/>
              <a:t>23/03/2026</a:t>
            </a:fld>
            <a:endParaRPr lang="en-GB"/>
          </a:p>
        </p:txBody>
      </p:sp>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lvl1pPr>
              <a:defRPr>
                <a:solidFill>
                  <a:schemeClr val="tx1"/>
                </a:solidFill>
              </a:defRPr>
            </a:lvl1pPr>
          </a:lstStyle>
          <a:p>
            <a:fld id="{DF147CEA-16D6-4673-BCFA-7EB7B103FA77}" type="slidenum">
              <a:rPr lang="en-GB" smtClean="0"/>
              <a:pPr/>
              <a:t>‹#›</a:t>
            </a:fld>
            <a:endParaRPr lang="en-GB"/>
          </a:p>
        </p:txBody>
      </p:sp>
      <p:sp>
        <p:nvSpPr>
          <p:cNvPr id="9" name="Content Placeholder 8">
            <a:extLst>
              <a:ext uri="{FF2B5EF4-FFF2-40B4-BE49-F238E27FC236}">
                <a16:creationId xmlns:a16="http://schemas.microsoft.com/office/drawing/2014/main" id="{FA765C9B-2CEC-49A2-8249-B91321C07868}"/>
              </a:ext>
            </a:extLst>
          </p:cNvPr>
          <p:cNvSpPr>
            <a:spLocks noGrp="1"/>
          </p:cNvSpPr>
          <p:nvPr>
            <p:ph sz="quarter" idx="14"/>
          </p:nvPr>
        </p:nvSpPr>
        <p:spPr>
          <a:xfrm>
            <a:off x="3312000" y="2323375"/>
            <a:ext cx="7812000" cy="38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915180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eam Layout_15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63" name="Text Placeholder 7">
            <a:extLst>
              <a:ext uri="{FF2B5EF4-FFF2-40B4-BE49-F238E27FC236}">
                <a16:creationId xmlns:a16="http://schemas.microsoft.com/office/drawing/2014/main" id="{F199F87B-A06C-4BE9-95DF-C0F18FD20578}"/>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
        <p:nvSpPr>
          <p:cNvPr id="94" name="Rectangle 93">
            <a:extLst>
              <a:ext uri="{FF2B5EF4-FFF2-40B4-BE49-F238E27FC236}">
                <a16:creationId xmlns:a16="http://schemas.microsoft.com/office/drawing/2014/main" id="{CA8D9577-4FBE-4761-A5F0-E551A9710AA8}"/>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95" name="Picture Placeholder 11">
            <a:extLst>
              <a:ext uri="{FF2B5EF4-FFF2-40B4-BE49-F238E27FC236}">
                <a16:creationId xmlns:a16="http://schemas.microsoft.com/office/drawing/2014/main" id="{3C7C60CA-22D9-43CB-97FC-BD807696A9AB}"/>
              </a:ext>
            </a:extLst>
          </p:cNvPr>
          <p:cNvSpPr>
            <a:spLocks noGrp="1"/>
          </p:cNvSpPr>
          <p:nvPr>
            <p:ph type="pic" sz="quarter" idx="15"/>
          </p:nvPr>
        </p:nvSpPr>
        <p:spPr>
          <a:xfrm>
            <a:off x="2112139"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96" name="Picture Placeholder 11">
            <a:extLst>
              <a:ext uri="{FF2B5EF4-FFF2-40B4-BE49-F238E27FC236}">
                <a16:creationId xmlns:a16="http://schemas.microsoft.com/office/drawing/2014/main" id="{ED7A147C-E3EA-44AB-8752-0830445F9C9F}"/>
              </a:ext>
            </a:extLst>
          </p:cNvPr>
          <p:cNvSpPr>
            <a:spLocks noGrp="1"/>
          </p:cNvSpPr>
          <p:nvPr>
            <p:ph type="pic" sz="quarter" idx="16"/>
          </p:nvPr>
        </p:nvSpPr>
        <p:spPr>
          <a:xfrm>
            <a:off x="3529328"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97" name="Picture Placeholder 11">
            <a:extLst>
              <a:ext uri="{FF2B5EF4-FFF2-40B4-BE49-F238E27FC236}">
                <a16:creationId xmlns:a16="http://schemas.microsoft.com/office/drawing/2014/main" id="{3339AEC6-125B-4D41-88F8-817CE8A9DE16}"/>
              </a:ext>
            </a:extLst>
          </p:cNvPr>
          <p:cNvSpPr>
            <a:spLocks noGrp="1"/>
          </p:cNvSpPr>
          <p:nvPr>
            <p:ph type="pic" sz="quarter" idx="17"/>
          </p:nvPr>
        </p:nvSpPr>
        <p:spPr>
          <a:xfrm>
            <a:off x="4946517"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98" name="Picture Placeholder 11">
            <a:extLst>
              <a:ext uri="{FF2B5EF4-FFF2-40B4-BE49-F238E27FC236}">
                <a16:creationId xmlns:a16="http://schemas.microsoft.com/office/drawing/2014/main" id="{C3A8D399-1EEE-4A26-A246-AC7C5A39F971}"/>
              </a:ext>
            </a:extLst>
          </p:cNvPr>
          <p:cNvSpPr>
            <a:spLocks noGrp="1"/>
          </p:cNvSpPr>
          <p:nvPr>
            <p:ph type="pic" sz="quarter" idx="18"/>
          </p:nvPr>
        </p:nvSpPr>
        <p:spPr>
          <a:xfrm>
            <a:off x="6363706"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99" name="Picture Placeholder 11">
            <a:extLst>
              <a:ext uri="{FF2B5EF4-FFF2-40B4-BE49-F238E27FC236}">
                <a16:creationId xmlns:a16="http://schemas.microsoft.com/office/drawing/2014/main" id="{55174946-9325-42A2-9CCA-2CBA6829284B}"/>
              </a:ext>
            </a:extLst>
          </p:cNvPr>
          <p:cNvSpPr>
            <a:spLocks noGrp="1"/>
          </p:cNvSpPr>
          <p:nvPr>
            <p:ph type="pic" sz="quarter" idx="19"/>
          </p:nvPr>
        </p:nvSpPr>
        <p:spPr>
          <a:xfrm>
            <a:off x="7780895"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00" name="Picture Placeholder 11">
            <a:extLst>
              <a:ext uri="{FF2B5EF4-FFF2-40B4-BE49-F238E27FC236}">
                <a16:creationId xmlns:a16="http://schemas.microsoft.com/office/drawing/2014/main" id="{3EFD0C16-2F85-4F06-9B2B-EF494E9BBBB6}"/>
              </a:ext>
            </a:extLst>
          </p:cNvPr>
          <p:cNvSpPr>
            <a:spLocks noGrp="1"/>
          </p:cNvSpPr>
          <p:nvPr>
            <p:ph type="pic" sz="quarter" idx="20"/>
          </p:nvPr>
        </p:nvSpPr>
        <p:spPr>
          <a:xfrm>
            <a:off x="9198084"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03" name="Picture Placeholder 11">
            <a:extLst>
              <a:ext uri="{FF2B5EF4-FFF2-40B4-BE49-F238E27FC236}">
                <a16:creationId xmlns:a16="http://schemas.microsoft.com/office/drawing/2014/main" id="{41134655-89BE-43E2-ACF0-AB361010878C}"/>
              </a:ext>
            </a:extLst>
          </p:cNvPr>
          <p:cNvSpPr>
            <a:spLocks noGrp="1"/>
          </p:cNvSpPr>
          <p:nvPr>
            <p:ph type="pic" sz="quarter" idx="23"/>
          </p:nvPr>
        </p:nvSpPr>
        <p:spPr>
          <a:xfrm>
            <a:off x="10615270"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cxnSp>
        <p:nvCxnSpPr>
          <p:cNvPr id="104" name="Straight Connector 103">
            <a:extLst>
              <a:ext uri="{FF2B5EF4-FFF2-40B4-BE49-F238E27FC236}">
                <a16:creationId xmlns:a16="http://schemas.microsoft.com/office/drawing/2014/main" id="{86FB973D-8CB9-45F3-9C40-FE59CC431BE2}"/>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1874906-C1D2-42FA-B631-23456BA36646}"/>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EBBA706-CAA5-4496-A402-1E03969DB480}"/>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FCF08DB-BFAB-4F41-9007-5681E592C27B}"/>
              </a:ext>
            </a:extLst>
          </p:cNvPr>
          <p:cNvCxnSpPr/>
          <p:nvPr userDrawn="1"/>
        </p:nvCxnSpPr>
        <p:spPr>
          <a:xfrm>
            <a:off x="1061527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2F528DF-1F0D-457F-B0CC-2704DAD8BBE9}"/>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BC74A32-C321-4F06-BAB0-40E1B0326C8F}"/>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C2209A7-0E82-4F47-BB0F-52811979AA73}"/>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B8A306A-C2B5-486F-90E1-0BE2448082D3}"/>
              </a:ext>
            </a:extLst>
          </p:cNvPr>
          <p:cNvCxnSpPr/>
          <p:nvPr userDrawn="1"/>
        </p:nvCxnSpPr>
        <p:spPr>
          <a:xfrm>
            <a:off x="9198084"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4" name="Text Placeholder 37">
            <a:extLst>
              <a:ext uri="{FF2B5EF4-FFF2-40B4-BE49-F238E27FC236}">
                <a16:creationId xmlns:a16="http://schemas.microsoft.com/office/drawing/2014/main" id="{C61C218A-44A5-4E46-914B-830CCCA27299}"/>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5" name="Text Placeholder 37">
            <a:extLst>
              <a:ext uri="{FF2B5EF4-FFF2-40B4-BE49-F238E27FC236}">
                <a16:creationId xmlns:a16="http://schemas.microsoft.com/office/drawing/2014/main" id="{5D81116E-5F1E-457C-BE8D-DA03F0EA4D23}"/>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6" name="Text Placeholder 37">
            <a:extLst>
              <a:ext uri="{FF2B5EF4-FFF2-40B4-BE49-F238E27FC236}">
                <a16:creationId xmlns:a16="http://schemas.microsoft.com/office/drawing/2014/main" id="{FC5978F1-69ED-4FE1-A5F3-FA924B48499B}"/>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7" name="Text Placeholder 37">
            <a:extLst>
              <a:ext uri="{FF2B5EF4-FFF2-40B4-BE49-F238E27FC236}">
                <a16:creationId xmlns:a16="http://schemas.microsoft.com/office/drawing/2014/main" id="{83CA5215-A741-468D-A17E-9DEB397F439D}"/>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8" name="Text Placeholder 37">
            <a:extLst>
              <a:ext uri="{FF2B5EF4-FFF2-40B4-BE49-F238E27FC236}">
                <a16:creationId xmlns:a16="http://schemas.microsoft.com/office/drawing/2014/main" id="{95F47FA5-FE9A-42E2-8917-170AF620AC70}"/>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19" name="Text Placeholder 37">
            <a:extLst>
              <a:ext uri="{FF2B5EF4-FFF2-40B4-BE49-F238E27FC236}">
                <a16:creationId xmlns:a16="http://schemas.microsoft.com/office/drawing/2014/main" id="{00016D2B-4187-4410-B2B4-72CD90F9F282}"/>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20" name="Text Placeholder 37">
            <a:extLst>
              <a:ext uri="{FF2B5EF4-FFF2-40B4-BE49-F238E27FC236}">
                <a16:creationId xmlns:a16="http://schemas.microsoft.com/office/drawing/2014/main" id="{FC39788B-9687-4FB1-A573-8174C77D311C}"/>
              </a:ext>
            </a:extLst>
          </p:cNvPr>
          <p:cNvSpPr>
            <a:spLocks noGrp="1"/>
          </p:cNvSpPr>
          <p:nvPr>
            <p:ph type="body" sz="quarter" idx="32" hasCustomPrompt="1"/>
          </p:nvPr>
        </p:nvSpPr>
        <p:spPr>
          <a:xfrm>
            <a:off x="9198084"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23" name="Text Placeholder 37">
            <a:extLst>
              <a:ext uri="{FF2B5EF4-FFF2-40B4-BE49-F238E27FC236}">
                <a16:creationId xmlns:a16="http://schemas.microsoft.com/office/drawing/2014/main" id="{1243E1CF-E807-41DE-807A-8A3647224B56}"/>
              </a:ext>
            </a:extLst>
          </p:cNvPr>
          <p:cNvSpPr>
            <a:spLocks noGrp="1"/>
          </p:cNvSpPr>
          <p:nvPr>
            <p:ph type="body" sz="quarter" idx="35" hasCustomPrompt="1"/>
          </p:nvPr>
        </p:nvSpPr>
        <p:spPr>
          <a:xfrm>
            <a:off x="1061527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64" name="Straight Connector 163">
            <a:extLst>
              <a:ext uri="{FF2B5EF4-FFF2-40B4-BE49-F238E27FC236}">
                <a16:creationId xmlns:a16="http://schemas.microsoft.com/office/drawing/2014/main" id="{F0CEC1C8-0834-4EEA-AB5A-1D53ECEFE19F}"/>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EBD57F2-F00B-4175-8FD7-FF69F04D4E7B}"/>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5001A52-EE58-43C5-8A5E-1B312718F9E5}"/>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E58B05C-31CD-483A-8280-D63A68BE25CB}"/>
              </a:ext>
            </a:extLst>
          </p:cNvPr>
          <p:cNvCxnSpPr/>
          <p:nvPr userDrawn="1"/>
        </p:nvCxnSpPr>
        <p:spPr>
          <a:xfrm>
            <a:off x="1061527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7AC1F33-C13F-4834-B577-24CF61CBE0A3}"/>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F07EBAD-5DC5-4BE9-BE08-F0ED367273CF}"/>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8151FD6-4D92-4ECD-8C71-EDB4618629A5}"/>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F93FF7E-659C-4A3E-8A4B-354F4D10F14A}"/>
              </a:ext>
            </a:extLst>
          </p:cNvPr>
          <p:cNvCxnSpPr/>
          <p:nvPr userDrawn="1"/>
        </p:nvCxnSpPr>
        <p:spPr>
          <a:xfrm>
            <a:off x="9198084"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2" name="Text Placeholder 37">
            <a:extLst>
              <a:ext uri="{FF2B5EF4-FFF2-40B4-BE49-F238E27FC236}">
                <a16:creationId xmlns:a16="http://schemas.microsoft.com/office/drawing/2014/main" id="{D7FB8DCF-811E-4EF7-9A16-831FDEAEAB6F}"/>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3" name="Text Placeholder 37">
            <a:extLst>
              <a:ext uri="{FF2B5EF4-FFF2-40B4-BE49-F238E27FC236}">
                <a16:creationId xmlns:a16="http://schemas.microsoft.com/office/drawing/2014/main" id="{F3A2A1A0-A574-42D1-B406-A3AEDB67B3FD}"/>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4" name="Text Placeholder 37">
            <a:extLst>
              <a:ext uri="{FF2B5EF4-FFF2-40B4-BE49-F238E27FC236}">
                <a16:creationId xmlns:a16="http://schemas.microsoft.com/office/drawing/2014/main" id="{9518C234-102C-4E9E-84A8-E71C1F9459CF}"/>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5" name="Text Placeholder 37">
            <a:extLst>
              <a:ext uri="{FF2B5EF4-FFF2-40B4-BE49-F238E27FC236}">
                <a16:creationId xmlns:a16="http://schemas.microsoft.com/office/drawing/2014/main" id="{FC3E8024-22AD-42F2-92DC-92232E48E3D4}"/>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6" name="Text Placeholder 37">
            <a:extLst>
              <a:ext uri="{FF2B5EF4-FFF2-40B4-BE49-F238E27FC236}">
                <a16:creationId xmlns:a16="http://schemas.microsoft.com/office/drawing/2014/main" id="{5521DAC9-4446-4999-BF65-497A56B2178C}"/>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7" name="Text Placeholder 37">
            <a:extLst>
              <a:ext uri="{FF2B5EF4-FFF2-40B4-BE49-F238E27FC236}">
                <a16:creationId xmlns:a16="http://schemas.microsoft.com/office/drawing/2014/main" id="{9729602D-3817-4F55-B17F-71244608AA1B}"/>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8" name="Text Placeholder 37">
            <a:extLst>
              <a:ext uri="{FF2B5EF4-FFF2-40B4-BE49-F238E27FC236}">
                <a16:creationId xmlns:a16="http://schemas.microsoft.com/office/drawing/2014/main" id="{37DBFD70-D33B-4056-AA14-486BDD098BBD}"/>
              </a:ext>
            </a:extLst>
          </p:cNvPr>
          <p:cNvSpPr>
            <a:spLocks noGrp="1"/>
          </p:cNvSpPr>
          <p:nvPr>
            <p:ph type="body" sz="quarter" idx="44" hasCustomPrompt="1"/>
          </p:nvPr>
        </p:nvSpPr>
        <p:spPr>
          <a:xfrm>
            <a:off x="9198084"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9" name="Text Placeholder 37">
            <a:extLst>
              <a:ext uri="{FF2B5EF4-FFF2-40B4-BE49-F238E27FC236}">
                <a16:creationId xmlns:a16="http://schemas.microsoft.com/office/drawing/2014/main" id="{ECF186FC-2A38-4AC6-91FC-0EE03C754D28}"/>
              </a:ext>
            </a:extLst>
          </p:cNvPr>
          <p:cNvSpPr>
            <a:spLocks noGrp="1"/>
          </p:cNvSpPr>
          <p:nvPr>
            <p:ph type="body" sz="quarter" idx="47" hasCustomPrompt="1"/>
          </p:nvPr>
        </p:nvSpPr>
        <p:spPr>
          <a:xfrm>
            <a:off x="1061527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0" name="Picture Placeholder 11">
            <a:extLst>
              <a:ext uri="{FF2B5EF4-FFF2-40B4-BE49-F238E27FC236}">
                <a16:creationId xmlns:a16="http://schemas.microsoft.com/office/drawing/2014/main" id="{D4B84E32-3AA3-4819-B496-182F699418A8}"/>
              </a:ext>
            </a:extLst>
          </p:cNvPr>
          <p:cNvSpPr>
            <a:spLocks noGrp="1"/>
          </p:cNvSpPr>
          <p:nvPr>
            <p:ph type="pic" sz="quarter" idx="48"/>
          </p:nvPr>
        </p:nvSpPr>
        <p:spPr>
          <a:xfrm>
            <a:off x="694950" y="2049663"/>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81" name="Picture Placeholder 11">
            <a:extLst>
              <a:ext uri="{FF2B5EF4-FFF2-40B4-BE49-F238E27FC236}">
                <a16:creationId xmlns:a16="http://schemas.microsoft.com/office/drawing/2014/main" id="{1E722438-DF29-4CC4-ABF7-2A6E5CD69C44}"/>
              </a:ext>
            </a:extLst>
          </p:cNvPr>
          <p:cNvSpPr>
            <a:spLocks noGrp="1"/>
          </p:cNvSpPr>
          <p:nvPr>
            <p:ph type="pic" sz="quarter" idx="49"/>
          </p:nvPr>
        </p:nvSpPr>
        <p:spPr>
          <a:xfrm>
            <a:off x="2112139"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82" name="Picture Placeholder 11">
            <a:extLst>
              <a:ext uri="{FF2B5EF4-FFF2-40B4-BE49-F238E27FC236}">
                <a16:creationId xmlns:a16="http://schemas.microsoft.com/office/drawing/2014/main" id="{D73120BE-894C-4B73-916D-CA7E57BCD0DD}"/>
              </a:ext>
            </a:extLst>
          </p:cNvPr>
          <p:cNvSpPr>
            <a:spLocks noGrp="1"/>
          </p:cNvSpPr>
          <p:nvPr>
            <p:ph type="pic" sz="quarter" idx="50"/>
          </p:nvPr>
        </p:nvSpPr>
        <p:spPr>
          <a:xfrm>
            <a:off x="3529328"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83" name="Picture Placeholder 11">
            <a:extLst>
              <a:ext uri="{FF2B5EF4-FFF2-40B4-BE49-F238E27FC236}">
                <a16:creationId xmlns:a16="http://schemas.microsoft.com/office/drawing/2014/main" id="{8BC69578-6B47-4367-A49A-DE03246A3055}"/>
              </a:ext>
            </a:extLst>
          </p:cNvPr>
          <p:cNvSpPr>
            <a:spLocks noGrp="1"/>
          </p:cNvSpPr>
          <p:nvPr>
            <p:ph type="pic" sz="quarter" idx="51"/>
          </p:nvPr>
        </p:nvSpPr>
        <p:spPr>
          <a:xfrm>
            <a:off x="4946517"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84" name="Picture Placeholder 11">
            <a:extLst>
              <a:ext uri="{FF2B5EF4-FFF2-40B4-BE49-F238E27FC236}">
                <a16:creationId xmlns:a16="http://schemas.microsoft.com/office/drawing/2014/main" id="{D6EA9CF3-6ACA-471A-AD51-2F1C509122D6}"/>
              </a:ext>
            </a:extLst>
          </p:cNvPr>
          <p:cNvSpPr>
            <a:spLocks noGrp="1"/>
          </p:cNvSpPr>
          <p:nvPr>
            <p:ph type="pic" sz="quarter" idx="52"/>
          </p:nvPr>
        </p:nvSpPr>
        <p:spPr>
          <a:xfrm>
            <a:off x="6363706"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85" name="Picture Placeholder 11">
            <a:extLst>
              <a:ext uri="{FF2B5EF4-FFF2-40B4-BE49-F238E27FC236}">
                <a16:creationId xmlns:a16="http://schemas.microsoft.com/office/drawing/2014/main" id="{A3318E0A-B4C6-40FE-84F2-0EC7AA8C4005}"/>
              </a:ext>
            </a:extLst>
          </p:cNvPr>
          <p:cNvSpPr>
            <a:spLocks noGrp="1"/>
          </p:cNvSpPr>
          <p:nvPr>
            <p:ph type="pic" sz="quarter" idx="53"/>
          </p:nvPr>
        </p:nvSpPr>
        <p:spPr>
          <a:xfrm>
            <a:off x="7780895"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186" name="Picture Placeholder 11">
            <a:extLst>
              <a:ext uri="{FF2B5EF4-FFF2-40B4-BE49-F238E27FC236}">
                <a16:creationId xmlns:a16="http://schemas.microsoft.com/office/drawing/2014/main" id="{F1FE7C5B-D917-4753-82DD-350AF03485FC}"/>
              </a:ext>
            </a:extLst>
          </p:cNvPr>
          <p:cNvSpPr>
            <a:spLocks noGrp="1"/>
          </p:cNvSpPr>
          <p:nvPr>
            <p:ph type="pic" sz="quarter" idx="54"/>
          </p:nvPr>
        </p:nvSpPr>
        <p:spPr>
          <a:xfrm>
            <a:off x="9198084"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cxnSp>
        <p:nvCxnSpPr>
          <p:cNvPr id="187" name="Straight Connector 186">
            <a:extLst>
              <a:ext uri="{FF2B5EF4-FFF2-40B4-BE49-F238E27FC236}">
                <a16:creationId xmlns:a16="http://schemas.microsoft.com/office/drawing/2014/main" id="{1C678DE8-E1A0-46A1-8E15-2A350C663619}"/>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619DF9C-0936-46F3-9633-047942F4F5A5}"/>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66C41249-A46C-42CD-A017-D75A7AA3D4CA}"/>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08D5B497-FBB2-4792-BF52-9F89E6E52E0F}"/>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34D1213-C4FE-4EE4-91FF-17D770B00AF3}"/>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4AAB746-E31B-40CF-837E-73AF70D6FF9D}"/>
              </a:ext>
            </a:extLst>
          </p:cNvPr>
          <p:cNvCxnSpPr/>
          <p:nvPr userDrawn="1"/>
        </p:nvCxnSpPr>
        <p:spPr>
          <a:xfrm>
            <a:off x="7780895"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315A726-94CA-4D9E-9C74-B7DD27E3754F}"/>
              </a:ext>
            </a:extLst>
          </p:cNvPr>
          <p:cNvCxnSpPr/>
          <p:nvPr userDrawn="1"/>
        </p:nvCxnSpPr>
        <p:spPr>
          <a:xfrm>
            <a:off x="9198084"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4" name="Text Placeholder 37">
            <a:extLst>
              <a:ext uri="{FF2B5EF4-FFF2-40B4-BE49-F238E27FC236}">
                <a16:creationId xmlns:a16="http://schemas.microsoft.com/office/drawing/2014/main" id="{4A560431-EB53-4422-842C-FED27668007F}"/>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5" name="Text Placeholder 37">
            <a:extLst>
              <a:ext uri="{FF2B5EF4-FFF2-40B4-BE49-F238E27FC236}">
                <a16:creationId xmlns:a16="http://schemas.microsoft.com/office/drawing/2014/main" id="{DB043BB1-01C2-4EE8-AF75-333338DF0710}"/>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6" name="Text Placeholder 37">
            <a:extLst>
              <a:ext uri="{FF2B5EF4-FFF2-40B4-BE49-F238E27FC236}">
                <a16:creationId xmlns:a16="http://schemas.microsoft.com/office/drawing/2014/main" id="{F19544CD-1873-4A93-8918-2FE4A35694AB}"/>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7" name="Text Placeholder 37">
            <a:extLst>
              <a:ext uri="{FF2B5EF4-FFF2-40B4-BE49-F238E27FC236}">
                <a16:creationId xmlns:a16="http://schemas.microsoft.com/office/drawing/2014/main" id="{E0A93DAB-7B26-4936-8F7E-9D0316C9AC31}"/>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8" name="Text Placeholder 37">
            <a:extLst>
              <a:ext uri="{FF2B5EF4-FFF2-40B4-BE49-F238E27FC236}">
                <a16:creationId xmlns:a16="http://schemas.microsoft.com/office/drawing/2014/main" id="{DCC1B383-2EC3-443C-B20E-1C4029EE438E}"/>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9" name="Text Placeholder 37">
            <a:extLst>
              <a:ext uri="{FF2B5EF4-FFF2-40B4-BE49-F238E27FC236}">
                <a16:creationId xmlns:a16="http://schemas.microsoft.com/office/drawing/2014/main" id="{E6E34946-61C3-4EE9-8836-C1370CF205AA}"/>
              </a:ext>
            </a:extLst>
          </p:cNvPr>
          <p:cNvSpPr>
            <a:spLocks noGrp="1"/>
          </p:cNvSpPr>
          <p:nvPr>
            <p:ph type="body" sz="quarter" idx="63" hasCustomPrompt="1"/>
          </p:nvPr>
        </p:nvSpPr>
        <p:spPr>
          <a:xfrm>
            <a:off x="7780895"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00" name="Text Placeholder 37">
            <a:extLst>
              <a:ext uri="{FF2B5EF4-FFF2-40B4-BE49-F238E27FC236}">
                <a16:creationId xmlns:a16="http://schemas.microsoft.com/office/drawing/2014/main" id="{24C5690A-D635-4400-834C-4D507D037F62}"/>
              </a:ext>
            </a:extLst>
          </p:cNvPr>
          <p:cNvSpPr>
            <a:spLocks noGrp="1"/>
          </p:cNvSpPr>
          <p:nvPr>
            <p:ph type="body" sz="quarter" idx="64" hasCustomPrompt="1"/>
          </p:nvPr>
        </p:nvSpPr>
        <p:spPr>
          <a:xfrm>
            <a:off x="9198084"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201" name="Straight Connector 200">
            <a:extLst>
              <a:ext uri="{FF2B5EF4-FFF2-40B4-BE49-F238E27FC236}">
                <a16:creationId xmlns:a16="http://schemas.microsoft.com/office/drawing/2014/main" id="{0BE716A5-1D1C-45BE-BEED-BC485AF9E539}"/>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A2B9C57-DB75-4651-A7E3-DFE400BEA4DF}"/>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0937A59E-C285-4704-B6C4-E41CF3679609}"/>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EF689B7-389D-4B29-8500-E6729D2D8B1A}"/>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A8504E1-1CCE-4A0F-A4E9-37F172D31893}"/>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B2E54A4-E398-407A-96B9-C45D614126F7}"/>
              </a:ext>
            </a:extLst>
          </p:cNvPr>
          <p:cNvCxnSpPr/>
          <p:nvPr userDrawn="1"/>
        </p:nvCxnSpPr>
        <p:spPr>
          <a:xfrm>
            <a:off x="7780895"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386A762-2BE6-4F57-B941-5572314D58FD}"/>
              </a:ext>
            </a:extLst>
          </p:cNvPr>
          <p:cNvCxnSpPr/>
          <p:nvPr userDrawn="1"/>
        </p:nvCxnSpPr>
        <p:spPr>
          <a:xfrm>
            <a:off x="9198084"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8" name="Text Placeholder 37">
            <a:extLst>
              <a:ext uri="{FF2B5EF4-FFF2-40B4-BE49-F238E27FC236}">
                <a16:creationId xmlns:a16="http://schemas.microsoft.com/office/drawing/2014/main" id="{91EC0E3E-BE26-4836-8E43-1F7BA982D470}"/>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9" name="Text Placeholder 37">
            <a:extLst>
              <a:ext uri="{FF2B5EF4-FFF2-40B4-BE49-F238E27FC236}">
                <a16:creationId xmlns:a16="http://schemas.microsoft.com/office/drawing/2014/main" id="{0C7F42DA-4EA0-4262-B384-AC2373DB6543}"/>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0" name="Text Placeholder 37">
            <a:extLst>
              <a:ext uri="{FF2B5EF4-FFF2-40B4-BE49-F238E27FC236}">
                <a16:creationId xmlns:a16="http://schemas.microsoft.com/office/drawing/2014/main" id="{DACFCE2E-51EB-4C1E-B109-9D4759EB11CC}"/>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1" name="Text Placeholder 37">
            <a:extLst>
              <a:ext uri="{FF2B5EF4-FFF2-40B4-BE49-F238E27FC236}">
                <a16:creationId xmlns:a16="http://schemas.microsoft.com/office/drawing/2014/main" id="{52FB8344-10EB-4E36-B999-534E81FD61DA}"/>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2" name="Text Placeholder 37">
            <a:extLst>
              <a:ext uri="{FF2B5EF4-FFF2-40B4-BE49-F238E27FC236}">
                <a16:creationId xmlns:a16="http://schemas.microsoft.com/office/drawing/2014/main" id="{8E93F084-3813-4B7B-A24F-7C69D75EBC71}"/>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3" name="Text Placeholder 37">
            <a:extLst>
              <a:ext uri="{FF2B5EF4-FFF2-40B4-BE49-F238E27FC236}">
                <a16:creationId xmlns:a16="http://schemas.microsoft.com/office/drawing/2014/main" id="{8AE056F5-5B34-4081-A4B4-E5505CBCC390}"/>
              </a:ext>
            </a:extLst>
          </p:cNvPr>
          <p:cNvSpPr>
            <a:spLocks noGrp="1"/>
          </p:cNvSpPr>
          <p:nvPr>
            <p:ph type="body" sz="quarter" idx="73" hasCustomPrompt="1"/>
          </p:nvPr>
        </p:nvSpPr>
        <p:spPr>
          <a:xfrm>
            <a:off x="7780895"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4" name="Text Placeholder 37">
            <a:extLst>
              <a:ext uri="{FF2B5EF4-FFF2-40B4-BE49-F238E27FC236}">
                <a16:creationId xmlns:a16="http://schemas.microsoft.com/office/drawing/2014/main" id="{9F1FF84F-CBC5-4A8C-9748-40BA46602D7A}"/>
              </a:ext>
            </a:extLst>
          </p:cNvPr>
          <p:cNvSpPr>
            <a:spLocks noGrp="1"/>
          </p:cNvSpPr>
          <p:nvPr>
            <p:ph type="body" sz="quarter" idx="74" hasCustomPrompt="1"/>
          </p:nvPr>
        </p:nvSpPr>
        <p:spPr>
          <a:xfrm>
            <a:off x="9198084"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5" name="Picture Placeholder 11">
            <a:extLst>
              <a:ext uri="{FF2B5EF4-FFF2-40B4-BE49-F238E27FC236}">
                <a16:creationId xmlns:a16="http://schemas.microsoft.com/office/drawing/2014/main" id="{9754236D-4881-4DD8-912B-15629CB9524C}"/>
              </a:ext>
            </a:extLst>
          </p:cNvPr>
          <p:cNvSpPr>
            <a:spLocks noGrp="1"/>
          </p:cNvSpPr>
          <p:nvPr>
            <p:ph type="pic" sz="quarter" idx="78"/>
          </p:nvPr>
        </p:nvSpPr>
        <p:spPr>
          <a:xfrm>
            <a:off x="694950" y="3780545"/>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Tree>
    <p:extLst>
      <p:ext uri="{BB962C8B-B14F-4D97-AF65-F5344CB8AC3E}">
        <p14:creationId xmlns:p14="http://schemas.microsoft.com/office/powerpoint/2010/main" val="3391038562"/>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eam Layout_14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94" name="Text Placeholder 7">
            <a:extLst>
              <a:ext uri="{FF2B5EF4-FFF2-40B4-BE49-F238E27FC236}">
                <a16:creationId xmlns:a16="http://schemas.microsoft.com/office/drawing/2014/main" id="{2979A8E8-E8A1-4748-84E0-0D1E9532DA51}"/>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
        <p:nvSpPr>
          <p:cNvPr id="89" name="Rectangle 88">
            <a:extLst>
              <a:ext uri="{FF2B5EF4-FFF2-40B4-BE49-F238E27FC236}">
                <a16:creationId xmlns:a16="http://schemas.microsoft.com/office/drawing/2014/main" id="{E8D69A58-7DF5-467A-993A-5C8444426692}"/>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94" name="Picture Placeholder 11">
            <a:extLst>
              <a:ext uri="{FF2B5EF4-FFF2-40B4-BE49-F238E27FC236}">
                <a16:creationId xmlns:a16="http://schemas.microsoft.com/office/drawing/2014/main" id="{6D3299DA-0F7A-430D-946F-4834EEEA5392}"/>
              </a:ext>
            </a:extLst>
          </p:cNvPr>
          <p:cNvSpPr>
            <a:spLocks noGrp="1"/>
          </p:cNvSpPr>
          <p:nvPr>
            <p:ph type="pic" sz="quarter" idx="15"/>
          </p:nvPr>
        </p:nvSpPr>
        <p:spPr>
          <a:xfrm>
            <a:off x="2112139"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09" name="Picture Placeholder 11">
            <a:extLst>
              <a:ext uri="{FF2B5EF4-FFF2-40B4-BE49-F238E27FC236}">
                <a16:creationId xmlns:a16="http://schemas.microsoft.com/office/drawing/2014/main" id="{FA8728C0-62A9-41F9-882D-89419B12BD0C}"/>
              </a:ext>
            </a:extLst>
          </p:cNvPr>
          <p:cNvSpPr>
            <a:spLocks noGrp="1"/>
          </p:cNvSpPr>
          <p:nvPr>
            <p:ph type="pic" sz="quarter" idx="16"/>
          </p:nvPr>
        </p:nvSpPr>
        <p:spPr>
          <a:xfrm>
            <a:off x="3529328" y="2049663"/>
            <a:ext cx="1004850" cy="911542"/>
          </a:xfrm>
          <a:solidFill>
            <a:schemeClr val="bg2"/>
          </a:solidFill>
        </p:spPr>
        <p:txBody>
          <a:bodyPr>
            <a:noAutofit/>
          </a:bodyPr>
          <a:lstStyle>
            <a:lvl1pPr>
              <a:lnSpc>
                <a:spcPct val="90000"/>
              </a:lnSpc>
              <a:defRPr sz="1000"/>
            </a:lvl1pPr>
          </a:lstStyle>
          <a:p>
            <a:r>
              <a:rPr lang="en-US"/>
              <a:t>Click icon to add picture</a:t>
            </a:r>
            <a:endParaRPr lang="en-GB" dirty="0"/>
          </a:p>
        </p:txBody>
      </p:sp>
      <p:sp>
        <p:nvSpPr>
          <p:cNvPr id="134" name="Picture Placeholder 11">
            <a:extLst>
              <a:ext uri="{FF2B5EF4-FFF2-40B4-BE49-F238E27FC236}">
                <a16:creationId xmlns:a16="http://schemas.microsoft.com/office/drawing/2014/main" id="{949A9B3B-2514-479E-94CA-16A64ABABB31}"/>
              </a:ext>
            </a:extLst>
          </p:cNvPr>
          <p:cNvSpPr>
            <a:spLocks noGrp="1"/>
          </p:cNvSpPr>
          <p:nvPr>
            <p:ph type="pic" sz="quarter" idx="17"/>
          </p:nvPr>
        </p:nvSpPr>
        <p:spPr>
          <a:xfrm>
            <a:off x="4946517"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35" name="Picture Placeholder 11">
            <a:extLst>
              <a:ext uri="{FF2B5EF4-FFF2-40B4-BE49-F238E27FC236}">
                <a16:creationId xmlns:a16="http://schemas.microsoft.com/office/drawing/2014/main" id="{9D0AA2CD-2C66-45A8-B182-30F4029EBF38}"/>
              </a:ext>
            </a:extLst>
          </p:cNvPr>
          <p:cNvSpPr>
            <a:spLocks noGrp="1"/>
          </p:cNvSpPr>
          <p:nvPr>
            <p:ph type="pic" sz="quarter" idx="18"/>
          </p:nvPr>
        </p:nvSpPr>
        <p:spPr>
          <a:xfrm>
            <a:off x="6363706"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36" name="Picture Placeholder 11">
            <a:extLst>
              <a:ext uri="{FF2B5EF4-FFF2-40B4-BE49-F238E27FC236}">
                <a16:creationId xmlns:a16="http://schemas.microsoft.com/office/drawing/2014/main" id="{A77D2511-32A2-4CA5-A055-F94F0078E57B}"/>
              </a:ext>
            </a:extLst>
          </p:cNvPr>
          <p:cNvSpPr>
            <a:spLocks noGrp="1"/>
          </p:cNvSpPr>
          <p:nvPr>
            <p:ph type="pic" sz="quarter" idx="19"/>
          </p:nvPr>
        </p:nvSpPr>
        <p:spPr>
          <a:xfrm>
            <a:off x="7780895"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37" name="Picture Placeholder 11">
            <a:extLst>
              <a:ext uri="{FF2B5EF4-FFF2-40B4-BE49-F238E27FC236}">
                <a16:creationId xmlns:a16="http://schemas.microsoft.com/office/drawing/2014/main" id="{B595AF5A-0530-4CA6-A25D-1A07619414D6}"/>
              </a:ext>
            </a:extLst>
          </p:cNvPr>
          <p:cNvSpPr>
            <a:spLocks noGrp="1"/>
          </p:cNvSpPr>
          <p:nvPr>
            <p:ph type="pic" sz="quarter" idx="20"/>
          </p:nvPr>
        </p:nvSpPr>
        <p:spPr>
          <a:xfrm>
            <a:off x="9198084" y="2049663"/>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cxnSp>
        <p:nvCxnSpPr>
          <p:cNvPr id="138" name="Straight Connector 137">
            <a:extLst>
              <a:ext uri="{FF2B5EF4-FFF2-40B4-BE49-F238E27FC236}">
                <a16:creationId xmlns:a16="http://schemas.microsoft.com/office/drawing/2014/main" id="{0549E613-8FD1-48A7-AED6-FBA13F77A61E}"/>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2A4C3B0-3147-4C0F-9AEB-B67F0950968F}"/>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33D334F-20A3-4405-93DB-5F73ECCA69F8}"/>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60C5932-8E4C-4CBB-93C8-AEA7ABBD1658}"/>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63CA5DB-6E22-4D00-8E79-D969FD6FD95E}"/>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6A178D5-8419-4200-AB9B-1785D9F9A6E3}"/>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FDE44B6-3720-4912-997D-D440751CBE1D}"/>
              </a:ext>
            </a:extLst>
          </p:cNvPr>
          <p:cNvCxnSpPr/>
          <p:nvPr userDrawn="1"/>
        </p:nvCxnSpPr>
        <p:spPr>
          <a:xfrm>
            <a:off x="9198084"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 name="Picture Placeholder 11">
            <a:extLst>
              <a:ext uri="{FF2B5EF4-FFF2-40B4-BE49-F238E27FC236}">
                <a16:creationId xmlns:a16="http://schemas.microsoft.com/office/drawing/2014/main" id="{D2CD4EFA-601A-4C5D-A803-82A65CDE567D}"/>
              </a:ext>
            </a:extLst>
          </p:cNvPr>
          <p:cNvSpPr>
            <a:spLocks noGrp="1"/>
          </p:cNvSpPr>
          <p:nvPr>
            <p:ph type="pic" sz="quarter" idx="48"/>
          </p:nvPr>
        </p:nvSpPr>
        <p:spPr>
          <a:xfrm>
            <a:off x="694950" y="2049663"/>
            <a:ext cx="1004850" cy="911542"/>
          </a:xfrm>
          <a:solidFill>
            <a:schemeClr val="bg2"/>
          </a:solidFill>
        </p:spPr>
        <p:txBody>
          <a:bodyPr>
            <a:noAutofit/>
          </a:bodyPr>
          <a:lstStyle>
            <a:lvl1pPr>
              <a:lnSpc>
                <a:spcPct val="90000"/>
              </a:lnSpc>
              <a:defRPr sz="1000"/>
            </a:lvl1pPr>
          </a:lstStyle>
          <a:p>
            <a:r>
              <a:rPr lang="en-US"/>
              <a:t>Click icon to add picture</a:t>
            </a:r>
            <a:endParaRPr lang="en-GB" dirty="0"/>
          </a:p>
        </p:txBody>
      </p:sp>
      <p:sp>
        <p:nvSpPr>
          <p:cNvPr id="148" name="Picture Placeholder 11">
            <a:extLst>
              <a:ext uri="{FF2B5EF4-FFF2-40B4-BE49-F238E27FC236}">
                <a16:creationId xmlns:a16="http://schemas.microsoft.com/office/drawing/2014/main" id="{926DCB25-FB57-40F8-8C2D-929A431BE392}"/>
              </a:ext>
            </a:extLst>
          </p:cNvPr>
          <p:cNvSpPr>
            <a:spLocks noGrp="1"/>
          </p:cNvSpPr>
          <p:nvPr>
            <p:ph type="pic" sz="quarter" idx="49"/>
          </p:nvPr>
        </p:nvSpPr>
        <p:spPr>
          <a:xfrm>
            <a:off x="2112139"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49" name="Picture Placeholder 11">
            <a:extLst>
              <a:ext uri="{FF2B5EF4-FFF2-40B4-BE49-F238E27FC236}">
                <a16:creationId xmlns:a16="http://schemas.microsoft.com/office/drawing/2014/main" id="{EABE8005-9550-4080-A3CE-B4131F5DBF8E}"/>
              </a:ext>
            </a:extLst>
          </p:cNvPr>
          <p:cNvSpPr>
            <a:spLocks noGrp="1"/>
          </p:cNvSpPr>
          <p:nvPr>
            <p:ph type="pic" sz="quarter" idx="50"/>
          </p:nvPr>
        </p:nvSpPr>
        <p:spPr>
          <a:xfrm>
            <a:off x="3529328" y="3780545"/>
            <a:ext cx="1004850" cy="911542"/>
          </a:xfrm>
          <a:solidFill>
            <a:schemeClr val="bg2"/>
          </a:solidFill>
        </p:spPr>
        <p:txBody>
          <a:bodyPr>
            <a:noAutofit/>
          </a:bodyPr>
          <a:lstStyle>
            <a:lvl1pPr>
              <a:lnSpc>
                <a:spcPct val="90000"/>
              </a:lnSpc>
              <a:defRPr sz="1000"/>
            </a:lvl1pPr>
          </a:lstStyle>
          <a:p>
            <a:r>
              <a:rPr lang="en-US"/>
              <a:t>Click icon to add picture</a:t>
            </a:r>
            <a:endParaRPr lang="en-GB" dirty="0"/>
          </a:p>
        </p:txBody>
      </p:sp>
      <p:sp>
        <p:nvSpPr>
          <p:cNvPr id="150" name="Picture Placeholder 11">
            <a:extLst>
              <a:ext uri="{FF2B5EF4-FFF2-40B4-BE49-F238E27FC236}">
                <a16:creationId xmlns:a16="http://schemas.microsoft.com/office/drawing/2014/main" id="{BF398C32-7D1F-4CB0-A7FE-B069BC2E492A}"/>
              </a:ext>
            </a:extLst>
          </p:cNvPr>
          <p:cNvSpPr>
            <a:spLocks noGrp="1"/>
          </p:cNvSpPr>
          <p:nvPr>
            <p:ph type="pic" sz="quarter" idx="51"/>
          </p:nvPr>
        </p:nvSpPr>
        <p:spPr>
          <a:xfrm>
            <a:off x="4946517"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51" name="Picture Placeholder 11">
            <a:extLst>
              <a:ext uri="{FF2B5EF4-FFF2-40B4-BE49-F238E27FC236}">
                <a16:creationId xmlns:a16="http://schemas.microsoft.com/office/drawing/2014/main" id="{1B9D0DF2-D0A2-49A5-94C2-F1A842EBDC7B}"/>
              </a:ext>
            </a:extLst>
          </p:cNvPr>
          <p:cNvSpPr>
            <a:spLocks noGrp="1"/>
          </p:cNvSpPr>
          <p:nvPr>
            <p:ph type="pic" sz="quarter" idx="52"/>
          </p:nvPr>
        </p:nvSpPr>
        <p:spPr>
          <a:xfrm>
            <a:off x="6363706"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52" name="Picture Placeholder 11">
            <a:extLst>
              <a:ext uri="{FF2B5EF4-FFF2-40B4-BE49-F238E27FC236}">
                <a16:creationId xmlns:a16="http://schemas.microsoft.com/office/drawing/2014/main" id="{E2A1E891-886D-4472-BF0B-C9C6B1A1B300}"/>
              </a:ext>
            </a:extLst>
          </p:cNvPr>
          <p:cNvSpPr>
            <a:spLocks noGrp="1"/>
          </p:cNvSpPr>
          <p:nvPr>
            <p:ph type="pic" sz="quarter" idx="53"/>
          </p:nvPr>
        </p:nvSpPr>
        <p:spPr>
          <a:xfrm>
            <a:off x="7780895"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sp>
        <p:nvSpPr>
          <p:cNvPr id="153" name="Picture Placeholder 11">
            <a:extLst>
              <a:ext uri="{FF2B5EF4-FFF2-40B4-BE49-F238E27FC236}">
                <a16:creationId xmlns:a16="http://schemas.microsoft.com/office/drawing/2014/main" id="{2125093A-2C49-460A-88B7-77AE89A2E54E}"/>
              </a:ext>
            </a:extLst>
          </p:cNvPr>
          <p:cNvSpPr>
            <a:spLocks noGrp="1"/>
          </p:cNvSpPr>
          <p:nvPr>
            <p:ph type="pic" sz="quarter" idx="54"/>
          </p:nvPr>
        </p:nvSpPr>
        <p:spPr>
          <a:xfrm>
            <a:off x="9198084" y="3780545"/>
            <a:ext cx="1004850" cy="911542"/>
          </a:xfrm>
          <a:solidFill>
            <a:schemeClr val="bg2"/>
          </a:solidFill>
        </p:spPr>
        <p:txBody>
          <a:bodyPr>
            <a:noAutofit/>
          </a:bodyPr>
          <a:lstStyle>
            <a:lvl1pPr>
              <a:lnSpc>
                <a:spcPct val="90000"/>
              </a:lnSpc>
              <a:defRPr sz="1000"/>
            </a:lvl1pPr>
          </a:lstStyle>
          <a:p>
            <a:r>
              <a:rPr lang="en-US"/>
              <a:t>Click icon to add picture</a:t>
            </a:r>
            <a:endParaRPr lang="en-GB"/>
          </a:p>
        </p:txBody>
      </p:sp>
      <p:cxnSp>
        <p:nvCxnSpPr>
          <p:cNvPr id="154" name="Straight Connector 153">
            <a:extLst>
              <a:ext uri="{FF2B5EF4-FFF2-40B4-BE49-F238E27FC236}">
                <a16:creationId xmlns:a16="http://schemas.microsoft.com/office/drawing/2014/main" id="{FA7C984E-AFDC-4E52-8D71-5A96BBC11A16}"/>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9EB5767-AE77-4BDB-A7FB-7EFB86991F26}"/>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07F8101-8EE5-4A5F-A2AB-7268C8D5C566}"/>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DA8F428-3617-41F6-8191-32488AE36BF9}"/>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758D5F5-0B3A-465A-9ABE-3200D98D2A36}"/>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684C518-F41A-4A7E-87E1-0E168350DFBC}"/>
              </a:ext>
            </a:extLst>
          </p:cNvPr>
          <p:cNvCxnSpPr/>
          <p:nvPr userDrawn="1"/>
        </p:nvCxnSpPr>
        <p:spPr>
          <a:xfrm>
            <a:off x="7780895"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A74D93E-DFBA-462E-85BB-C36221DAB392}"/>
              </a:ext>
            </a:extLst>
          </p:cNvPr>
          <p:cNvCxnSpPr/>
          <p:nvPr userDrawn="1"/>
        </p:nvCxnSpPr>
        <p:spPr>
          <a:xfrm>
            <a:off x="9198084"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6" name="Picture Placeholder 11">
            <a:extLst>
              <a:ext uri="{FF2B5EF4-FFF2-40B4-BE49-F238E27FC236}">
                <a16:creationId xmlns:a16="http://schemas.microsoft.com/office/drawing/2014/main" id="{AD8FB29D-8506-4AFE-8C20-CACC06532D51}"/>
              </a:ext>
            </a:extLst>
          </p:cNvPr>
          <p:cNvSpPr>
            <a:spLocks noGrp="1"/>
          </p:cNvSpPr>
          <p:nvPr>
            <p:ph type="pic" sz="quarter" idx="78"/>
          </p:nvPr>
        </p:nvSpPr>
        <p:spPr>
          <a:xfrm>
            <a:off x="694950" y="3780545"/>
            <a:ext cx="1004850" cy="911542"/>
          </a:xfrm>
          <a:solidFill>
            <a:schemeClr val="bg2"/>
          </a:solidFill>
        </p:spPr>
        <p:txBody>
          <a:bodyPr>
            <a:noAutofit/>
          </a:bodyPr>
          <a:lstStyle>
            <a:lvl1pPr>
              <a:lnSpc>
                <a:spcPct val="90000"/>
              </a:lnSpc>
              <a:defRPr sz="1000"/>
            </a:lvl1pPr>
          </a:lstStyle>
          <a:p>
            <a:r>
              <a:rPr lang="en-US"/>
              <a:t>Click icon to add picture</a:t>
            </a:r>
            <a:endParaRPr lang="en-GB" dirty="0"/>
          </a:p>
        </p:txBody>
      </p:sp>
      <p:sp>
        <p:nvSpPr>
          <p:cNvPr id="177" name="Text Placeholder 37">
            <a:extLst>
              <a:ext uri="{FF2B5EF4-FFF2-40B4-BE49-F238E27FC236}">
                <a16:creationId xmlns:a16="http://schemas.microsoft.com/office/drawing/2014/main" id="{09CA866E-2398-4419-BBE0-20C487FA46A2}"/>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78" name="Text Placeholder 37">
            <a:extLst>
              <a:ext uri="{FF2B5EF4-FFF2-40B4-BE49-F238E27FC236}">
                <a16:creationId xmlns:a16="http://schemas.microsoft.com/office/drawing/2014/main" id="{D46D5324-2BDD-46D4-BCBC-1F03D34E30F1}"/>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79" name="Text Placeholder 37">
            <a:extLst>
              <a:ext uri="{FF2B5EF4-FFF2-40B4-BE49-F238E27FC236}">
                <a16:creationId xmlns:a16="http://schemas.microsoft.com/office/drawing/2014/main" id="{28EB11FA-7D89-4AC6-BF36-C050A12F3EFF}"/>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80" name="Text Placeholder 37">
            <a:extLst>
              <a:ext uri="{FF2B5EF4-FFF2-40B4-BE49-F238E27FC236}">
                <a16:creationId xmlns:a16="http://schemas.microsoft.com/office/drawing/2014/main" id="{49697E5C-9A6A-4CEB-AD15-D6B1C44B8598}"/>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81" name="Text Placeholder 37">
            <a:extLst>
              <a:ext uri="{FF2B5EF4-FFF2-40B4-BE49-F238E27FC236}">
                <a16:creationId xmlns:a16="http://schemas.microsoft.com/office/drawing/2014/main" id="{FEB78120-A876-419C-AE8C-6B3FD881FDA0}"/>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82" name="Text Placeholder 37">
            <a:extLst>
              <a:ext uri="{FF2B5EF4-FFF2-40B4-BE49-F238E27FC236}">
                <a16:creationId xmlns:a16="http://schemas.microsoft.com/office/drawing/2014/main" id="{7AF03DD1-5D23-4B76-AB1C-679D8FB1F0B1}"/>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83" name="Text Placeholder 37">
            <a:extLst>
              <a:ext uri="{FF2B5EF4-FFF2-40B4-BE49-F238E27FC236}">
                <a16:creationId xmlns:a16="http://schemas.microsoft.com/office/drawing/2014/main" id="{80E0B272-BD82-4069-8E56-F73D2E109E28}"/>
              </a:ext>
            </a:extLst>
          </p:cNvPr>
          <p:cNvSpPr>
            <a:spLocks noGrp="1"/>
          </p:cNvSpPr>
          <p:nvPr>
            <p:ph type="body" sz="quarter" idx="32" hasCustomPrompt="1"/>
          </p:nvPr>
        </p:nvSpPr>
        <p:spPr>
          <a:xfrm>
            <a:off x="9198084"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84" name="Straight Connector 183">
            <a:extLst>
              <a:ext uri="{FF2B5EF4-FFF2-40B4-BE49-F238E27FC236}">
                <a16:creationId xmlns:a16="http://schemas.microsoft.com/office/drawing/2014/main" id="{2F4A4543-A553-40CB-A69D-D18DA86ED80B}"/>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965228C-2D81-4308-AAC1-1E6AF64C4577}"/>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22F0F38A-6393-4B6E-AF9C-D357163C1149}"/>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C44ED7D-6632-492B-8A04-669D4C45AE65}"/>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AF9F991-525B-41F0-BDE2-4DA2E6D31400}"/>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3595BED-E091-40F6-96F6-5BFFD81ABF67}"/>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118D252-5151-491B-B5EB-5B643AC33F54}"/>
              </a:ext>
            </a:extLst>
          </p:cNvPr>
          <p:cNvCxnSpPr/>
          <p:nvPr userDrawn="1"/>
        </p:nvCxnSpPr>
        <p:spPr>
          <a:xfrm>
            <a:off x="9198084"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1" name="Text Placeholder 37">
            <a:extLst>
              <a:ext uri="{FF2B5EF4-FFF2-40B4-BE49-F238E27FC236}">
                <a16:creationId xmlns:a16="http://schemas.microsoft.com/office/drawing/2014/main" id="{013B374A-DF74-477F-A6AA-2F2FE8BB51F5}"/>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2" name="Text Placeholder 37">
            <a:extLst>
              <a:ext uri="{FF2B5EF4-FFF2-40B4-BE49-F238E27FC236}">
                <a16:creationId xmlns:a16="http://schemas.microsoft.com/office/drawing/2014/main" id="{07D5C788-17A4-4319-9702-90B6A3DE2ABD}"/>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0" name="Text Placeholder 37">
            <a:extLst>
              <a:ext uri="{FF2B5EF4-FFF2-40B4-BE49-F238E27FC236}">
                <a16:creationId xmlns:a16="http://schemas.microsoft.com/office/drawing/2014/main" id="{0A465B4D-5B6A-40C2-B5B2-4DCD0AC1FF8A}"/>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1" name="Text Placeholder 37">
            <a:extLst>
              <a:ext uri="{FF2B5EF4-FFF2-40B4-BE49-F238E27FC236}">
                <a16:creationId xmlns:a16="http://schemas.microsoft.com/office/drawing/2014/main" id="{3D9E64D8-45DD-4AE2-A034-8E40410D9AAB}"/>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2" name="Text Placeholder 37">
            <a:extLst>
              <a:ext uri="{FF2B5EF4-FFF2-40B4-BE49-F238E27FC236}">
                <a16:creationId xmlns:a16="http://schemas.microsoft.com/office/drawing/2014/main" id="{1786447E-C5C5-470E-BF49-8BD33CEF6919}"/>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3" name="Text Placeholder 37">
            <a:extLst>
              <a:ext uri="{FF2B5EF4-FFF2-40B4-BE49-F238E27FC236}">
                <a16:creationId xmlns:a16="http://schemas.microsoft.com/office/drawing/2014/main" id="{82BE8E67-FA1D-4C10-BDB3-1F91566CB223}"/>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4" name="Text Placeholder 37">
            <a:extLst>
              <a:ext uri="{FF2B5EF4-FFF2-40B4-BE49-F238E27FC236}">
                <a16:creationId xmlns:a16="http://schemas.microsoft.com/office/drawing/2014/main" id="{921A74FE-983E-4F9E-ACEB-0715FF4F3F36}"/>
              </a:ext>
            </a:extLst>
          </p:cNvPr>
          <p:cNvSpPr>
            <a:spLocks noGrp="1"/>
          </p:cNvSpPr>
          <p:nvPr>
            <p:ph type="body" sz="quarter" idx="44" hasCustomPrompt="1"/>
          </p:nvPr>
        </p:nvSpPr>
        <p:spPr>
          <a:xfrm>
            <a:off x="9198084"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5" name="Text Placeholder 37">
            <a:extLst>
              <a:ext uri="{FF2B5EF4-FFF2-40B4-BE49-F238E27FC236}">
                <a16:creationId xmlns:a16="http://schemas.microsoft.com/office/drawing/2014/main" id="{CE9E0FD8-3DEF-4FFE-AC8E-B6D5082FEC59}"/>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06" name="Text Placeholder 37">
            <a:extLst>
              <a:ext uri="{FF2B5EF4-FFF2-40B4-BE49-F238E27FC236}">
                <a16:creationId xmlns:a16="http://schemas.microsoft.com/office/drawing/2014/main" id="{74ECE492-B83C-4859-993C-D4985F37E55E}"/>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07" name="Text Placeholder 37">
            <a:extLst>
              <a:ext uri="{FF2B5EF4-FFF2-40B4-BE49-F238E27FC236}">
                <a16:creationId xmlns:a16="http://schemas.microsoft.com/office/drawing/2014/main" id="{2CE6AE14-4C59-49C1-944B-320B67C7C385}"/>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08" name="Text Placeholder 37">
            <a:extLst>
              <a:ext uri="{FF2B5EF4-FFF2-40B4-BE49-F238E27FC236}">
                <a16:creationId xmlns:a16="http://schemas.microsoft.com/office/drawing/2014/main" id="{E513654F-A835-4A9A-ADBD-4D7A018D4B13}"/>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09" name="Text Placeholder 37">
            <a:extLst>
              <a:ext uri="{FF2B5EF4-FFF2-40B4-BE49-F238E27FC236}">
                <a16:creationId xmlns:a16="http://schemas.microsoft.com/office/drawing/2014/main" id="{1B937D37-5392-4495-9524-27EA775842B9}"/>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10" name="Text Placeholder 37">
            <a:extLst>
              <a:ext uri="{FF2B5EF4-FFF2-40B4-BE49-F238E27FC236}">
                <a16:creationId xmlns:a16="http://schemas.microsoft.com/office/drawing/2014/main" id="{3994EFB3-ED73-4F70-A2D1-518FFAA692FB}"/>
              </a:ext>
            </a:extLst>
          </p:cNvPr>
          <p:cNvSpPr>
            <a:spLocks noGrp="1"/>
          </p:cNvSpPr>
          <p:nvPr>
            <p:ph type="body" sz="quarter" idx="63" hasCustomPrompt="1"/>
          </p:nvPr>
        </p:nvSpPr>
        <p:spPr>
          <a:xfrm>
            <a:off x="7780895"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11" name="Text Placeholder 37">
            <a:extLst>
              <a:ext uri="{FF2B5EF4-FFF2-40B4-BE49-F238E27FC236}">
                <a16:creationId xmlns:a16="http://schemas.microsoft.com/office/drawing/2014/main" id="{34774B04-4F45-4566-BF9D-D31652175D12}"/>
              </a:ext>
            </a:extLst>
          </p:cNvPr>
          <p:cNvSpPr>
            <a:spLocks noGrp="1"/>
          </p:cNvSpPr>
          <p:nvPr>
            <p:ph type="body" sz="quarter" idx="64" hasCustomPrompt="1"/>
          </p:nvPr>
        </p:nvSpPr>
        <p:spPr>
          <a:xfrm>
            <a:off x="9198084"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212" name="Straight Connector 211">
            <a:extLst>
              <a:ext uri="{FF2B5EF4-FFF2-40B4-BE49-F238E27FC236}">
                <a16:creationId xmlns:a16="http://schemas.microsoft.com/office/drawing/2014/main" id="{BB5FF6BB-EEE9-49F3-91A8-0D18C85DFB6C}"/>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4946CC6-D596-43F6-AC94-5960523A0BCC}"/>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AD4EA5EA-2B1D-48CF-8602-3308DFC5199D}"/>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0867662A-F69A-4953-A528-9FB1C4E0C6B4}"/>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AD812171-1BEC-4C3C-8A18-71879E8F0D1C}"/>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2E2FD944-0DEF-43A8-A8FB-0793FADB824C}"/>
              </a:ext>
            </a:extLst>
          </p:cNvPr>
          <p:cNvCxnSpPr/>
          <p:nvPr userDrawn="1"/>
        </p:nvCxnSpPr>
        <p:spPr>
          <a:xfrm>
            <a:off x="7780895"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0E0ABEC5-72F6-41C0-ACB7-98230C4755BB}"/>
              </a:ext>
            </a:extLst>
          </p:cNvPr>
          <p:cNvCxnSpPr/>
          <p:nvPr userDrawn="1"/>
        </p:nvCxnSpPr>
        <p:spPr>
          <a:xfrm>
            <a:off x="9198084"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19" name="Text Placeholder 37">
            <a:extLst>
              <a:ext uri="{FF2B5EF4-FFF2-40B4-BE49-F238E27FC236}">
                <a16:creationId xmlns:a16="http://schemas.microsoft.com/office/drawing/2014/main" id="{B065A3B9-B30E-4BCC-8BA0-E96F6CA274CC}"/>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0" name="Text Placeholder 37">
            <a:extLst>
              <a:ext uri="{FF2B5EF4-FFF2-40B4-BE49-F238E27FC236}">
                <a16:creationId xmlns:a16="http://schemas.microsoft.com/office/drawing/2014/main" id="{A092FE75-18C4-4009-93D4-7B9AC3A00B34}"/>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1" name="Text Placeholder 37">
            <a:extLst>
              <a:ext uri="{FF2B5EF4-FFF2-40B4-BE49-F238E27FC236}">
                <a16:creationId xmlns:a16="http://schemas.microsoft.com/office/drawing/2014/main" id="{95BB6BD3-9105-42C5-B7D0-C913ED813DDB}"/>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2" name="Text Placeholder 37">
            <a:extLst>
              <a:ext uri="{FF2B5EF4-FFF2-40B4-BE49-F238E27FC236}">
                <a16:creationId xmlns:a16="http://schemas.microsoft.com/office/drawing/2014/main" id="{5D9D2AE1-0FE7-4BA0-BAD7-3A0E248CB7C0}"/>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3" name="Text Placeholder 37">
            <a:extLst>
              <a:ext uri="{FF2B5EF4-FFF2-40B4-BE49-F238E27FC236}">
                <a16:creationId xmlns:a16="http://schemas.microsoft.com/office/drawing/2014/main" id="{EEC8D2EC-38B9-4A85-9D86-D00824A2EF13}"/>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4" name="Text Placeholder 37">
            <a:extLst>
              <a:ext uri="{FF2B5EF4-FFF2-40B4-BE49-F238E27FC236}">
                <a16:creationId xmlns:a16="http://schemas.microsoft.com/office/drawing/2014/main" id="{52EBABE3-7F2F-4811-99D8-70476F55B551}"/>
              </a:ext>
            </a:extLst>
          </p:cNvPr>
          <p:cNvSpPr>
            <a:spLocks noGrp="1"/>
          </p:cNvSpPr>
          <p:nvPr>
            <p:ph type="body" sz="quarter" idx="73" hasCustomPrompt="1"/>
          </p:nvPr>
        </p:nvSpPr>
        <p:spPr>
          <a:xfrm>
            <a:off x="7780895"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5" name="Text Placeholder 37">
            <a:extLst>
              <a:ext uri="{FF2B5EF4-FFF2-40B4-BE49-F238E27FC236}">
                <a16:creationId xmlns:a16="http://schemas.microsoft.com/office/drawing/2014/main" id="{618A48EC-1B97-4BC0-9292-A7CAB7E2B57A}"/>
              </a:ext>
            </a:extLst>
          </p:cNvPr>
          <p:cNvSpPr>
            <a:spLocks noGrp="1"/>
          </p:cNvSpPr>
          <p:nvPr>
            <p:ph type="body" sz="quarter" idx="74" hasCustomPrompt="1"/>
          </p:nvPr>
        </p:nvSpPr>
        <p:spPr>
          <a:xfrm>
            <a:off x="9198084"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1619790934"/>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eam Layout_13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87" name="Text Placeholder 7">
            <a:extLst>
              <a:ext uri="{FF2B5EF4-FFF2-40B4-BE49-F238E27FC236}">
                <a16:creationId xmlns:a16="http://schemas.microsoft.com/office/drawing/2014/main" id="{66DD3DAC-FC17-47B5-BD61-FA575EA8C8CF}"/>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
        <p:nvSpPr>
          <p:cNvPr id="86" name="Rectangle 85">
            <a:extLst>
              <a:ext uri="{FF2B5EF4-FFF2-40B4-BE49-F238E27FC236}">
                <a16:creationId xmlns:a16="http://schemas.microsoft.com/office/drawing/2014/main" id="{64CBA24F-16CC-4333-A0AA-0C2FFA9C7B64}"/>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92" name="Picture Placeholder 11">
            <a:extLst>
              <a:ext uri="{FF2B5EF4-FFF2-40B4-BE49-F238E27FC236}">
                <a16:creationId xmlns:a16="http://schemas.microsoft.com/office/drawing/2014/main" id="{EBBA8208-7926-4B38-B310-3AAC090970AA}"/>
              </a:ext>
            </a:extLst>
          </p:cNvPr>
          <p:cNvSpPr>
            <a:spLocks noGrp="1"/>
          </p:cNvSpPr>
          <p:nvPr>
            <p:ph type="pic" sz="quarter" idx="15"/>
          </p:nvPr>
        </p:nvSpPr>
        <p:spPr>
          <a:xfrm>
            <a:off x="2112139"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09" name="Picture Placeholder 11">
            <a:extLst>
              <a:ext uri="{FF2B5EF4-FFF2-40B4-BE49-F238E27FC236}">
                <a16:creationId xmlns:a16="http://schemas.microsoft.com/office/drawing/2014/main" id="{4EF66D5C-2D6C-4BF8-9D3B-A32ABC912779}"/>
              </a:ext>
            </a:extLst>
          </p:cNvPr>
          <p:cNvSpPr>
            <a:spLocks noGrp="1"/>
          </p:cNvSpPr>
          <p:nvPr>
            <p:ph type="pic" sz="quarter" idx="16"/>
          </p:nvPr>
        </p:nvSpPr>
        <p:spPr>
          <a:xfrm>
            <a:off x="3529328" y="2049663"/>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116" name="Picture Placeholder 11">
            <a:extLst>
              <a:ext uri="{FF2B5EF4-FFF2-40B4-BE49-F238E27FC236}">
                <a16:creationId xmlns:a16="http://schemas.microsoft.com/office/drawing/2014/main" id="{CF158630-85D3-44A5-9B2C-557DF0C2B15D}"/>
              </a:ext>
            </a:extLst>
          </p:cNvPr>
          <p:cNvSpPr>
            <a:spLocks noGrp="1"/>
          </p:cNvSpPr>
          <p:nvPr>
            <p:ph type="pic" sz="quarter" idx="17"/>
          </p:nvPr>
        </p:nvSpPr>
        <p:spPr>
          <a:xfrm>
            <a:off x="4946517"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27" name="Picture Placeholder 11">
            <a:extLst>
              <a:ext uri="{FF2B5EF4-FFF2-40B4-BE49-F238E27FC236}">
                <a16:creationId xmlns:a16="http://schemas.microsoft.com/office/drawing/2014/main" id="{9420EB74-5510-4E96-84E8-ADB95E898BC6}"/>
              </a:ext>
            </a:extLst>
          </p:cNvPr>
          <p:cNvSpPr>
            <a:spLocks noGrp="1"/>
          </p:cNvSpPr>
          <p:nvPr>
            <p:ph type="pic" sz="quarter" idx="18"/>
          </p:nvPr>
        </p:nvSpPr>
        <p:spPr>
          <a:xfrm>
            <a:off x="6363706"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28" name="Picture Placeholder 11">
            <a:extLst>
              <a:ext uri="{FF2B5EF4-FFF2-40B4-BE49-F238E27FC236}">
                <a16:creationId xmlns:a16="http://schemas.microsoft.com/office/drawing/2014/main" id="{A417FA6B-1D17-42B8-AD3B-341F992BC31B}"/>
              </a:ext>
            </a:extLst>
          </p:cNvPr>
          <p:cNvSpPr>
            <a:spLocks noGrp="1"/>
          </p:cNvSpPr>
          <p:nvPr>
            <p:ph type="pic" sz="quarter" idx="19"/>
          </p:nvPr>
        </p:nvSpPr>
        <p:spPr>
          <a:xfrm>
            <a:off x="7780895"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29" name="Picture Placeholder 11">
            <a:extLst>
              <a:ext uri="{FF2B5EF4-FFF2-40B4-BE49-F238E27FC236}">
                <a16:creationId xmlns:a16="http://schemas.microsoft.com/office/drawing/2014/main" id="{C64CC926-D40D-4011-B81E-9AC8D7FC1376}"/>
              </a:ext>
            </a:extLst>
          </p:cNvPr>
          <p:cNvSpPr>
            <a:spLocks noGrp="1"/>
          </p:cNvSpPr>
          <p:nvPr>
            <p:ph type="pic" sz="quarter" idx="20"/>
          </p:nvPr>
        </p:nvSpPr>
        <p:spPr>
          <a:xfrm>
            <a:off x="9198084" y="2049663"/>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130" name="Straight Connector 129">
            <a:extLst>
              <a:ext uri="{FF2B5EF4-FFF2-40B4-BE49-F238E27FC236}">
                <a16:creationId xmlns:a16="http://schemas.microsoft.com/office/drawing/2014/main" id="{8082FCEA-64E2-48F7-98A0-4F118701AFE3}"/>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896D4DB-4E43-45D0-82B2-119B482F45E5}"/>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F0FA3D3-F34D-426A-A0CE-B8B031518B83}"/>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1A58F21-7859-4012-BB89-EE5A42D1DD31}"/>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3C1CE0E-17F6-4FC0-989D-A7CC040F2456}"/>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B335D14-F94C-4B97-AC30-9719B147F7DF}"/>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0830443-F7CC-40E5-A132-42714EEA90E1}"/>
              </a:ext>
            </a:extLst>
          </p:cNvPr>
          <p:cNvCxnSpPr/>
          <p:nvPr userDrawn="1"/>
        </p:nvCxnSpPr>
        <p:spPr>
          <a:xfrm>
            <a:off x="9198084"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9" name="Picture Placeholder 11">
            <a:extLst>
              <a:ext uri="{FF2B5EF4-FFF2-40B4-BE49-F238E27FC236}">
                <a16:creationId xmlns:a16="http://schemas.microsoft.com/office/drawing/2014/main" id="{2FDB00C4-0131-4E84-8544-58B85F9E40CC}"/>
              </a:ext>
            </a:extLst>
          </p:cNvPr>
          <p:cNvSpPr>
            <a:spLocks noGrp="1"/>
          </p:cNvSpPr>
          <p:nvPr>
            <p:ph type="pic" sz="quarter" idx="48"/>
          </p:nvPr>
        </p:nvSpPr>
        <p:spPr>
          <a:xfrm>
            <a:off x="694950" y="2049663"/>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140" name="Picture Placeholder 11">
            <a:extLst>
              <a:ext uri="{FF2B5EF4-FFF2-40B4-BE49-F238E27FC236}">
                <a16:creationId xmlns:a16="http://schemas.microsoft.com/office/drawing/2014/main" id="{1475844C-9A46-429C-8A4C-527B0684E73E}"/>
              </a:ext>
            </a:extLst>
          </p:cNvPr>
          <p:cNvSpPr>
            <a:spLocks noGrp="1"/>
          </p:cNvSpPr>
          <p:nvPr>
            <p:ph type="pic" sz="quarter" idx="49"/>
          </p:nvPr>
        </p:nvSpPr>
        <p:spPr>
          <a:xfrm>
            <a:off x="2112139" y="3780545"/>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41" name="Picture Placeholder 11">
            <a:extLst>
              <a:ext uri="{FF2B5EF4-FFF2-40B4-BE49-F238E27FC236}">
                <a16:creationId xmlns:a16="http://schemas.microsoft.com/office/drawing/2014/main" id="{206A59C9-524D-4310-AD36-7CDDB614F386}"/>
              </a:ext>
            </a:extLst>
          </p:cNvPr>
          <p:cNvSpPr>
            <a:spLocks noGrp="1"/>
          </p:cNvSpPr>
          <p:nvPr>
            <p:ph type="pic" sz="quarter" idx="50"/>
          </p:nvPr>
        </p:nvSpPr>
        <p:spPr>
          <a:xfrm>
            <a:off x="3529328" y="3780545"/>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142" name="Picture Placeholder 11">
            <a:extLst>
              <a:ext uri="{FF2B5EF4-FFF2-40B4-BE49-F238E27FC236}">
                <a16:creationId xmlns:a16="http://schemas.microsoft.com/office/drawing/2014/main" id="{8F677123-8D56-4836-A4A7-58FB69823F23}"/>
              </a:ext>
            </a:extLst>
          </p:cNvPr>
          <p:cNvSpPr>
            <a:spLocks noGrp="1"/>
          </p:cNvSpPr>
          <p:nvPr>
            <p:ph type="pic" sz="quarter" idx="51"/>
          </p:nvPr>
        </p:nvSpPr>
        <p:spPr>
          <a:xfrm>
            <a:off x="4946517" y="3780545"/>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43" name="Picture Placeholder 11">
            <a:extLst>
              <a:ext uri="{FF2B5EF4-FFF2-40B4-BE49-F238E27FC236}">
                <a16:creationId xmlns:a16="http://schemas.microsoft.com/office/drawing/2014/main" id="{8A262E86-3133-40CF-BEAC-725D651731C3}"/>
              </a:ext>
            </a:extLst>
          </p:cNvPr>
          <p:cNvSpPr>
            <a:spLocks noGrp="1"/>
          </p:cNvSpPr>
          <p:nvPr>
            <p:ph type="pic" sz="quarter" idx="52"/>
          </p:nvPr>
        </p:nvSpPr>
        <p:spPr>
          <a:xfrm>
            <a:off x="6363706" y="3780545"/>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144" name="Picture Placeholder 11">
            <a:extLst>
              <a:ext uri="{FF2B5EF4-FFF2-40B4-BE49-F238E27FC236}">
                <a16:creationId xmlns:a16="http://schemas.microsoft.com/office/drawing/2014/main" id="{3C9352E4-C6FD-4A22-8EB5-29C9425666F1}"/>
              </a:ext>
            </a:extLst>
          </p:cNvPr>
          <p:cNvSpPr>
            <a:spLocks noGrp="1"/>
          </p:cNvSpPr>
          <p:nvPr>
            <p:ph type="pic" sz="quarter" idx="53"/>
          </p:nvPr>
        </p:nvSpPr>
        <p:spPr>
          <a:xfrm>
            <a:off x="7780895" y="3780545"/>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145" name="Straight Connector 144">
            <a:extLst>
              <a:ext uri="{FF2B5EF4-FFF2-40B4-BE49-F238E27FC236}">
                <a16:creationId xmlns:a16="http://schemas.microsoft.com/office/drawing/2014/main" id="{AB718FA1-79B9-4A36-9A03-7A7FAEED227A}"/>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31D26E1-B2FD-4A2C-9223-7B1C3D101636}"/>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2E2C703-EAA2-4892-9B2D-ADFC0CEB3550}"/>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4DA324A-74AD-44EE-882E-B3D1803A4395}"/>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317D828-2693-4DDE-BC70-C5A301D0FF6B}"/>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26DEA604-6080-4B3E-948B-834C6D1105E6}"/>
              </a:ext>
            </a:extLst>
          </p:cNvPr>
          <p:cNvCxnSpPr/>
          <p:nvPr userDrawn="1"/>
        </p:nvCxnSpPr>
        <p:spPr>
          <a:xfrm>
            <a:off x="7780895"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5" name="Picture Placeholder 11">
            <a:extLst>
              <a:ext uri="{FF2B5EF4-FFF2-40B4-BE49-F238E27FC236}">
                <a16:creationId xmlns:a16="http://schemas.microsoft.com/office/drawing/2014/main" id="{5A224956-CD87-4158-AD23-B95D008F7E44}"/>
              </a:ext>
            </a:extLst>
          </p:cNvPr>
          <p:cNvSpPr>
            <a:spLocks noGrp="1"/>
          </p:cNvSpPr>
          <p:nvPr>
            <p:ph type="pic" sz="quarter" idx="78"/>
          </p:nvPr>
        </p:nvSpPr>
        <p:spPr>
          <a:xfrm>
            <a:off x="694950" y="3780545"/>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166" name="Text Placeholder 37">
            <a:extLst>
              <a:ext uri="{FF2B5EF4-FFF2-40B4-BE49-F238E27FC236}">
                <a16:creationId xmlns:a16="http://schemas.microsoft.com/office/drawing/2014/main" id="{9EC88EE4-A9C7-4F02-8753-F42E7E5591CE}"/>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7" name="Text Placeholder 37">
            <a:extLst>
              <a:ext uri="{FF2B5EF4-FFF2-40B4-BE49-F238E27FC236}">
                <a16:creationId xmlns:a16="http://schemas.microsoft.com/office/drawing/2014/main" id="{AE696016-D27E-4BD7-B84F-3429B3ABACDF}"/>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8" name="Text Placeholder 37">
            <a:extLst>
              <a:ext uri="{FF2B5EF4-FFF2-40B4-BE49-F238E27FC236}">
                <a16:creationId xmlns:a16="http://schemas.microsoft.com/office/drawing/2014/main" id="{3728B433-7339-4AD2-8B6E-6D06D31A9386}"/>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9" name="Text Placeholder 37">
            <a:extLst>
              <a:ext uri="{FF2B5EF4-FFF2-40B4-BE49-F238E27FC236}">
                <a16:creationId xmlns:a16="http://schemas.microsoft.com/office/drawing/2014/main" id="{4F15432E-2F8C-48A6-96EA-3A893AB3F7D6}"/>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70" name="Text Placeholder 37">
            <a:extLst>
              <a:ext uri="{FF2B5EF4-FFF2-40B4-BE49-F238E27FC236}">
                <a16:creationId xmlns:a16="http://schemas.microsoft.com/office/drawing/2014/main" id="{F5DE3364-8314-46FB-8923-1385B7EECE65}"/>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72" name="Text Placeholder 37">
            <a:extLst>
              <a:ext uri="{FF2B5EF4-FFF2-40B4-BE49-F238E27FC236}">
                <a16:creationId xmlns:a16="http://schemas.microsoft.com/office/drawing/2014/main" id="{9D3045B6-7D96-4868-B474-836C8FDD178D}"/>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73" name="Text Placeholder 37">
            <a:extLst>
              <a:ext uri="{FF2B5EF4-FFF2-40B4-BE49-F238E27FC236}">
                <a16:creationId xmlns:a16="http://schemas.microsoft.com/office/drawing/2014/main" id="{2990B005-A41E-46F9-AEFE-54D533381FB8}"/>
              </a:ext>
            </a:extLst>
          </p:cNvPr>
          <p:cNvSpPr>
            <a:spLocks noGrp="1"/>
          </p:cNvSpPr>
          <p:nvPr>
            <p:ph type="body" sz="quarter" idx="32" hasCustomPrompt="1"/>
          </p:nvPr>
        </p:nvSpPr>
        <p:spPr>
          <a:xfrm>
            <a:off x="9198084"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74" name="Straight Connector 173">
            <a:extLst>
              <a:ext uri="{FF2B5EF4-FFF2-40B4-BE49-F238E27FC236}">
                <a16:creationId xmlns:a16="http://schemas.microsoft.com/office/drawing/2014/main" id="{108A9297-8381-4D7E-8E92-A626D341E708}"/>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B1AA68F-5055-4330-AC67-06176BFB4E04}"/>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0A9F428-9998-4C59-A263-B19425F96E6B}"/>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8BA3293-D2F8-4C0B-BDA9-65D517928632}"/>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4F58EA2-B410-46F6-906D-CCB6AF9FB4EF}"/>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AE4AEFC-6C8F-48AC-857E-0DCBFBF4B05F}"/>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F6CC021-E2C3-4A9B-9E33-B8E443342343}"/>
              </a:ext>
            </a:extLst>
          </p:cNvPr>
          <p:cNvCxnSpPr/>
          <p:nvPr userDrawn="1"/>
        </p:nvCxnSpPr>
        <p:spPr>
          <a:xfrm>
            <a:off x="9198084"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2" name="Text Placeholder 37">
            <a:extLst>
              <a:ext uri="{FF2B5EF4-FFF2-40B4-BE49-F238E27FC236}">
                <a16:creationId xmlns:a16="http://schemas.microsoft.com/office/drawing/2014/main" id="{E656C59C-A828-425F-8A2B-32225B66486D}"/>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3" name="Text Placeholder 37">
            <a:extLst>
              <a:ext uri="{FF2B5EF4-FFF2-40B4-BE49-F238E27FC236}">
                <a16:creationId xmlns:a16="http://schemas.microsoft.com/office/drawing/2014/main" id="{81FD0C1F-E6D7-410A-A519-04D3033AF6EA}"/>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4" name="Text Placeholder 37">
            <a:extLst>
              <a:ext uri="{FF2B5EF4-FFF2-40B4-BE49-F238E27FC236}">
                <a16:creationId xmlns:a16="http://schemas.microsoft.com/office/drawing/2014/main" id="{6A17FE6B-1E31-447D-9CAD-CF0516744117}"/>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9" name="Text Placeholder 37">
            <a:extLst>
              <a:ext uri="{FF2B5EF4-FFF2-40B4-BE49-F238E27FC236}">
                <a16:creationId xmlns:a16="http://schemas.microsoft.com/office/drawing/2014/main" id="{5777F625-0B4D-47F7-9923-050355AFBB70}"/>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0" name="Text Placeholder 37">
            <a:extLst>
              <a:ext uri="{FF2B5EF4-FFF2-40B4-BE49-F238E27FC236}">
                <a16:creationId xmlns:a16="http://schemas.microsoft.com/office/drawing/2014/main" id="{F0BD6273-9197-46FE-B411-58910F4946B6}"/>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1" name="Text Placeholder 37">
            <a:extLst>
              <a:ext uri="{FF2B5EF4-FFF2-40B4-BE49-F238E27FC236}">
                <a16:creationId xmlns:a16="http://schemas.microsoft.com/office/drawing/2014/main" id="{98867BA1-109E-44C6-ACBC-B00953636D72}"/>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2" name="Text Placeholder 37">
            <a:extLst>
              <a:ext uri="{FF2B5EF4-FFF2-40B4-BE49-F238E27FC236}">
                <a16:creationId xmlns:a16="http://schemas.microsoft.com/office/drawing/2014/main" id="{4C4CEEEC-18C5-4E95-B902-406B8B8CE370}"/>
              </a:ext>
            </a:extLst>
          </p:cNvPr>
          <p:cNvSpPr>
            <a:spLocks noGrp="1"/>
          </p:cNvSpPr>
          <p:nvPr>
            <p:ph type="body" sz="quarter" idx="44" hasCustomPrompt="1"/>
          </p:nvPr>
        </p:nvSpPr>
        <p:spPr>
          <a:xfrm>
            <a:off x="9198084"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3" name="Text Placeholder 37">
            <a:extLst>
              <a:ext uri="{FF2B5EF4-FFF2-40B4-BE49-F238E27FC236}">
                <a16:creationId xmlns:a16="http://schemas.microsoft.com/office/drawing/2014/main" id="{F92F0538-FCB4-463B-8E7A-8EAC00710B31}"/>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4" name="Text Placeholder 37">
            <a:extLst>
              <a:ext uri="{FF2B5EF4-FFF2-40B4-BE49-F238E27FC236}">
                <a16:creationId xmlns:a16="http://schemas.microsoft.com/office/drawing/2014/main" id="{C7AAA1ED-A5FE-419B-B7C9-97A1880BDFF0}"/>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5" name="Text Placeholder 37">
            <a:extLst>
              <a:ext uri="{FF2B5EF4-FFF2-40B4-BE49-F238E27FC236}">
                <a16:creationId xmlns:a16="http://schemas.microsoft.com/office/drawing/2014/main" id="{BB314B71-D22C-4826-9DE8-7BA0404FBC2A}"/>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6" name="Text Placeholder 37">
            <a:extLst>
              <a:ext uri="{FF2B5EF4-FFF2-40B4-BE49-F238E27FC236}">
                <a16:creationId xmlns:a16="http://schemas.microsoft.com/office/drawing/2014/main" id="{B55D6A48-86D4-48A1-8882-0260BCF8E154}"/>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7" name="Text Placeholder 37">
            <a:extLst>
              <a:ext uri="{FF2B5EF4-FFF2-40B4-BE49-F238E27FC236}">
                <a16:creationId xmlns:a16="http://schemas.microsoft.com/office/drawing/2014/main" id="{7F0685A9-9B6B-43BF-93E9-F79626748BA5}"/>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98" name="Text Placeholder 37">
            <a:extLst>
              <a:ext uri="{FF2B5EF4-FFF2-40B4-BE49-F238E27FC236}">
                <a16:creationId xmlns:a16="http://schemas.microsoft.com/office/drawing/2014/main" id="{02907492-2ACD-44ED-87EF-08BE41596FCC}"/>
              </a:ext>
            </a:extLst>
          </p:cNvPr>
          <p:cNvSpPr>
            <a:spLocks noGrp="1"/>
          </p:cNvSpPr>
          <p:nvPr>
            <p:ph type="body" sz="quarter" idx="63" hasCustomPrompt="1"/>
          </p:nvPr>
        </p:nvSpPr>
        <p:spPr>
          <a:xfrm>
            <a:off x="7780895"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99" name="Straight Connector 198">
            <a:extLst>
              <a:ext uri="{FF2B5EF4-FFF2-40B4-BE49-F238E27FC236}">
                <a16:creationId xmlns:a16="http://schemas.microsoft.com/office/drawing/2014/main" id="{D466547D-27EE-43F0-9550-5AB821918CFD}"/>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18E318A9-953D-4E13-8CA2-45013B81A9B3}"/>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87E7763-C933-4D54-821F-134FE6CEB672}"/>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1DB902FE-FCB6-4077-B544-827BD4673FF2}"/>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E27DBEC-8DF1-4F89-9EB6-DF084515013F}"/>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35EE447-FF35-47B1-8C3B-0E85AC2A6E30}"/>
              </a:ext>
            </a:extLst>
          </p:cNvPr>
          <p:cNvCxnSpPr/>
          <p:nvPr userDrawn="1"/>
        </p:nvCxnSpPr>
        <p:spPr>
          <a:xfrm>
            <a:off x="7780895"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5" name="Text Placeholder 37">
            <a:extLst>
              <a:ext uri="{FF2B5EF4-FFF2-40B4-BE49-F238E27FC236}">
                <a16:creationId xmlns:a16="http://schemas.microsoft.com/office/drawing/2014/main" id="{E5578376-961A-4A71-A942-D1439AD69F62}"/>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6" name="Text Placeholder 37">
            <a:extLst>
              <a:ext uri="{FF2B5EF4-FFF2-40B4-BE49-F238E27FC236}">
                <a16:creationId xmlns:a16="http://schemas.microsoft.com/office/drawing/2014/main" id="{13B1F8DB-66BA-4CB5-92DE-252477018DE1}"/>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7" name="Text Placeholder 37">
            <a:extLst>
              <a:ext uri="{FF2B5EF4-FFF2-40B4-BE49-F238E27FC236}">
                <a16:creationId xmlns:a16="http://schemas.microsoft.com/office/drawing/2014/main" id="{BED292F9-5955-4A93-AA5F-7EB4D0401D10}"/>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8" name="Text Placeholder 37">
            <a:extLst>
              <a:ext uri="{FF2B5EF4-FFF2-40B4-BE49-F238E27FC236}">
                <a16:creationId xmlns:a16="http://schemas.microsoft.com/office/drawing/2014/main" id="{474412EA-42F4-4E05-A936-752552534203}"/>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9" name="Text Placeholder 37">
            <a:extLst>
              <a:ext uri="{FF2B5EF4-FFF2-40B4-BE49-F238E27FC236}">
                <a16:creationId xmlns:a16="http://schemas.microsoft.com/office/drawing/2014/main" id="{81E9CB84-5DFA-410E-94C3-4BDC841D893F}"/>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0" name="Text Placeholder 37">
            <a:extLst>
              <a:ext uri="{FF2B5EF4-FFF2-40B4-BE49-F238E27FC236}">
                <a16:creationId xmlns:a16="http://schemas.microsoft.com/office/drawing/2014/main" id="{CC82B9BC-0E71-4A8F-9D22-E472D83DC657}"/>
              </a:ext>
            </a:extLst>
          </p:cNvPr>
          <p:cNvSpPr>
            <a:spLocks noGrp="1"/>
          </p:cNvSpPr>
          <p:nvPr>
            <p:ph type="body" sz="quarter" idx="73" hasCustomPrompt="1"/>
          </p:nvPr>
        </p:nvSpPr>
        <p:spPr>
          <a:xfrm>
            <a:off x="7780895"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353540495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eam Layout_12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87" name="Text Placeholder 7">
            <a:extLst>
              <a:ext uri="{FF2B5EF4-FFF2-40B4-BE49-F238E27FC236}">
                <a16:creationId xmlns:a16="http://schemas.microsoft.com/office/drawing/2014/main" id="{877C8B82-0003-44AF-98D8-A3963B4EAEE0}"/>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
        <p:nvSpPr>
          <p:cNvPr id="195" name="Rectangle 194">
            <a:extLst>
              <a:ext uri="{FF2B5EF4-FFF2-40B4-BE49-F238E27FC236}">
                <a16:creationId xmlns:a16="http://schemas.microsoft.com/office/drawing/2014/main" id="{610B6020-F340-4D61-9CBC-13558F9FF259}"/>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196" name="Picture Placeholder 11">
            <a:extLst>
              <a:ext uri="{FF2B5EF4-FFF2-40B4-BE49-F238E27FC236}">
                <a16:creationId xmlns:a16="http://schemas.microsoft.com/office/drawing/2014/main" id="{CFC57715-9F67-4926-9E2E-4057653BD14B}"/>
              </a:ext>
            </a:extLst>
          </p:cNvPr>
          <p:cNvSpPr>
            <a:spLocks noGrp="1"/>
          </p:cNvSpPr>
          <p:nvPr>
            <p:ph type="pic" sz="quarter" idx="15"/>
          </p:nvPr>
        </p:nvSpPr>
        <p:spPr>
          <a:xfrm>
            <a:off x="2112139"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97" name="Picture Placeholder 11">
            <a:extLst>
              <a:ext uri="{FF2B5EF4-FFF2-40B4-BE49-F238E27FC236}">
                <a16:creationId xmlns:a16="http://schemas.microsoft.com/office/drawing/2014/main" id="{42A7DCD8-F772-4AB0-B342-13BE7658CE9B}"/>
              </a:ext>
            </a:extLst>
          </p:cNvPr>
          <p:cNvSpPr>
            <a:spLocks noGrp="1"/>
          </p:cNvSpPr>
          <p:nvPr>
            <p:ph type="pic" sz="quarter" idx="16"/>
          </p:nvPr>
        </p:nvSpPr>
        <p:spPr>
          <a:xfrm>
            <a:off x="3529328" y="2049663"/>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98" name="Picture Placeholder 11">
            <a:extLst>
              <a:ext uri="{FF2B5EF4-FFF2-40B4-BE49-F238E27FC236}">
                <a16:creationId xmlns:a16="http://schemas.microsoft.com/office/drawing/2014/main" id="{6A1D9F4E-F9CA-4F45-AD62-BED744530102}"/>
              </a:ext>
            </a:extLst>
          </p:cNvPr>
          <p:cNvSpPr>
            <a:spLocks noGrp="1"/>
          </p:cNvSpPr>
          <p:nvPr>
            <p:ph type="pic" sz="quarter" idx="17"/>
          </p:nvPr>
        </p:nvSpPr>
        <p:spPr>
          <a:xfrm>
            <a:off x="4946517"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99" name="Picture Placeholder 11">
            <a:extLst>
              <a:ext uri="{FF2B5EF4-FFF2-40B4-BE49-F238E27FC236}">
                <a16:creationId xmlns:a16="http://schemas.microsoft.com/office/drawing/2014/main" id="{94C121F5-7727-4B8E-842D-5289351B6A44}"/>
              </a:ext>
            </a:extLst>
          </p:cNvPr>
          <p:cNvSpPr>
            <a:spLocks noGrp="1"/>
          </p:cNvSpPr>
          <p:nvPr>
            <p:ph type="pic" sz="quarter" idx="18"/>
          </p:nvPr>
        </p:nvSpPr>
        <p:spPr>
          <a:xfrm>
            <a:off x="6363706"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200" name="Picture Placeholder 11">
            <a:extLst>
              <a:ext uri="{FF2B5EF4-FFF2-40B4-BE49-F238E27FC236}">
                <a16:creationId xmlns:a16="http://schemas.microsoft.com/office/drawing/2014/main" id="{DFC30940-F768-4C0F-A42D-097B743DBA8B}"/>
              </a:ext>
            </a:extLst>
          </p:cNvPr>
          <p:cNvSpPr>
            <a:spLocks noGrp="1"/>
          </p:cNvSpPr>
          <p:nvPr>
            <p:ph type="pic" sz="quarter" idx="19"/>
          </p:nvPr>
        </p:nvSpPr>
        <p:spPr>
          <a:xfrm>
            <a:off x="7780895"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201" name="Straight Connector 200">
            <a:extLst>
              <a:ext uri="{FF2B5EF4-FFF2-40B4-BE49-F238E27FC236}">
                <a16:creationId xmlns:a16="http://schemas.microsoft.com/office/drawing/2014/main" id="{73A71BFB-1D4B-41A6-87FA-E2FF302DA7B6}"/>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1D296FB-678B-42DB-85D5-4512D9D7914B}"/>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7AA55EC3-3748-4D22-86B6-11EF7A3E4C6A}"/>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F9FAF038-F30E-436F-9641-1571B3106B6B}"/>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C2FD812-F750-4185-B31D-B7C2905E672A}"/>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F6DEFF8-7C8B-400D-86AD-7D4BA5D70A5F}"/>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7" name="Picture Placeholder 11">
            <a:extLst>
              <a:ext uri="{FF2B5EF4-FFF2-40B4-BE49-F238E27FC236}">
                <a16:creationId xmlns:a16="http://schemas.microsoft.com/office/drawing/2014/main" id="{E79B3FFA-0062-48EC-9424-8CF8B5AF4FC3}"/>
              </a:ext>
            </a:extLst>
          </p:cNvPr>
          <p:cNvSpPr>
            <a:spLocks noGrp="1"/>
          </p:cNvSpPr>
          <p:nvPr>
            <p:ph type="pic" sz="quarter" idx="48"/>
          </p:nvPr>
        </p:nvSpPr>
        <p:spPr>
          <a:xfrm>
            <a:off x="694950" y="2049663"/>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208" name="Picture Placeholder 11">
            <a:extLst>
              <a:ext uri="{FF2B5EF4-FFF2-40B4-BE49-F238E27FC236}">
                <a16:creationId xmlns:a16="http://schemas.microsoft.com/office/drawing/2014/main" id="{40B242DB-8391-4D5F-8973-51502038A3D4}"/>
              </a:ext>
            </a:extLst>
          </p:cNvPr>
          <p:cNvSpPr>
            <a:spLocks noGrp="1"/>
          </p:cNvSpPr>
          <p:nvPr>
            <p:ph type="pic" sz="quarter" idx="49"/>
          </p:nvPr>
        </p:nvSpPr>
        <p:spPr>
          <a:xfrm>
            <a:off x="2112139"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209" name="Picture Placeholder 11">
            <a:extLst>
              <a:ext uri="{FF2B5EF4-FFF2-40B4-BE49-F238E27FC236}">
                <a16:creationId xmlns:a16="http://schemas.microsoft.com/office/drawing/2014/main" id="{32B7D87C-BB8C-4601-A940-2A0055C60873}"/>
              </a:ext>
            </a:extLst>
          </p:cNvPr>
          <p:cNvSpPr>
            <a:spLocks noGrp="1"/>
          </p:cNvSpPr>
          <p:nvPr>
            <p:ph type="pic" sz="quarter" idx="50"/>
          </p:nvPr>
        </p:nvSpPr>
        <p:spPr>
          <a:xfrm>
            <a:off x="3529328" y="3780545"/>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210" name="Picture Placeholder 11">
            <a:extLst>
              <a:ext uri="{FF2B5EF4-FFF2-40B4-BE49-F238E27FC236}">
                <a16:creationId xmlns:a16="http://schemas.microsoft.com/office/drawing/2014/main" id="{C6739C45-F31D-44F1-A518-EF224E34F27C}"/>
              </a:ext>
            </a:extLst>
          </p:cNvPr>
          <p:cNvSpPr>
            <a:spLocks noGrp="1"/>
          </p:cNvSpPr>
          <p:nvPr>
            <p:ph type="pic" sz="quarter" idx="51"/>
          </p:nvPr>
        </p:nvSpPr>
        <p:spPr>
          <a:xfrm>
            <a:off x="4946517"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211" name="Picture Placeholder 11">
            <a:extLst>
              <a:ext uri="{FF2B5EF4-FFF2-40B4-BE49-F238E27FC236}">
                <a16:creationId xmlns:a16="http://schemas.microsoft.com/office/drawing/2014/main" id="{8724B836-6CFD-4EE0-B704-07198C21456E}"/>
              </a:ext>
            </a:extLst>
          </p:cNvPr>
          <p:cNvSpPr>
            <a:spLocks noGrp="1"/>
          </p:cNvSpPr>
          <p:nvPr>
            <p:ph type="pic" sz="quarter" idx="52"/>
          </p:nvPr>
        </p:nvSpPr>
        <p:spPr>
          <a:xfrm>
            <a:off x="6363706"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212" name="Picture Placeholder 11">
            <a:extLst>
              <a:ext uri="{FF2B5EF4-FFF2-40B4-BE49-F238E27FC236}">
                <a16:creationId xmlns:a16="http://schemas.microsoft.com/office/drawing/2014/main" id="{7517659D-0E33-481A-83F3-42856208F051}"/>
              </a:ext>
            </a:extLst>
          </p:cNvPr>
          <p:cNvSpPr>
            <a:spLocks noGrp="1"/>
          </p:cNvSpPr>
          <p:nvPr>
            <p:ph type="pic" sz="quarter" idx="53"/>
          </p:nvPr>
        </p:nvSpPr>
        <p:spPr>
          <a:xfrm>
            <a:off x="7780895"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213" name="Straight Connector 212">
            <a:extLst>
              <a:ext uri="{FF2B5EF4-FFF2-40B4-BE49-F238E27FC236}">
                <a16:creationId xmlns:a16="http://schemas.microsoft.com/office/drawing/2014/main" id="{4B8B4D58-F0E4-4BBD-8972-65748102944E}"/>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03DB393A-11CE-4EC1-ADFE-61511CCFA076}"/>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DAE07B1-EDCE-4AA6-B08C-2DF8646EBE62}"/>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F3E7B62-85CD-45CA-92EC-463B475D577E}"/>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7AED6D2-AD8E-465D-84E3-467C2CFC2EF3}"/>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D667872-A36B-4A85-9644-A86BA2942607}"/>
              </a:ext>
            </a:extLst>
          </p:cNvPr>
          <p:cNvCxnSpPr/>
          <p:nvPr userDrawn="1"/>
        </p:nvCxnSpPr>
        <p:spPr>
          <a:xfrm>
            <a:off x="7780895"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9" name="Picture Placeholder 11">
            <a:extLst>
              <a:ext uri="{FF2B5EF4-FFF2-40B4-BE49-F238E27FC236}">
                <a16:creationId xmlns:a16="http://schemas.microsoft.com/office/drawing/2014/main" id="{F9FBA9F4-246C-40E7-B2E3-0016D601C2C1}"/>
              </a:ext>
            </a:extLst>
          </p:cNvPr>
          <p:cNvSpPr>
            <a:spLocks noGrp="1"/>
          </p:cNvSpPr>
          <p:nvPr>
            <p:ph type="pic" sz="quarter" idx="78"/>
          </p:nvPr>
        </p:nvSpPr>
        <p:spPr>
          <a:xfrm>
            <a:off x="694950" y="3780545"/>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220" name="Text Placeholder 37">
            <a:extLst>
              <a:ext uri="{FF2B5EF4-FFF2-40B4-BE49-F238E27FC236}">
                <a16:creationId xmlns:a16="http://schemas.microsoft.com/office/drawing/2014/main" id="{B0DFC782-01D9-42D1-8E8C-10FCF27CFA37}"/>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21" name="Text Placeholder 37">
            <a:extLst>
              <a:ext uri="{FF2B5EF4-FFF2-40B4-BE49-F238E27FC236}">
                <a16:creationId xmlns:a16="http://schemas.microsoft.com/office/drawing/2014/main" id="{291A9730-8236-4B87-BE30-78A251070788}"/>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22" name="Text Placeholder 37">
            <a:extLst>
              <a:ext uri="{FF2B5EF4-FFF2-40B4-BE49-F238E27FC236}">
                <a16:creationId xmlns:a16="http://schemas.microsoft.com/office/drawing/2014/main" id="{06A6D789-DF30-42BD-9361-AC00696EF166}"/>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23" name="Text Placeholder 37">
            <a:extLst>
              <a:ext uri="{FF2B5EF4-FFF2-40B4-BE49-F238E27FC236}">
                <a16:creationId xmlns:a16="http://schemas.microsoft.com/office/drawing/2014/main" id="{EB8DC18D-8236-4E70-AA98-1D0992886841}"/>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24" name="Text Placeholder 37">
            <a:extLst>
              <a:ext uri="{FF2B5EF4-FFF2-40B4-BE49-F238E27FC236}">
                <a16:creationId xmlns:a16="http://schemas.microsoft.com/office/drawing/2014/main" id="{12FAC1EA-90A4-43AB-849A-1FD562B74EE0}"/>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25" name="Text Placeholder 37">
            <a:extLst>
              <a:ext uri="{FF2B5EF4-FFF2-40B4-BE49-F238E27FC236}">
                <a16:creationId xmlns:a16="http://schemas.microsoft.com/office/drawing/2014/main" id="{8DAC9BD0-664D-4FF2-8F1B-5F64B9BC825F}"/>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226" name="Straight Connector 225">
            <a:extLst>
              <a:ext uri="{FF2B5EF4-FFF2-40B4-BE49-F238E27FC236}">
                <a16:creationId xmlns:a16="http://schemas.microsoft.com/office/drawing/2014/main" id="{57709A26-3819-4EB3-BF0F-321EFE2A98FB}"/>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5EB9A16-CE0D-4184-B2AC-07BC5C341500}"/>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60C4C7F-9363-4641-AB0F-93531AA4E5C4}"/>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12606C3-8737-4152-B66A-99D022EE785D}"/>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49C976B2-17CA-477D-8CDA-8E824EEC44B3}"/>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3535214-EBAC-4FB5-B88C-4F6C5BF2A1E8}"/>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2" name="Text Placeholder 37">
            <a:extLst>
              <a:ext uri="{FF2B5EF4-FFF2-40B4-BE49-F238E27FC236}">
                <a16:creationId xmlns:a16="http://schemas.microsoft.com/office/drawing/2014/main" id="{FCE99750-A7BD-48C5-A469-AA1CB466B264}"/>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33" name="Text Placeholder 37">
            <a:extLst>
              <a:ext uri="{FF2B5EF4-FFF2-40B4-BE49-F238E27FC236}">
                <a16:creationId xmlns:a16="http://schemas.microsoft.com/office/drawing/2014/main" id="{68069CAE-C871-469E-B75D-08142220510E}"/>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34" name="Text Placeholder 37">
            <a:extLst>
              <a:ext uri="{FF2B5EF4-FFF2-40B4-BE49-F238E27FC236}">
                <a16:creationId xmlns:a16="http://schemas.microsoft.com/office/drawing/2014/main" id="{B20EA159-6429-48D3-9D14-F23E6C271E84}"/>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35" name="Text Placeholder 37">
            <a:extLst>
              <a:ext uri="{FF2B5EF4-FFF2-40B4-BE49-F238E27FC236}">
                <a16:creationId xmlns:a16="http://schemas.microsoft.com/office/drawing/2014/main" id="{87DFC5BD-9CB4-4215-AE11-6E812B8CFB14}"/>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36" name="Text Placeholder 37">
            <a:extLst>
              <a:ext uri="{FF2B5EF4-FFF2-40B4-BE49-F238E27FC236}">
                <a16:creationId xmlns:a16="http://schemas.microsoft.com/office/drawing/2014/main" id="{857A5E2C-4006-4809-B125-2D239634DD44}"/>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37" name="Text Placeholder 37">
            <a:extLst>
              <a:ext uri="{FF2B5EF4-FFF2-40B4-BE49-F238E27FC236}">
                <a16:creationId xmlns:a16="http://schemas.microsoft.com/office/drawing/2014/main" id="{3F94329E-1344-4BD0-A04D-BD01C57B8A94}"/>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38" name="Text Placeholder 37">
            <a:extLst>
              <a:ext uri="{FF2B5EF4-FFF2-40B4-BE49-F238E27FC236}">
                <a16:creationId xmlns:a16="http://schemas.microsoft.com/office/drawing/2014/main" id="{3B440563-C780-4B2E-9113-3936F4EDF497}"/>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39" name="Text Placeholder 37">
            <a:extLst>
              <a:ext uri="{FF2B5EF4-FFF2-40B4-BE49-F238E27FC236}">
                <a16:creationId xmlns:a16="http://schemas.microsoft.com/office/drawing/2014/main" id="{43E9A20A-6B02-43FA-8FD9-8D2A81CC1D26}"/>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40" name="Text Placeholder 37">
            <a:extLst>
              <a:ext uri="{FF2B5EF4-FFF2-40B4-BE49-F238E27FC236}">
                <a16:creationId xmlns:a16="http://schemas.microsoft.com/office/drawing/2014/main" id="{66070D53-6865-41DC-A40E-FA23A7DEB222}"/>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41" name="Text Placeholder 37">
            <a:extLst>
              <a:ext uri="{FF2B5EF4-FFF2-40B4-BE49-F238E27FC236}">
                <a16:creationId xmlns:a16="http://schemas.microsoft.com/office/drawing/2014/main" id="{A40F5D86-D4D6-4AD1-BA74-0F961EED13E0}"/>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42" name="Text Placeholder 37">
            <a:extLst>
              <a:ext uri="{FF2B5EF4-FFF2-40B4-BE49-F238E27FC236}">
                <a16:creationId xmlns:a16="http://schemas.microsoft.com/office/drawing/2014/main" id="{91762A7A-9324-4069-BD52-C1D6916F2DD0}"/>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243" name="Text Placeholder 37">
            <a:extLst>
              <a:ext uri="{FF2B5EF4-FFF2-40B4-BE49-F238E27FC236}">
                <a16:creationId xmlns:a16="http://schemas.microsoft.com/office/drawing/2014/main" id="{839207B4-78E2-4250-A60E-EE09485BD4CA}"/>
              </a:ext>
            </a:extLst>
          </p:cNvPr>
          <p:cNvSpPr>
            <a:spLocks noGrp="1"/>
          </p:cNvSpPr>
          <p:nvPr>
            <p:ph type="body" sz="quarter" idx="63" hasCustomPrompt="1"/>
          </p:nvPr>
        </p:nvSpPr>
        <p:spPr>
          <a:xfrm>
            <a:off x="7780895"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244" name="Straight Connector 243">
            <a:extLst>
              <a:ext uri="{FF2B5EF4-FFF2-40B4-BE49-F238E27FC236}">
                <a16:creationId xmlns:a16="http://schemas.microsoft.com/office/drawing/2014/main" id="{53536F01-03D5-4008-B197-5F5A6B5CBD4B}"/>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B0C3FED0-EB70-4F8A-B002-29AD2733BA19}"/>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502A6E7E-D374-49AE-881C-068254AF0CFD}"/>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5FB3B1F1-7446-43D3-ADFC-EDBD4CEF95CF}"/>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556D4D1E-1D52-43B8-B1AA-7A25BF849723}"/>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89AC8D6-FD05-4EC4-B7E4-89643BAF6D64}"/>
              </a:ext>
            </a:extLst>
          </p:cNvPr>
          <p:cNvCxnSpPr/>
          <p:nvPr userDrawn="1"/>
        </p:nvCxnSpPr>
        <p:spPr>
          <a:xfrm>
            <a:off x="7780895"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0" name="Text Placeholder 37">
            <a:extLst>
              <a:ext uri="{FF2B5EF4-FFF2-40B4-BE49-F238E27FC236}">
                <a16:creationId xmlns:a16="http://schemas.microsoft.com/office/drawing/2014/main" id="{B5CFF39C-03BE-460B-A87F-33537D556856}"/>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1" name="Text Placeholder 37">
            <a:extLst>
              <a:ext uri="{FF2B5EF4-FFF2-40B4-BE49-F238E27FC236}">
                <a16:creationId xmlns:a16="http://schemas.microsoft.com/office/drawing/2014/main" id="{178C91F3-B9A7-42D3-B04C-F7A52CF81ADA}"/>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2" name="Text Placeholder 37">
            <a:extLst>
              <a:ext uri="{FF2B5EF4-FFF2-40B4-BE49-F238E27FC236}">
                <a16:creationId xmlns:a16="http://schemas.microsoft.com/office/drawing/2014/main" id="{4ACA7FB2-8C2B-4BC1-AC42-6E5F9A4183F2}"/>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3" name="Text Placeholder 37">
            <a:extLst>
              <a:ext uri="{FF2B5EF4-FFF2-40B4-BE49-F238E27FC236}">
                <a16:creationId xmlns:a16="http://schemas.microsoft.com/office/drawing/2014/main" id="{F18E5AC8-C986-4F09-A6FE-1CEEDB4CF390}"/>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4" name="Text Placeholder 37">
            <a:extLst>
              <a:ext uri="{FF2B5EF4-FFF2-40B4-BE49-F238E27FC236}">
                <a16:creationId xmlns:a16="http://schemas.microsoft.com/office/drawing/2014/main" id="{5677B090-F107-4E8F-A151-4A76D3199317}"/>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55" name="Text Placeholder 37">
            <a:extLst>
              <a:ext uri="{FF2B5EF4-FFF2-40B4-BE49-F238E27FC236}">
                <a16:creationId xmlns:a16="http://schemas.microsoft.com/office/drawing/2014/main" id="{989B1933-AE69-414F-AC29-2B8F6024E9E4}"/>
              </a:ext>
            </a:extLst>
          </p:cNvPr>
          <p:cNvSpPr>
            <a:spLocks noGrp="1"/>
          </p:cNvSpPr>
          <p:nvPr>
            <p:ph type="body" sz="quarter" idx="73" hasCustomPrompt="1"/>
          </p:nvPr>
        </p:nvSpPr>
        <p:spPr>
          <a:xfrm>
            <a:off x="7780895"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2642200998"/>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eam Layout_11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79" name="Text Placeholder 7">
            <a:extLst>
              <a:ext uri="{FF2B5EF4-FFF2-40B4-BE49-F238E27FC236}">
                <a16:creationId xmlns:a16="http://schemas.microsoft.com/office/drawing/2014/main" id="{647423D5-23F0-41CB-995B-C7949EDB43BA}"/>
              </a:ext>
            </a:extLst>
          </p:cNvPr>
          <p:cNvSpPr>
            <a:spLocks noGrp="1"/>
          </p:cNvSpPr>
          <p:nvPr>
            <p:ph type="body" sz="quarter" idx="36" hasCustomPrompt="1"/>
          </p:nvPr>
        </p:nvSpPr>
        <p:spPr bwMode="white">
          <a:xfrm>
            <a:off x="431998" y="5670975"/>
            <a:ext cx="3097330" cy="169277"/>
          </a:xfrm>
        </p:spPr>
        <p:txBody>
          <a:bodyPr wrap="square" anchor="b" anchorCtr="0">
            <a:spAutoFit/>
          </a:bodyPr>
          <a:lstStyle>
            <a:lvl1pPr algn="l">
              <a:lnSpc>
                <a:spcPct val="100000"/>
              </a:lnSpc>
              <a:spcBef>
                <a:spcPts val="0"/>
              </a:spcBef>
              <a:spcAft>
                <a:spcPts val="1800"/>
              </a:spcAft>
              <a:defRPr sz="11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sp>
        <p:nvSpPr>
          <p:cNvPr id="75" name="Rectangle 74">
            <a:extLst>
              <a:ext uri="{FF2B5EF4-FFF2-40B4-BE49-F238E27FC236}">
                <a16:creationId xmlns:a16="http://schemas.microsoft.com/office/drawing/2014/main" id="{A7FBA83E-4C48-4556-B6DB-41C505F198C8}"/>
              </a:ext>
            </a:extLst>
          </p:cNvPr>
          <p:cNvSpPr/>
          <p:nvPr userDrawn="1"/>
        </p:nvSpPr>
        <p:spPr>
          <a:xfrm>
            <a:off x="431998" y="1937442"/>
            <a:ext cx="11502827" cy="36213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76" name="Picture Placeholder 11">
            <a:extLst>
              <a:ext uri="{FF2B5EF4-FFF2-40B4-BE49-F238E27FC236}">
                <a16:creationId xmlns:a16="http://schemas.microsoft.com/office/drawing/2014/main" id="{0D971FEE-482F-4ABD-B530-AA5102EF4604}"/>
              </a:ext>
            </a:extLst>
          </p:cNvPr>
          <p:cNvSpPr>
            <a:spLocks noGrp="1"/>
          </p:cNvSpPr>
          <p:nvPr>
            <p:ph type="pic" sz="quarter" idx="15"/>
          </p:nvPr>
        </p:nvSpPr>
        <p:spPr>
          <a:xfrm>
            <a:off x="2112139"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3" name="Picture Placeholder 11">
            <a:extLst>
              <a:ext uri="{FF2B5EF4-FFF2-40B4-BE49-F238E27FC236}">
                <a16:creationId xmlns:a16="http://schemas.microsoft.com/office/drawing/2014/main" id="{C8ED86F5-B0CE-49C7-A374-D4810E0A82AB}"/>
              </a:ext>
            </a:extLst>
          </p:cNvPr>
          <p:cNvSpPr>
            <a:spLocks noGrp="1"/>
          </p:cNvSpPr>
          <p:nvPr>
            <p:ph type="pic" sz="quarter" idx="16"/>
          </p:nvPr>
        </p:nvSpPr>
        <p:spPr>
          <a:xfrm>
            <a:off x="3529328" y="2049663"/>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87" name="Picture Placeholder 11">
            <a:extLst>
              <a:ext uri="{FF2B5EF4-FFF2-40B4-BE49-F238E27FC236}">
                <a16:creationId xmlns:a16="http://schemas.microsoft.com/office/drawing/2014/main" id="{D501D346-3E84-42F2-B9DC-B842D7E88031}"/>
              </a:ext>
            </a:extLst>
          </p:cNvPr>
          <p:cNvSpPr>
            <a:spLocks noGrp="1"/>
          </p:cNvSpPr>
          <p:nvPr>
            <p:ph type="pic" sz="quarter" idx="17"/>
          </p:nvPr>
        </p:nvSpPr>
        <p:spPr>
          <a:xfrm>
            <a:off x="4946517"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7" name="Picture Placeholder 11">
            <a:extLst>
              <a:ext uri="{FF2B5EF4-FFF2-40B4-BE49-F238E27FC236}">
                <a16:creationId xmlns:a16="http://schemas.microsoft.com/office/drawing/2014/main" id="{631607CC-8297-4320-A846-72423907CDE3}"/>
              </a:ext>
            </a:extLst>
          </p:cNvPr>
          <p:cNvSpPr>
            <a:spLocks noGrp="1"/>
          </p:cNvSpPr>
          <p:nvPr>
            <p:ph type="pic" sz="quarter" idx="18"/>
          </p:nvPr>
        </p:nvSpPr>
        <p:spPr>
          <a:xfrm>
            <a:off x="6363706"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8" name="Picture Placeholder 11">
            <a:extLst>
              <a:ext uri="{FF2B5EF4-FFF2-40B4-BE49-F238E27FC236}">
                <a16:creationId xmlns:a16="http://schemas.microsoft.com/office/drawing/2014/main" id="{621F4A85-BF81-40D3-94E7-AF276DFD54D0}"/>
              </a:ext>
            </a:extLst>
          </p:cNvPr>
          <p:cNvSpPr>
            <a:spLocks noGrp="1"/>
          </p:cNvSpPr>
          <p:nvPr>
            <p:ph type="pic" sz="quarter" idx="19"/>
          </p:nvPr>
        </p:nvSpPr>
        <p:spPr>
          <a:xfrm>
            <a:off x="7780895" y="2049663"/>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107" name="Straight Connector 106">
            <a:extLst>
              <a:ext uri="{FF2B5EF4-FFF2-40B4-BE49-F238E27FC236}">
                <a16:creationId xmlns:a16="http://schemas.microsoft.com/office/drawing/2014/main" id="{D9B62ABC-08B7-4EC2-9D87-08C075D97AFD}"/>
              </a:ext>
            </a:extLst>
          </p:cNvPr>
          <p:cNvCxnSpPr/>
          <p:nvPr userDrawn="1"/>
        </p:nvCxnSpPr>
        <p:spPr>
          <a:xfrm>
            <a:off x="694950"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F33C764-F0FD-4CBE-B0F4-39998614205A}"/>
              </a:ext>
            </a:extLst>
          </p:cNvPr>
          <p:cNvCxnSpPr/>
          <p:nvPr userDrawn="1"/>
        </p:nvCxnSpPr>
        <p:spPr>
          <a:xfrm>
            <a:off x="2112139"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BBDB510-8DCC-49FC-AB9A-3D022AF9065F}"/>
              </a:ext>
            </a:extLst>
          </p:cNvPr>
          <p:cNvCxnSpPr/>
          <p:nvPr userDrawn="1"/>
        </p:nvCxnSpPr>
        <p:spPr>
          <a:xfrm>
            <a:off x="3529328"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2561428-BE97-408F-843C-DDD66316D1F4}"/>
              </a:ext>
            </a:extLst>
          </p:cNvPr>
          <p:cNvCxnSpPr/>
          <p:nvPr userDrawn="1"/>
        </p:nvCxnSpPr>
        <p:spPr>
          <a:xfrm>
            <a:off x="4946517"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B49FAC8-A52E-4208-9353-804496C9CAF0}"/>
              </a:ext>
            </a:extLst>
          </p:cNvPr>
          <p:cNvCxnSpPr/>
          <p:nvPr userDrawn="1"/>
        </p:nvCxnSpPr>
        <p:spPr>
          <a:xfrm>
            <a:off x="6363706"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A25609E-2306-4695-8B52-3E3BA04A393C}"/>
              </a:ext>
            </a:extLst>
          </p:cNvPr>
          <p:cNvCxnSpPr/>
          <p:nvPr userDrawn="1"/>
        </p:nvCxnSpPr>
        <p:spPr>
          <a:xfrm>
            <a:off x="7780895" y="3070966"/>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8" name="Picture Placeholder 11">
            <a:extLst>
              <a:ext uri="{FF2B5EF4-FFF2-40B4-BE49-F238E27FC236}">
                <a16:creationId xmlns:a16="http://schemas.microsoft.com/office/drawing/2014/main" id="{270DDFD2-D7CF-4CD5-9426-C38100ADB5EC}"/>
              </a:ext>
            </a:extLst>
          </p:cNvPr>
          <p:cNvSpPr>
            <a:spLocks noGrp="1"/>
          </p:cNvSpPr>
          <p:nvPr>
            <p:ph type="pic" sz="quarter" idx="48"/>
          </p:nvPr>
        </p:nvSpPr>
        <p:spPr>
          <a:xfrm>
            <a:off x="694950" y="2049663"/>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20" name="Picture Placeholder 11">
            <a:extLst>
              <a:ext uri="{FF2B5EF4-FFF2-40B4-BE49-F238E27FC236}">
                <a16:creationId xmlns:a16="http://schemas.microsoft.com/office/drawing/2014/main" id="{C5C00A8D-BC17-4B7B-8A2D-59B274627B83}"/>
              </a:ext>
            </a:extLst>
          </p:cNvPr>
          <p:cNvSpPr>
            <a:spLocks noGrp="1"/>
          </p:cNvSpPr>
          <p:nvPr>
            <p:ph type="pic" sz="quarter" idx="49"/>
          </p:nvPr>
        </p:nvSpPr>
        <p:spPr>
          <a:xfrm>
            <a:off x="2112139"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21" name="Picture Placeholder 11">
            <a:extLst>
              <a:ext uri="{FF2B5EF4-FFF2-40B4-BE49-F238E27FC236}">
                <a16:creationId xmlns:a16="http://schemas.microsoft.com/office/drawing/2014/main" id="{0794EBBA-4D23-4BC2-AEEA-CB79CD3248A6}"/>
              </a:ext>
            </a:extLst>
          </p:cNvPr>
          <p:cNvSpPr>
            <a:spLocks noGrp="1"/>
          </p:cNvSpPr>
          <p:nvPr>
            <p:ph type="pic" sz="quarter" idx="50"/>
          </p:nvPr>
        </p:nvSpPr>
        <p:spPr>
          <a:xfrm>
            <a:off x="3529328" y="3780545"/>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22" name="Picture Placeholder 11">
            <a:extLst>
              <a:ext uri="{FF2B5EF4-FFF2-40B4-BE49-F238E27FC236}">
                <a16:creationId xmlns:a16="http://schemas.microsoft.com/office/drawing/2014/main" id="{4DAFC2CE-5814-434A-9E69-178C37E7E4FF}"/>
              </a:ext>
            </a:extLst>
          </p:cNvPr>
          <p:cNvSpPr>
            <a:spLocks noGrp="1"/>
          </p:cNvSpPr>
          <p:nvPr>
            <p:ph type="pic" sz="quarter" idx="51"/>
          </p:nvPr>
        </p:nvSpPr>
        <p:spPr>
          <a:xfrm>
            <a:off x="4946517"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27" name="Picture Placeholder 11">
            <a:extLst>
              <a:ext uri="{FF2B5EF4-FFF2-40B4-BE49-F238E27FC236}">
                <a16:creationId xmlns:a16="http://schemas.microsoft.com/office/drawing/2014/main" id="{EE33EF83-6DF7-48F3-BE3C-87677FB06BD0}"/>
              </a:ext>
            </a:extLst>
          </p:cNvPr>
          <p:cNvSpPr>
            <a:spLocks noGrp="1"/>
          </p:cNvSpPr>
          <p:nvPr>
            <p:ph type="pic" sz="quarter" idx="52"/>
          </p:nvPr>
        </p:nvSpPr>
        <p:spPr>
          <a:xfrm>
            <a:off x="6363706" y="3780545"/>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128" name="Straight Connector 127">
            <a:extLst>
              <a:ext uri="{FF2B5EF4-FFF2-40B4-BE49-F238E27FC236}">
                <a16:creationId xmlns:a16="http://schemas.microsoft.com/office/drawing/2014/main" id="{82FE339C-F3BD-4B4F-8EA9-F95C8A0CA27A}"/>
              </a:ext>
            </a:extLst>
          </p:cNvPr>
          <p:cNvCxnSpPr/>
          <p:nvPr userDrawn="1"/>
        </p:nvCxnSpPr>
        <p:spPr>
          <a:xfrm>
            <a:off x="694950"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E136D98-67C4-424F-9AD7-F70BAB293752}"/>
              </a:ext>
            </a:extLst>
          </p:cNvPr>
          <p:cNvCxnSpPr/>
          <p:nvPr userDrawn="1"/>
        </p:nvCxnSpPr>
        <p:spPr>
          <a:xfrm>
            <a:off x="2112139"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832B9F1-ACB2-4B8A-83F8-263B1840B6BD}"/>
              </a:ext>
            </a:extLst>
          </p:cNvPr>
          <p:cNvCxnSpPr/>
          <p:nvPr userDrawn="1"/>
        </p:nvCxnSpPr>
        <p:spPr>
          <a:xfrm>
            <a:off x="3529328"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3288A57-D419-4D08-86C5-D7EADE5B88E1}"/>
              </a:ext>
            </a:extLst>
          </p:cNvPr>
          <p:cNvCxnSpPr/>
          <p:nvPr userDrawn="1"/>
        </p:nvCxnSpPr>
        <p:spPr>
          <a:xfrm>
            <a:off x="4946517"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E055964-B938-4250-9DFC-A58DA9A2BB41}"/>
              </a:ext>
            </a:extLst>
          </p:cNvPr>
          <p:cNvCxnSpPr/>
          <p:nvPr userDrawn="1"/>
        </p:nvCxnSpPr>
        <p:spPr>
          <a:xfrm>
            <a:off x="6363706" y="48018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5" name="Picture Placeholder 11">
            <a:extLst>
              <a:ext uri="{FF2B5EF4-FFF2-40B4-BE49-F238E27FC236}">
                <a16:creationId xmlns:a16="http://schemas.microsoft.com/office/drawing/2014/main" id="{938A15C5-B2B4-4D2E-801E-03EC42CA9763}"/>
              </a:ext>
            </a:extLst>
          </p:cNvPr>
          <p:cNvSpPr>
            <a:spLocks noGrp="1"/>
          </p:cNvSpPr>
          <p:nvPr>
            <p:ph type="pic" sz="quarter" idx="78"/>
          </p:nvPr>
        </p:nvSpPr>
        <p:spPr>
          <a:xfrm>
            <a:off x="694950" y="3780545"/>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36" name="Text Placeholder 37">
            <a:extLst>
              <a:ext uri="{FF2B5EF4-FFF2-40B4-BE49-F238E27FC236}">
                <a16:creationId xmlns:a16="http://schemas.microsoft.com/office/drawing/2014/main" id="{253BA20B-DAE6-4D56-8725-7ABFE3B65CCD}"/>
              </a:ext>
            </a:extLst>
          </p:cNvPr>
          <p:cNvSpPr>
            <a:spLocks noGrp="1"/>
          </p:cNvSpPr>
          <p:nvPr>
            <p:ph type="body" sz="quarter" idx="26" hasCustomPrompt="1"/>
          </p:nvPr>
        </p:nvSpPr>
        <p:spPr>
          <a:xfrm>
            <a:off x="694950"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37" name="Text Placeholder 37">
            <a:extLst>
              <a:ext uri="{FF2B5EF4-FFF2-40B4-BE49-F238E27FC236}">
                <a16:creationId xmlns:a16="http://schemas.microsoft.com/office/drawing/2014/main" id="{B2228CE7-423D-4F6E-8F9F-CD3E0BF9BD93}"/>
              </a:ext>
            </a:extLst>
          </p:cNvPr>
          <p:cNvSpPr>
            <a:spLocks noGrp="1"/>
          </p:cNvSpPr>
          <p:nvPr>
            <p:ph type="body" sz="quarter" idx="27" hasCustomPrompt="1"/>
          </p:nvPr>
        </p:nvSpPr>
        <p:spPr>
          <a:xfrm>
            <a:off x="2112139"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38" name="Text Placeholder 37">
            <a:extLst>
              <a:ext uri="{FF2B5EF4-FFF2-40B4-BE49-F238E27FC236}">
                <a16:creationId xmlns:a16="http://schemas.microsoft.com/office/drawing/2014/main" id="{40B91424-0860-4D4E-8F3B-65B346C05BE1}"/>
              </a:ext>
            </a:extLst>
          </p:cNvPr>
          <p:cNvSpPr>
            <a:spLocks noGrp="1"/>
          </p:cNvSpPr>
          <p:nvPr>
            <p:ph type="body" sz="quarter" idx="28" hasCustomPrompt="1"/>
          </p:nvPr>
        </p:nvSpPr>
        <p:spPr>
          <a:xfrm>
            <a:off x="3529328"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39" name="Text Placeholder 37">
            <a:extLst>
              <a:ext uri="{FF2B5EF4-FFF2-40B4-BE49-F238E27FC236}">
                <a16:creationId xmlns:a16="http://schemas.microsoft.com/office/drawing/2014/main" id="{5AC7D958-7F35-487F-913B-9C6B4267E499}"/>
              </a:ext>
            </a:extLst>
          </p:cNvPr>
          <p:cNvSpPr>
            <a:spLocks noGrp="1"/>
          </p:cNvSpPr>
          <p:nvPr>
            <p:ph type="body" sz="quarter" idx="29" hasCustomPrompt="1"/>
          </p:nvPr>
        </p:nvSpPr>
        <p:spPr>
          <a:xfrm>
            <a:off x="4946517"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40" name="Text Placeholder 37">
            <a:extLst>
              <a:ext uri="{FF2B5EF4-FFF2-40B4-BE49-F238E27FC236}">
                <a16:creationId xmlns:a16="http://schemas.microsoft.com/office/drawing/2014/main" id="{BFD98115-0698-4414-BB29-B3F2650B6A78}"/>
              </a:ext>
            </a:extLst>
          </p:cNvPr>
          <p:cNvSpPr>
            <a:spLocks noGrp="1"/>
          </p:cNvSpPr>
          <p:nvPr>
            <p:ph type="body" sz="quarter" idx="30" hasCustomPrompt="1"/>
          </p:nvPr>
        </p:nvSpPr>
        <p:spPr>
          <a:xfrm>
            <a:off x="6363706"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41" name="Text Placeholder 37">
            <a:extLst>
              <a:ext uri="{FF2B5EF4-FFF2-40B4-BE49-F238E27FC236}">
                <a16:creationId xmlns:a16="http://schemas.microsoft.com/office/drawing/2014/main" id="{B6301B02-F591-4ADB-89E2-67103BE3E292}"/>
              </a:ext>
            </a:extLst>
          </p:cNvPr>
          <p:cNvSpPr>
            <a:spLocks noGrp="1"/>
          </p:cNvSpPr>
          <p:nvPr>
            <p:ph type="body" sz="quarter" idx="31" hasCustomPrompt="1"/>
          </p:nvPr>
        </p:nvSpPr>
        <p:spPr>
          <a:xfrm>
            <a:off x="7780895" y="3140664"/>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42" name="Straight Connector 141">
            <a:extLst>
              <a:ext uri="{FF2B5EF4-FFF2-40B4-BE49-F238E27FC236}">
                <a16:creationId xmlns:a16="http://schemas.microsoft.com/office/drawing/2014/main" id="{FF43CB21-C35C-4C0A-A2BD-760BAE99CCF0}"/>
              </a:ext>
            </a:extLst>
          </p:cNvPr>
          <p:cNvCxnSpPr/>
          <p:nvPr userDrawn="1"/>
        </p:nvCxnSpPr>
        <p:spPr>
          <a:xfrm>
            <a:off x="694950"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35D0E18-A231-406E-A030-A400B97199CD}"/>
              </a:ext>
            </a:extLst>
          </p:cNvPr>
          <p:cNvCxnSpPr/>
          <p:nvPr userDrawn="1"/>
        </p:nvCxnSpPr>
        <p:spPr>
          <a:xfrm>
            <a:off x="2112139"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8EC2FA0-0316-489E-826C-9EBF982234E3}"/>
              </a:ext>
            </a:extLst>
          </p:cNvPr>
          <p:cNvCxnSpPr/>
          <p:nvPr userDrawn="1"/>
        </p:nvCxnSpPr>
        <p:spPr>
          <a:xfrm>
            <a:off x="3529328"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92ABE6E-47F7-46BE-9122-2579A36C26D7}"/>
              </a:ext>
            </a:extLst>
          </p:cNvPr>
          <p:cNvCxnSpPr/>
          <p:nvPr userDrawn="1"/>
        </p:nvCxnSpPr>
        <p:spPr>
          <a:xfrm>
            <a:off x="4946517"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8FDF681-9B5E-4FCB-8BC8-9EF15BF8C64A}"/>
              </a:ext>
            </a:extLst>
          </p:cNvPr>
          <p:cNvCxnSpPr/>
          <p:nvPr userDrawn="1"/>
        </p:nvCxnSpPr>
        <p:spPr>
          <a:xfrm>
            <a:off x="6363706"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3587460-D93A-4F36-8A0F-D949E32FE1C2}"/>
              </a:ext>
            </a:extLst>
          </p:cNvPr>
          <p:cNvCxnSpPr/>
          <p:nvPr userDrawn="1"/>
        </p:nvCxnSpPr>
        <p:spPr>
          <a:xfrm>
            <a:off x="7780895" y="3452143"/>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8" name="Text Placeholder 37">
            <a:extLst>
              <a:ext uri="{FF2B5EF4-FFF2-40B4-BE49-F238E27FC236}">
                <a16:creationId xmlns:a16="http://schemas.microsoft.com/office/drawing/2014/main" id="{41A7D1A1-56FD-483B-960C-9F7E46A73CE9}"/>
              </a:ext>
            </a:extLst>
          </p:cNvPr>
          <p:cNvSpPr>
            <a:spLocks noGrp="1"/>
          </p:cNvSpPr>
          <p:nvPr>
            <p:ph type="body" sz="quarter" idx="38" hasCustomPrompt="1"/>
          </p:nvPr>
        </p:nvSpPr>
        <p:spPr>
          <a:xfrm>
            <a:off x="694950"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9" name="Text Placeholder 37">
            <a:extLst>
              <a:ext uri="{FF2B5EF4-FFF2-40B4-BE49-F238E27FC236}">
                <a16:creationId xmlns:a16="http://schemas.microsoft.com/office/drawing/2014/main" id="{A6DAD128-0C88-4053-8306-606B8DC38BE7}"/>
              </a:ext>
            </a:extLst>
          </p:cNvPr>
          <p:cNvSpPr>
            <a:spLocks noGrp="1"/>
          </p:cNvSpPr>
          <p:nvPr>
            <p:ph type="body" sz="quarter" idx="39" hasCustomPrompt="1"/>
          </p:nvPr>
        </p:nvSpPr>
        <p:spPr>
          <a:xfrm>
            <a:off x="2112139"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0" name="Text Placeholder 37">
            <a:extLst>
              <a:ext uri="{FF2B5EF4-FFF2-40B4-BE49-F238E27FC236}">
                <a16:creationId xmlns:a16="http://schemas.microsoft.com/office/drawing/2014/main" id="{CB462301-63B3-42E2-954A-E101D6FF0493}"/>
              </a:ext>
            </a:extLst>
          </p:cNvPr>
          <p:cNvSpPr>
            <a:spLocks noGrp="1"/>
          </p:cNvSpPr>
          <p:nvPr>
            <p:ph type="body" sz="quarter" idx="40" hasCustomPrompt="1"/>
          </p:nvPr>
        </p:nvSpPr>
        <p:spPr>
          <a:xfrm>
            <a:off x="3529328"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1" name="Text Placeholder 37">
            <a:extLst>
              <a:ext uri="{FF2B5EF4-FFF2-40B4-BE49-F238E27FC236}">
                <a16:creationId xmlns:a16="http://schemas.microsoft.com/office/drawing/2014/main" id="{1CE01CA0-F7C9-40FD-9524-F6985D0BBC7A}"/>
              </a:ext>
            </a:extLst>
          </p:cNvPr>
          <p:cNvSpPr>
            <a:spLocks noGrp="1"/>
          </p:cNvSpPr>
          <p:nvPr>
            <p:ph type="body" sz="quarter" idx="41" hasCustomPrompt="1"/>
          </p:nvPr>
        </p:nvSpPr>
        <p:spPr>
          <a:xfrm>
            <a:off x="4946517"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2" name="Text Placeholder 37">
            <a:extLst>
              <a:ext uri="{FF2B5EF4-FFF2-40B4-BE49-F238E27FC236}">
                <a16:creationId xmlns:a16="http://schemas.microsoft.com/office/drawing/2014/main" id="{5568E793-50E4-4FCF-A8AE-870C2C1B25E7}"/>
              </a:ext>
            </a:extLst>
          </p:cNvPr>
          <p:cNvSpPr>
            <a:spLocks noGrp="1"/>
          </p:cNvSpPr>
          <p:nvPr>
            <p:ph type="body" sz="quarter" idx="42" hasCustomPrompt="1"/>
          </p:nvPr>
        </p:nvSpPr>
        <p:spPr>
          <a:xfrm>
            <a:off x="6363706"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3" name="Text Placeholder 37">
            <a:extLst>
              <a:ext uri="{FF2B5EF4-FFF2-40B4-BE49-F238E27FC236}">
                <a16:creationId xmlns:a16="http://schemas.microsoft.com/office/drawing/2014/main" id="{92C75ED9-37D2-4AF5-B64C-D4536CD5EA02}"/>
              </a:ext>
            </a:extLst>
          </p:cNvPr>
          <p:cNvSpPr>
            <a:spLocks noGrp="1"/>
          </p:cNvSpPr>
          <p:nvPr>
            <p:ph type="body" sz="quarter" idx="43" hasCustomPrompt="1"/>
          </p:nvPr>
        </p:nvSpPr>
        <p:spPr>
          <a:xfrm>
            <a:off x="7780895" y="3492278"/>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4" name="Text Placeholder 37">
            <a:extLst>
              <a:ext uri="{FF2B5EF4-FFF2-40B4-BE49-F238E27FC236}">
                <a16:creationId xmlns:a16="http://schemas.microsoft.com/office/drawing/2014/main" id="{85168821-00CE-43C8-B7B2-7CACC2C43282}"/>
              </a:ext>
            </a:extLst>
          </p:cNvPr>
          <p:cNvSpPr>
            <a:spLocks noGrp="1"/>
          </p:cNvSpPr>
          <p:nvPr>
            <p:ph type="body" sz="quarter" idx="58" hasCustomPrompt="1"/>
          </p:nvPr>
        </p:nvSpPr>
        <p:spPr>
          <a:xfrm>
            <a:off x="694950"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5" name="Text Placeholder 37">
            <a:extLst>
              <a:ext uri="{FF2B5EF4-FFF2-40B4-BE49-F238E27FC236}">
                <a16:creationId xmlns:a16="http://schemas.microsoft.com/office/drawing/2014/main" id="{29583A1D-9EA4-45B6-AC5E-A4B654A37BC3}"/>
              </a:ext>
            </a:extLst>
          </p:cNvPr>
          <p:cNvSpPr>
            <a:spLocks noGrp="1"/>
          </p:cNvSpPr>
          <p:nvPr>
            <p:ph type="body" sz="quarter" idx="59" hasCustomPrompt="1"/>
          </p:nvPr>
        </p:nvSpPr>
        <p:spPr>
          <a:xfrm>
            <a:off x="2112139"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6" name="Text Placeholder 37">
            <a:extLst>
              <a:ext uri="{FF2B5EF4-FFF2-40B4-BE49-F238E27FC236}">
                <a16:creationId xmlns:a16="http://schemas.microsoft.com/office/drawing/2014/main" id="{3D0271C3-ACD1-4D7E-BE6D-29D60E817553}"/>
              </a:ext>
            </a:extLst>
          </p:cNvPr>
          <p:cNvSpPr>
            <a:spLocks noGrp="1"/>
          </p:cNvSpPr>
          <p:nvPr>
            <p:ph type="body" sz="quarter" idx="60" hasCustomPrompt="1"/>
          </p:nvPr>
        </p:nvSpPr>
        <p:spPr>
          <a:xfrm>
            <a:off x="3529328"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7" name="Text Placeholder 37">
            <a:extLst>
              <a:ext uri="{FF2B5EF4-FFF2-40B4-BE49-F238E27FC236}">
                <a16:creationId xmlns:a16="http://schemas.microsoft.com/office/drawing/2014/main" id="{D4103A76-B571-4DEF-8681-E2AEBAED5526}"/>
              </a:ext>
            </a:extLst>
          </p:cNvPr>
          <p:cNvSpPr>
            <a:spLocks noGrp="1"/>
          </p:cNvSpPr>
          <p:nvPr>
            <p:ph type="body" sz="quarter" idx="61" hasCustomPrompt="1"/>
          </p:nvPr>
        </p:nvSpPr>
        <p:spPr>
          <a:xfrm>
            <a:off x="4946517"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sp>
        <p:nvSpPr>
          <p:cNvPr id="168" name="Text Placeholder 37">
            <a:extLst>
              <a:ext uri="{FF2B5EF4-FFF2-40B4-BE49-F238E27FC236}">
                <a16:creationId xmlns:a16="http://schemas.microsoft.com/office/drawing/2014/main" id="{A7166F27-FB2C-421D-99E0-FAC00F0FEB49}"/>
              </a:ext>
            </a:extLst>
          </p:cNvPr>
          <p:cNvSpPr>
            <a:spLocks noGrp="1"/>
          </p:cNvSpPr>
          <p:nvPr>
            <p:ph type="body" sz="quarter" idx="62" hasCustomPrompt="1"/>
          </p:nvPr>
        </p:nvSpPr>
        <p:spPr>
          <a:xfrm>
            <a:off x="6363706" y="4871546"/>
            <a:ext cx="1008000" cy="240204"/>
          </a:xfrm>
        </p:spPr>
        <p:txBody>
          <a:bodyPr>
            <a:noAutofit/>
          </a:bodyPr>
          <a:lstStyle>
            <a:lvl1pPr algn="l">
              <a:lnSpc>
                <a:spcPct val="90000"/>
              </a:lnSpc>
              <a:spcBef>
                <a:spcPts val="0"/>
              </a:spcBef>
              <a:spcAft>
                <a:spcPts val="1200"/>
              </a:spcAft>
              <a:defRPr sz="11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OVER 2 LINES</a:t>
            </a:r>
          </a:p>
        </p:txBody>
      </p:sp>
      <p:cxnSp>
        <p:nvCxnSpPr>
          <p:cNvPr id="169" name="Straight Connector 168">
            <a:extLst>
              <a:ext uri="{FF2B5EF4-FFF2-40B4-BE49-F238E27FC236}">
                <a16:creationId xmlns:a16="http://schemas.microsoft.com/office/drawing/2014/main" id="{0CCBDA59-A750-441C-9D9F-E6D939DC5056}"/>
              </a:ext>
            </a:extLst>
          </p:cNvPr>
          <p:cNvCxnSpPr/>
          <p:nvPr userDrawn="1"/>
        </p:nvCxnSpPr>
        <p:spPr>
          <a:xfrm>
            <a:off x="694950"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631B16F-156B-4E29-88C6-B96F3ED27722}"/>
              </a:ext>
            </a:extLst>
          </p:cNvPr>
          <p:cNvCxnSpPr/>
          <p:nvPr userDrawn="1"/>
        </p:nvCxnSpPr>
        <p:spPr>
          <a:xfrm>
            <a:off x="2112139"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52AB40B-623E-41F1-B0CF-98EBBB4D6F2A}"/>
              </a:ext>
            </a:extLst>
          </p:cNvPr>
          <p:cNvCxnSpPr/>
          <p:nvPr userDrawn="1"/>
        </p:nvCxnSpPr>
        <p:spPr>
          <a:xfrm>
            <a:off x="3529328"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608C6DB-E5FB-472A-B275-EBBAAA0A10DF}"/>
              </a:ext>
            </a:extLst>
          </p:cNvPr>
          <p:cNvCxnSpPr/>
          <p:nvPr userDrawn="1"/>
        </p:nvCxnSpPr>
        <p:spPr>
          <a:xfrm>
            <a:off x="4946517"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F450CF0-0DAE-4C39-A8D7-CE7F8A822EF7}"/>
              </a:ext>
            </a:extLst>
          </p:cNvPr>
          <p:cNvCxnSpPr/>
          <p:nvPr userDrawn="1"/>
        </p:nvCxnSpPr>
        <p:spPr>
          <a:xfrm>
            <a:off x="6363706" y="5183025"/>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4" name="Text Placeholder 37">
            <a:extLst>
              <a:ext uri="{FF2B5EF4-FFF2-40B4-BE49-F238E27FC236}">
                <a16:creationId xmlns:a16="http://schemas.microsoft.com/office/drawing/2014/main" id="{2E33D858-C96E-4A65-9464-1EF851673D72}"/>
              </a:ext>
            </a:extLst>
          </p:cNvPr>
          <p:cNvSpPr>
            <a:spLocks noGrp="1"/>
          </p:cNvSpPr>
          <p:nvPr>
            <p:ph type="body" sz="quarter" idx="68" hasCustomPrompt="1"/>
          </p:nvPr>
        </p:nvSpPr>
        <p:spPr>
          <a:xfrm>
            <a:off x="694950" y="5223160"/>
            <a:ext cx="1008000" cy="23453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5" name="Text Placeholder 37">
            <a:extLst>
              <a:ext uri="{FF2B5EF4-FFF2-40B4-BE49-F238E27FC236}">
                <a16:creationId xmlns:a16="http://schemas.microsoft.com/office/drawing/2014/main" id="{D3ED6536-5609-4199-9421-AA9C65DD5550}"/>
              </a:ext>
            </a:extLst>
          </p:cNvPr>
          <p:cNvSpPr>
            <a:spLocks noGrp="1"/>
          </p:cNvSpPr>
          <p:nvPr>
            <p:ph type="body" sz="quarter" idx="69" hasCustomPrompt="1"/>
          </p:nvPr>
        </p:nvSpPr>
        <p:spPr>
          <a:xfrm>
            <a:off x="2112139"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6" name="Text Placeholder 37">
            <a:extLst>
              <a:ext uri="{FF2B5EF4-FFF2-40B4-BE49-F238E27FC236}">
                <a16:creationId xmlns:a16="http://schemas.microsoft.com/office/drawing/2014/main" id="{E038A45E-F3BA-43FB-9F16-023F2BA04FA9}"/>
              </a:ext>
            </a:extLst>
          </p:cNvPr>
          <p:cNvSpPr>
            <a:spLocks noGrp="1"/>
          </p:cNvSpPr>
          <p:nvPr>
            <p:ph type="body" sz="quarter" idx="70" hasCustomPrompt="1"/>
          </p:nvPr>
        </p:nvSpPr>
        <p:spPr>
          <a:xfrm>
            <a:off x="3529328"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7" name="Text Placeholder 37">
            <a:extLst>
              <a:ext uri="{FF2B5EF4-FFF2-40B4-BE49-F238E27FC236}">
                <a16:creationId xmlns:a16="http://schemas.microsoft.com/office/drawing/2014/main" id="{CEEDA390-63B0-4352-826E-7FB2D981052C}"/>
              </a:ext>
            </a:extLst>
          </p:cNvPr>
          <p:cNvSpPr>
            <a:spLocks noGrp="1"/>
          </p:cNvSpPr>
          <p:nvPr>
            <p:ph type="body" sz="quarter" idx="71" hasCustomPrompt="1"/>
          </p:nvPr>
        </p:nvSpPr>
        <p:spPr>
          <a:xfrm>
            <a:off x="4946517"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0" name="Text Placeholder 37">
            <a:extLst>
              <a:ext uri="{FF2B5EF4-FFF2-40B4-BE49-F238E27FC236}">
                <a16:creationId xmlns:a16="http://schemas.microsoft.com/office/drawing/2014/main" id="{FACA5E30-0150-486F-8BF3-9D5E277310C0}"/>
              </a:ext>
            </a:extLst>
          </p:cNvPr>
          <p:cNvSpPr>
            <a:spLocks noGrp="1"/>
          </p:cNvSpPr>
          <p:nvPr>
            <p:ph type="body" sz="quarter" idx="72" hasCustomPrompt="1"/>
          </p:nvPr>
        </p:nvSpPr>
        <p:spPr>
          <a:xfrm>
            <a:off x="6363706" y="5222442"/>
            <a:ext cx="1008000" cy="236422"/>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3961241186"/>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eam Layout_10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18C085E-18F3-4B19-A8D6-3CAAC63324C2}"/>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36" name="Text Placeholder 35">
            <a:extLst>
              <a:ext uri="{FF2B5EF4-FFF2-40B4-BE49-F238E27FC236}">
                <a16:creationId xmlns:a16="http://schemas.microsoft.com/office/drawing/2014/main" id="{A52F3FFE-7BC6-48A7-8619-6989109951DE}"/>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DD11FD7-1F56-44E7-B569-394759CF6010}"/>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91" name="Picture Placeholder 11">
            <a:extLst>
              <a:ext uri="{FF2B5EF4-FFF2-40B4-BE49-F238E27FC236}">
                <a16:creationId xmlns:a16="http://schemas.microsoft.com/office/drawing/2014/main" id="{831EE4E5-DAC6-4837-B2C3-7ED68B2D68B4}"/>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92" name="Picture Placeholder 11">
            <a:extLst>
              <a:ext uri="{FF2B5EF4-FFF2-40B4-BE49-F238E27FC236}">
                <a16:creationId xmlns:a16="http://schemas.microsoft.com/office/drawing/2014/main" id="{0D63C9DB-DFBE-4140-96D6-DEAF44BAE3E4}"/>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3" name="Picture Placeholder 11">
            <a:extLst>
              <a:ext uri="{FF2B5EF4-FFF2-40B4-BE49-F238E27FC236}">
                <a16:creationId xmlns:a16="http://schemas.microsoft.com/office/drawing/2014/main" id="{092536C6-CFAC-4F2F-AF4A-055B5F57DD9E}"/>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94" name="Picture Placeholder 11">
            <a:extLst>
              <a:ext uri="{FF2B5EF4-FFF2-40B4-BE49-F238E27FC236}">
                <a16:creationId xmlns:a16="http://schemas.microsoft.com/office/drawing/2014/main" id="{19308B6E-CE63-4D54-9AA6-3D16AE9C2E2A}"/>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5" name="Picture Placeholder 11">
            <a:extLst>
              <a:ext uri="{FF2B5EF4-FFF2-40B4-BE49-F238E27FC236}">
                <a16:creationId xmlns:a16="http://schemas.microsoft.com/office/drawing/2014/main" id="{E011448A-C748-4F05-AF8C-E709A21E1306}"/>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6" name="Picture Placeholder 11">
            <a:extLst>
              <a:ext uri="{FF2B5EF4-FFF2-40B4-BE49-F238E27FC236}">
                <a16:creationId xmlns:a16="http://schemas.microsoft.com/office/drawing/2014/main" id="{7747F70F-0B46-4FB9-9A4E-26F6FD5EF279}"/>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7" name="Picture Placeholder 11">
            <a:extLst>
              <a:ext uri="{FF2B5EF4-FFF2-40B4-BE49-F238E27FC236}">
                <a16:creationId xmlns:a16="http://schemas.microsoft.com/office/drawing/2014/main" id="{D58A8920-A083-4216-B87B-F457FF48C99B}"/>
              </a:ext>
            </a:extLst>
          </p:cNvPr>
          <p:cNvSpPr>
            <a:spLocks noGrp="1"/>
          </p:cNvSpPr>
          <p:nvPr>
            <p:ph type="pic" sz="quarter" idx="20"/>
          </p:nvPr>
        </p:nvSpPr>
        <p:spPr>
          <a:xfrm>
            <a:off x="730849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8" name="Picture Placeholder 11">
            <a:extLst>
              <a:ext uri="{FF2B5EF4-FFF2-40B4-BE49-F238E27FC236}">
                <a16:creationId xmlns:a16="http://schemas.microsoft.com/office/drawing/2014/main" id="{79CF49CC-C500-49FD-A226-9021B784CDE0}"/>
              </a:ext>
            </a:extLst>
          </p:cNvPr>
          <p:cNvSpPr>
            <a:spLocks noGrp="1"/>
          </p:cNvSpPr>
          <p:nvPr>
            <p:ph type="pic" sz="quarter" idx="21"/>
          </p:nvPr>
        </p:nvSpPr>
        <p:spPr>
          <a:xfrm>
            <a:off x="841075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9" name="Picture Placeholder 11">
            <a:extLst>
              <a:ext uri="{FF2B5EF4-FFF2-40B4-BE49-F238E27FC236}">
                <a16:creationId xmlns:a16="http://schemas.microsoft.com/office/drawing/2014/main" id="{EC08D982-2761-4132-8F1D-F51B8EF7E7FE}"/>
              </a:ext>
            </a:extLst>
          </p:cNvPr>
          <p:cNvSpPr>
            <a:spLocks noGrp="1"/>
          </p:cNvSpPr>
          <p:nvPr>
            <p:ph type="pic" sz="quarter" idx="22"/>
          </p:nvPr>
        </p:nvSpPr>
        <p:spPr>
          <a:xfrm>
            <a:off x="951301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00" name="Picture Placeholder 11">
            <a:extLst>
              <a:ext uri="{FF2B5EF4-FFF2-40B4-BE49-F238E27FC236}">
                <a16:creationId xmlns:a16="http://schemas.microsoft.com/office/drawing/2014/main" id="{C8EF0541-36F2-46E9-8270-CEB5CE4E19A8}"/>
              </a:ext>
            </a:extLst>
          </p:cNvPr>
          <p:cNvSpPr>
            <a:spLocks noGrp="1"/>
          </p:cNvSpPr>
          <p:nvPr>
            <p:ph type="pic" sz="quarter" idx="23"/>
          </p:nvPr>
        </p:nvSpPr>
        <p:spPr>
          <a:xfrm>
            <a:off x="1061527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cxnSp>
        <p:nvCxnSpPr>
          <p:cNvPr id="101" name="Straight Connector 100">
            <a:extLst>
              <a:ext uri="{FF2B5EF4-FFF2-40B4-BE49-F238E27FC236}">
                <a16:creationId xmlns:a16="http://schemas.microsoft.com/office/drawing/2014/main" id="{6C962B1A-E371-454D-ADBF-A9837E7CDE75}"/>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AEE8AA8-E6AE-498C-9F22-89F4F82A1D5F}"/>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DD4C038-5E3B-4566-A922-3AD5EA8BC15A}"/>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1FDDAB3-7C94-45C9-8C3C-11FC1CCBD098}"/>
              </a:ext>
            </a:extLst>
          </p:cNvPr>
          <p:cNvCxnSpPr/>
          <p:nvPr userDrawn="1"/>
        </p:nvCxnSpPr>
        <p:spPr>
          <a:xfrm>
            <a:off x="951301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1F43E83-0454-4A7C-B108-B0213D6E5036}"/>
              </a:ext>
            </a:extLst>
          </p:cNvPr>
          <p:cNvCxnSpPr/>
          <p:nvPr userDrawn="1"/>
        </p:nvCxnSpPr>
        <p:spPr>
          <a:xfrm>
            <a:off x="1061527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F875E36-A889-49AE-88B3-87FDBF047AF6}"/>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DD01A4C-80B1-490B-9ECE-C07697B44522}"/>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679EA47-564B-4391-8F57-C229AFD0496D}"/>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B965F2F-C826-4BEE-98EE-6D6532BE4B69}"/>
              </a:ext>
            </a:extLst>
          </p:cNvPr>
          <p:cNvCxnSpPr/>
          <p:nvPr userDrawn="1"/>
        </p:nvCxnSpPr>
        <p:spPr>
          <a:xfrm>
            <a:off x="730849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19B054D-E628-49C9-905E-C7C5842822B3}"/>
              </a:ext>
            </a:extLst>
          </p:cNvPr>
          <p:cNvCxnSpPr/>
          <p:nvPr userDrawn="1"/>
        </p:nvCxnSpPr>
        <p:spPr>
          <a:xfrm>
            <a:off x="841075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3" name="Text Placeholder 37">
            <a:extLst>
              <a:ext uri="{FF2B5EF4-FFF2-40B4-BE49-F238E27FC236}">
                <a16:creationId xmlns:a16="http://schemas.microsoft.com/office/drawing/2014/main" id="{8A5AF37D-DF5C-43B2-82E5-B3CB78B7F105}"/>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4" name="Text Placeholder 37">
            <a:extLst>
              <a:ext uri="{FF2B5EF4-FFF2-40B4-BE49-F238E27FC236}">
                <a16:creationId xmlns:a16="http://schemas.microsoft.com/office/drawing/2014/main" id="{4D86A018-ED7B-4983-A836-D5FE9566991B}"/>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5" name="Text Placeholder 37">
            <a:extLst>
              <a:ext uri="{FF2B5EF4-FFF2-40B4-BE49-F238E27FC236}">
                <a16:creationId xmlns:a16="http://schemas.microsoft.com/office/drawing/2014/main" id="{C63A8E4A-5BA4-4047-9FB9-E6736F4FEB49}"/>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6" name="Text Placeholder 37">
            <a:extLst>
              <a:ext uri="{FF2B5EF4-FFF2-40B4-BE49-F238E27FC236}">
                <a16:creationId xmlns:a16="http://schemas.microsoft.com/office/drawing/2014/main" id="{46B5887C-EB90-4197-B60D-F0893E701556}"/>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7" name="Text Placeholder 37">
            <a:extLst>
              <a:ext uri="{FF2B5EF4-FFF2-40B4-BE49-F238E27FC236}">
                <a16:creationId xmlns:a16="http://schemas.microsoft.com/office/drawing/2014/main" id="{6BE561FA-1A2E-4EE7-8119-574FDA505AEB}"/>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8" name="Text Placeholder 37">
            <a:extLst>
              <a:ext uri="{FF2B5EF4-FFF2-40B4-BE49-F238E27FC236}">
                <a16:creationId xmlns:a16="http://schemas.microsoft.com/office/drawing/2014/main" id="{71810FC9-5627-4BB5-81FB-6A6F5C2E4DE9}"/>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9" name="Text Placeholder 37">
            <a:extLst>
              <a:ext uri="{FF2B5EF4-FFF2-40B4-BE49-F238E27FC236}">
                <a16:creationId xmlns:a16="http://schemas.microsoft.com/office/drawing/2014/main" id="{944A927D-18CD-4131-8A7B-2F7A377A62BC}"/>
              </a:ext>
            </a:extLst>
          </p:cNvPr>
          <p:cNvSpPr>
            <a:spLocks noGrp="1"/>
          </p:cNvSpPr>
          <p:nvPr>
            <p:ph type="body" sz="quarter" idx="32" hasCustomPrompt="1"/>
          </p:nvPr>
        </p:nvSpPr>
        <p:spPr>
          <a:xfrm>
            <a:off x="730849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0" name="Text Placeholder 37">
            <a:extLst>
              <a:ext uri="{FF2B5EF4-FFF2-40B4-BE49-F238E27FC236}">
                <a16:creationId xmlns:a16="http://schemas.microsoft.com/office/drawing/2014/main" id="{FA3A0B29-275F-45A2-A269-B483FA332A54}"/>
              </a:ext>
            </a:extLst>
          </p:cNvPr>
          <p:cNvSpPr>
            <a:spLocks noGrp="1"/>
          </p:cNvSpPr>
          <p:nvPr>
            <p:ph type="body" sz="quarter" idx="33" hasCustomPrompt="1"/>
          </p:nvPr>
        </p:nvSpPr>
        <p:spPr>
          <a:xfrm>
            <a:off x="841075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1" name="Text Placeholder 37">
            <a:extLst>
              <a:ext uri="{FF2B5EF4-FFF2-40B4-BE49-F238E27FC236}">
                <a16:creationId xmlns:a16="http://schemas.microsoft.com/office/drawing/2014/main" id="{8C6CC6D2-4645-48CA-AC8B-BEE3F21FA3F2}"/>
              </a:ext>
            </a:extLst>
          </p:cNvPr>
          <p:cNvSpPr>
            <a:spLocks noGrp="1"/>
          </p:cNvSpPr>
          <p:nvPr>
            <p:ph type="body" sz="quarter" idx="34" hasCustomPrompt="1"/>
          </p:nvPr>
        </p:nvSpPr>
        <p:spPr>
          <a:xfrm>
            <a:off x="951301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2" name="Text Placeholder 37">
            <a:extLst>
              <a:ext uri="{FF2B5EF4-FFF2-40B4-BE49-F238E27FC236}">
                <a16:creationId xmlns:a16="http://schemas.microsoft.com/office/drawing/2014/main" id="{34A85E71-6C8B-46FE-B7B1-911C17B148DD}"/>
              </a:ext>
            </a:extLst>
          </p:cNvPr>
          <p:cNvSpPr>
            <a:spLocks noGrp="1"/>
          </p:cNvSpPr>
          <p:nvPr>
            <p:ph type="body" sz="quarter" idx="35" hasCustomPrompt="1"/>
          </p:nvPr>
        </p:nvSpPr>
        <p:spPr>
          <a:xfrm>
            <a:off x="1061527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173" name="Group 172">
            <a:extLst>
              <a:ext uri="{FF2B5EF4-FFF2-40B4-BE49-F238E27FC236}">
                <a16:creationId xmlns:a16="http://schemas.microsoft.com/office/drawing/2014/main" id="{F76F812C-BA51-4398-8940-D1CE04C02740}"/>
              </a:ext>
            </a:extLst>
          </p:cNvPr>
          <p:cNvGrpSpPr/>
          <p:nvPr userDrawn="1"/>
        </p:nvGrpSpPr>
        <p:grpSpPr>
          <a:xfrm>
            <a:off x="694950" y="3756502"/>
            <a:ext cx="10928320" cy="0"/>
            <a:chOff x="694950" y="3680902"/>
            <a:chExt cx="10928320" cy="0"/>
          </a:xfrm>
        </p:grpSpPr>
        <p:cxnSp>
          <p:nvCxnSpPr>
            <p:cNvPr id="174" name="Straight Connector 173">
              <a:extLst>
                <a:ext uri="{FF2B5EF4-FFF2-40B4-BE49-F238E27FC236}">
                  <a16:creationId xmlns:a16="http://schemas.microsoft.com/office/drawing/2014/main" id="{0B15BF91-D58A-4AD9-975B-8D22FC343BE1}"/>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6D7D545-6C3C-4A63-AA19-0CF84634A1A4}"/>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DC7B91E-E806-4FCF-8733-00096D3161BF}"/>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91C13DD-3921-4010-BF39-26F4073DC8C6}"/>
                </a:ext>
              </a:extLst>
            </p:cNvPr>
            <p:cNvCxnSpPr/>
            <p:nvPr userDrawn="1"/>
          </p:nvCxnSpPr>
          <p:spPr>
            <a:xfrm>
              <a:off x="951301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3710BB39-7E24-46F5-9C00-422D3AFE7F51}"/>
                </a:ext>
              </a:extLst>
            </p:cNvPr>
            <p:cNvCxnSpPr/>
            <p:nvPr userDrawn="1"/>
          </p:nvCxnSpPr>
          <p:spPr>
            <a:xfrm>
              <a:off x="1061527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E4A6BD3-9213-432F-AF70-D95CB1A418E7}"/>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E55B0C5-559F-440C-8EBB-D6CC1C64089B}"/>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68DC60E-B3DA-42C7-8D56-B034F8259098}"/>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D7989DA-0948-4E4C-9C4B-64F1BC1C387E}"/>
                </a:ext>
              </a:extLst>
            </p:cNvPr>
            <p:cNvCxnSpPr/>
            <p:nvPr userDrawn="1"/>
          </p:nvCxnSpPr>
          <p:spPr>
            <a:xfrm>
              <a:off x="730849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3B4E6F0-B28C-47D4-B64B-A93BF59FCB8A}"/>
                </a:ext>
              </a:extLst>
            </p:cNvPr>
            <p:cNvCxnSpPr/>
            <p:nvPr userDrawn="1"/>
          </p:nvCxnSpPr>
          <p:spPr>
            <a:xfrm>
              <a:off x="841075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84" name="Text Placeholder 37">
            <a:extLst>
              <a:ext uri="{FF2B5EF4-FFF2-40B4-BE49-F238E27FC236}">
                <a16:creationId xmlns:a16="http://schemas.microsoft.com/office/drawing/2014/main" id="{25E1F6CE-6063-43BD-9700-CB4ACA7AC2A5}"/>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5" name="Text Placeholder 37">
            <a:extLst>
              <a:ext uri="{FF2B5EF4-FFF2-40B4-BE49-F238E27FC236}">
                <a16:creationId xmlns:a16="http://schemas.microsoft.com/office/drawing/2014/main" id="{DD080DC6-D51B-4169-833B-4E098CED9F92}"/>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6" name="Text Placeholder 37">
            <a:extLst>
              <a:ext uri="{FF2B5EF4-FFF2-40B4-BE49-F238E27FC236}">
                <a16:creationId xmlns:a16="http://schemas.microsoft.com/office/drawing/2014/main" id="{E91C1D55-49D1-4509-99C1-94A3CAA4CC9D}"/>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7" name="Text Placeholder 37">
            <a:extLst>
              <a:ext uri="{FF2B5EF4-FFF2-40B4-BE49-F238E27FC236}">
                <a16:creationId xmlns:a16="http://schemas.microsoft.com/office/drawing/2014/main" id="{DDC17A19-F5C1-4905-B55D-C65CDB8D433A}"/>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8" name="Text Placeholder 37">
            <a:extLst>
              <a:ext uri="{FF2B5EF4-FFF2-40B4-BE49-F238E27FC236}">
                <a16:creationId xmlns:a16="http://schemas.microsoft.com/office/drawing/2014/main" id="{69C93C24-F588-4D87-9C7E-198D1DEF3394}"/>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89" name="Text Placeholder 37">
            <a:extLst>
              <a:ext uri="{FF2B5EF4-FFF2-40B4-BE49-F238E27FC236}">
                <a16:creationId xmlns:a16="http://schemas.microsoft.com/office/drawing/2014/main" id="{381A4367-1D4C-4DC2-B1B5-2CD5ABD1FFF5}"/>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0" name="Text Placeholder 37">
            <a:extLst>
              <a:ext uri="{FF2B5EF4-FFF2-40B4-BE49-F238E27FC236}">
                <a16:creationId xmlns:a16="http://schemas.microsoft.com/office/drawing/2014/main" id="{E77D0C6C-6907-4425-AD4A-8EE0FC354B43}"/>
              </a:ext>
            </a:extLst>
          </p:cNvPr>
          <p:cNvSpPr>
            <a:spLocks noGrp="1"/>
          </p:cNvSpPr>
          <p:nvPr>
            <p:ph type="body" sz="quarter" idx="44" hasCustomPrompt="1"/>
          </p:nvPr>
        </p:nvSpPr>
        <p:spPr>
          <a:xfrm>
            <a:off x="730849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1" name="Text Placeholder 37">
            <a:extLst>
              <a:ext uri="{FF2B5EF4-FFF2-40B4-BE49-F238E27FC236}">
                <a16:creationId xmlns:a16="http://schemas.microsoft.com/office/drawing/2014/main" id="{8F4A6342-FD73-431E-9973-82BBA298DA99}"/>
              </a:ext>
            </a:extLst>
          </p:cNvPr>
          <p:cNvSpPr>
            <a:spLocks noGrp="1"/>
          </p:cNvSpPr>
          <p:nvPr>
            <p:ph type="body" sz="quarter" idx="45" hasCustomPrompt="1"/>
          </p:nvPr>
        </p:nvSpPr>
        <p:spPr>
          <a:xfrm>
            <a:off x="841075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2" name="Text Placeholder 37">
            <a:extLst>
              <a:ext uri="{FF2B5EF4-FFF2-40B4-BE49-F238E27FC236}">
                <a16:creationId xmlns:a16="http://schemas.microsoft.com/office/drawing/2014/main" id="{86A1E668-5A41-4BA4-BD57-852761EEA347}"/>
              </a:ext>
            </a:extLst>
          </p:cNvPr>
          <p:cNvSpPr>
            <a:spLocks noGrp="1"/>
          </p:cNvSpPr>
          <p:nvPr>
            <p:ph type="body" sz="quarter" idx="46" hasCustomPrompt="1"/>
          </p:nvPr>
        </p:nvSpPr>
        <p:spPr>
          <a:xfrm>
            <a:off x="951301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3" name="Text Placeholder 37">
            <a:extLst>
              <a:ext uri="{FF2B5EF4-FFF2-40B4-BE49-F238E27FC236}">
                <a16:creationId xmlns:a16="http://schemas.microsoft.com/office/drawing/2014/main" id="{23659F2B-EB77-4C46-979B-0861DE1C597D}"/>
              </a:ext>
            </a:extLst>
          </p:cNvPr>
          <p:cNvSpPr>
            <a:spLocks noGrp="1"/>
          </p:cNvSpPr>
          <p:nvPr>
            <p:ph type="body" sz="quarter" idx="47" hasCustomPrompt="1"/>
          </p:nvPr>
        </p:nvSpPr>
        <p:spPr>
          <a:xfrm>
            <a:off x="1061527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3341161099"/>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am Layout_9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46" name="Rectangle 145">
            <a:extLst>
              <a:ext uri="{FF2B5EF4-FFF2-40B4-BE49-F238E27FC236}">
                <a16:creationId xmlns:a16="http://schemas.microsoft.com/office/drawing/2014/main" id="{44121BF2-C742-4495-A0EA-0541B19E5BD3}"/>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147" name="Picture Placeholder 11">
            <a:extLst>
              <a:ext uri="{FF2B5EF4-FFF2-40B4-BE49-F238E27FC236}">
                <a16:creationId xmlns:a16="http://schemas.microsoft.com/office/drawing/2014/main" id="{FBDAC6C2-46B6-4CA0-9864-41FA77F6C745}"/>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48" name="Picture Placeholder 11">
            <a:extLst>
              <a:ext uri="{FF2B5EF4-FFF2-40B4-BE49-F238E27FC236}">
                <a16:creationId xmlns:a16="http://schemas.microsoft.com/office/drawing/2014/main" id="{BF5CB70A-8DB3-4544-ABC2-2FFF69E4F4E5}"/>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49" name="Picture Placeholder 11">
            <a:extLst>
              <a:ext uri="{FF2B5EF4-FFF2-40B4-BE49-F238E27FC236}">
                <a16:creationId xmlns:a16="http://schemas.microsoft.com/office/drawing/2014/main" id="{BC36FF0E-C1B0-482E-80C3-27D000ABA7FA}"/>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150" name="Picture Placeholder 11">
            <a:extLst>
              <a:ext uri="{FF2B5EF4-FFF2-40B4-BE49-F238E27FC236}">
                <a16:creationId xmlns:a16="http://schemas.microsoft.com/office/drawing/2014/main" id="{BD308083-76A2-41B5-90C7-2854ED767913}"/>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51" name="Picture Placeholder 11">
            <a:extLst>
              <a:ext uri="{FF2B5EF4-FFF2-40B4-BE49-F238E27FC236}">
                <a16:creationId xmlns:a16="http://schemas.microsoft.com/office/drawing/2014/main" id="{D1D6F552-ADE5-4CE1-ADC7-7D6D4AA63813}"/>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52" name="Picture Placeholder 11">
            <a:extLst>
              <a:ext uri="{FF2B5EF4-FFF2-40B4-BE49-F238E27FC236}">
                <a16:creationId xmlns:a16="http://schemas.microsoft.com/office/drawing/2014/main" id="{52742A37-5275-48B1-94F0-E1331B1A9DA0}"/>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53" name="Picture Placeholder 11">
            <a:extLst>
              <a:ext uri="{FF2B5EF4-FFF2-40B4-BE49-F238E27FC236}">
                <a16:creationId xmlns:a16="http://schemas.microsoft.com/office/drawing/2014/main" id="{A4AA3329-FB5F-4B01-ABC6-FB6ADC08E804}"/>
              </a:ext>
            </a:extLst>
          </p:cNvPr>
          <p:cNvSpPr>
            <a:spLocks noGrp="1"/>
          </p:cNvSpPr>
          <p:nvPr>
            <p:ph type="pic" sz="quarter" idx="20"/>
          </p:nvPr>
        </p:nvSpPr>
        <p:spPr>
          <a:xfrm>
            <a:off x="730849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54" name="Picture Placeholder 11">
            <a:extLst>
              <a:ext uri="{FF2B5EF4-FFF2-40B4-BE49-F238E27FC236}">
                <a16:creationId xmlns:a16="http://schemas.microsoft.com/office/drawing/2014/main" id="{E79D0DCA-8EFD-4D4C-A240-BEEDFBD076D0}"/>
              </a:ext>
            </a:extLst>
          </p:cNvPr>
          <p:cNvSpPr>
            <a:spLocks noGrp="1"/>
          </p:cNvSpPr>
          <p:nvPr>
            <p:ph type="pic" sz="quarter" idx="21"/>
          </p:nvPr>
        </p:nvSpPr>
        <p:spPr>
          <a:xfrm>
            <a:off x="841075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55" name="Picture Placeholder 11">
            <a:extLst>
              <a:ext uri="{FF2B5EF4-FFF2-40B4-BE49-F238E27FC236}">
                <a16:creationId xmlns:a16="http://schemas.microsoft.com/office/drawing/2014/main" id="{1EC76A84-8EEA-48E9-8B97-4A6FB73870B2}"/>
              </a:ext>
            </a:extLst>
          </p:cNvPr>
          <p:cNvSpPr>
            <a:spLocks noGrp="1"/>
          </p:cNvSpPr>
          <p:nvPr>
            <p:ph type="pic" sz="quarter" idx="22"/>
          </p:nvPr>
        </p:nvSpPr>
        <p:spPr>
          <a:xfrm>
            <a:off x="951301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156" name="Straight Connector 155">
            <a:extLst>
              <a:ext uri="{FF2B5EF4-FFF2-40B4-BE49-F238E27FC236}">
                <a16:creationId xmlns:a16="http://schemas.microsoft.com/office/drawing/2014/main" id="{F09931AB-66EB-42DF-BB59-360A681FC9E5}"/>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1B5260B-95C5-4681-A1DC-0729C08C70AE}"/>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DE1714A-1EA4-48DB-81F7-168F840D25DC}"/>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5CF8E3A-0544-437B-A303-88F98DBBCD76}"/>
              </a:ext>
            </a:extLst>
          </p:cNvPr>
          <p:cNvCxnSpPr/>
          <p:nvPr userDrawn="1"/>
        </p:nvCxnSpPr>
        <p:spPr>
          <a:xfrm>
            <a:off x="951301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AE8C26B-708C-4B36-A85A-2CCD4A032379}"/>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F88BBEA-ACB3-4CB1-B370-3101633F44BF}"/>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52B5C3F-BDA3-428E-8B16-06125BDCBECE}"/>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26CB26A-95AB-4A23-A23F-2AEEB74E4CB4}"/>
              </a:ext>
            </a:extLst>
          </p:cNvPr>
          <p:cNvCxnSpPr/>
          <p:nvPr userDrawn="1"/>
        </p:nvCxnSpPr>
        <p:spPr>
          <a:xfrm>
            <a:off x="730849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AAFAF2D-104B-45F0-8A5C-1634DD54AF74}"/>
              </a:ext>
            </a:extLst>
          </p:cNvPr>
          <p:cNvCxnSpPr/>
          <p:nvPr userDrawn="1"/>
        </p:nvCxnSpPr>
        <p:spPr>
          <a:xfrm>
            <a:off x="841075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3" name="Text Placeholder 37">
            <a:extLst>
              <a:ext uri="{FF2B5EF4-FFF2-40B4-BE49-F238E27FC236}">
                <a16:creationId xmlns:a16="http://schemas.microsoft.com/office/drawing/2014/main" id="{F059AEF9-65F2-4A86-B804-89E6B32DDDA0}"/>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4" name="Text Placeholder 37">
            <a:extLst>
              <a:ext uri="{FF2B5EF4-FFF2-40B4-BE49-F238E27FC236}">
                <a16:creationId xmlns:a16="http://schemas.microsoft.com/office/drawing/2014/main" id="{7B5E8A15-3ADB-4F28-AD9B-7C6EE3E4475C}"/>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5" name="Text Placeholder 37">
            <a:extLst>
              <a:ext uri="{FF2B5EF4-FFF2-40B4-BE49-F238E27FC236}">
                <a16:creationId xmlns:a16="http://schemas.microsoft.com/office/drawing/2014/main" id="{EB38EA33-BC38-44C5-9E13-9E49E849F7FC}"/>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6" name="Text Placeholder 37">
            <a:extLst>
              <a:ext uri="{FF2B5EF4-FFF2-40B4-BE49-F238E27FC236}">
                <a16:creationId xmlns:a16="http://schemas.microsoft.com/office/drawing/2014/main" id="{CE855C39-21EA-4EE3-A6D9-C29F3A809CF8}"/>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7" name="Text Placeholder 37">
            <a:extLst>
              <a:ext uri="{FF2B5EF4-FFF2-40B4-BE49-F238E27FC236}">
                <a16:creationId xmlns:a16="http://schemas.microsoft.com/office/drawing/2014/main" id="{1D3B5FE2-E143-406C-B3E6-E0D877DD3242}"/>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8" name="Text Placeholder 37">
            <a:extLst>
              <a:ext uri="{FF2B5EF4-FFF2-40B4-BE49-F238E27FC236}">
                <a16:creationId xmlns:a16="http://schemas.microsoft.com/office/drawing/2014/main" id="{3D9A51BD-4230-4250-97F8-A9BC062AD88E}"/>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99" name="Text Placeholder 37">
            <a:extLst>
              <a:ext uri="{FF2B5EF4-FFF2-40B4-BE49-F238E27FC236}">
                <a16:creationId xmlns:a16="http://schemas.microsoft.com/office/drawing/2014/main" id="{32A3A47A-AF55-4108-9813-52DA58E8D67E}"/>
              </a:ext>
            </a:extLst>
          </p:cNvPr>
          <p:cNvSpPr>
            <a:spLocks noGrp="1"/>
          </p:cNvSpPr>
          <p:nvPr>
            <p:ph type="body" sz="quarter" idx="32" hasCustomPrompt="1"/>
          </p:nvPr>
        </p:nvSpPr>
        <p:spPr>
          <a:xfrm>
            <a:off x="730849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0" name="Text Placeholder 37">
            <a:extLst>
              <a:ext uri="{FF2B5EF4-FFF2-40B4-BE49-F238E27FC236}">
                <a16:creationId xmlns:a16="http://schemas.microsoft.com/office/drawing/2014/main" id="{5DB52E51-9879-4E36-8AD4-F13BB7D92888}"/>
              </a:ext>
            </a:extLst>
          </p:cNvPr>
          <p:cNvSpPr>
            <a:spLocks noGrp="1"/>
          </p:cNvSpPr>
          <p:nvPr>
            <p:ph type="body" sz="quarter" idx="33" hasCustomPrompt="1"/>
          </p:nvPr>
        </p:nvSpPr>
        <p:spPr>
          <a:xfrm>
            <a:off x="841075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01" name="Text Placeholder 37">
            <a:extLst>
              <a:ext uri="{FF2B5EF4-FFF2-40B4-BE49-F238E27FC236}">
                <a16:creationId xmlns:a16="http://schemas.microsoft.com/office/drawing/2014/main" id="{DA1F58DD-E753-4F16-B60C-ED51B97B8800}"/>
              </a:ext>
            </a:extLst>
          </p:cNvPr>
          <p:cNvSpPr>
            <a:spLocks noGrp="1"/>
          </p:cNvSpPr>
          <p:nvPr>
            <p:ph type="body" sz="quarter" idx="34" hasCustomPrompt="1"/>
          </p:nvPr>
        </p:nvSpPr>
        <p:spPr>
          <a:xfrm>
            <a:off x="951301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202" name="Group 201">
            <a:extLst>
              <a:ext uri="{FF2B5EF4-FFF2-40B4-BE49-F238E27FC236}">
                <a16:creationId xmlns:a16="http://schemas.microsoft.com/office/drawing/2014/main" id="{D93AC108-65F5-47B9-88CF-339B37E241B4}"/>
              </a:ext>
            </a:extLst>
          </p:cNvPr>
          <p:cNvGrpSpPr/>
          <p:nvPr userDrawn="1"/>
        </p:nvGrpSpPr>
        <p:grpSpPr>
          <a:xfrm>
            <a:off x="694950" y="3756502"/>
            <a:ext cx="9826064" cy="0"/>
            <a:chOff x="694950" y="3680902"/>
            <a:chExt cx="9826064" cy="0"/>
          </a:xfrm>
        </p:grpSpPr>
        <p:cxnSp>
          <p:nvCxnSpPr>
            <p:cNvPr id="203" name="Straight Connector 202">
              <a:extLst>
                <a:ext uri="{FF2B5EF4-FFF2-40B4-BE49-F238E27FC236}">
                  <a16:creationId xmlns:a16="http://schemas.microsoft.com/office/drawing/2014/main" id="{91016B40-7748-4E68-A776-CE77BE71FE78}"/>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BE30E179-D1B5-4E0F-A095-5FC76FA11B8B}"/>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58171BE-53DF-487D-BCA2-339B7C3AF02F}"/>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9197F4E-4722-4644-8B56-105DC665C847}"/>
                </a:ext>
              </a:extLst>
            </p:cNvPr>
            <p:cNvCxnSpPr/>
            <p:nvPr userDrawn="1"/>
          </p:nvCxnSpPr>
          <p:spPr>
            <a:xfrm>
              <a:off x="951301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4DCE837-4C04-46CA-BBC3-9874D1BCB95D}"/>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3F7AA04C-6AE6-4FF6-B1DF-8BD3228CC0E4}"/>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CF6B88B7-48D9-45C3-BA58-2805C0E6706C}"/>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0F949958-1348-4142-8F64-3527346B361A}"/>
                </a:ext>
              </a:extLst>
            </p:cNvPr>
            <p:cNvCxnSpPr/>
            <p:nvPr userDrawn="1"/>
          </p:nvCxnSpPr>
          <p:spPr>
            <a:xfrm>
              <a:off x="730849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F6FAAC77-D883-46E6-B200-BC48CD823720}"/>
                </a:ext>
              </a:extLst>
            </p:cNvPr>
            <p:cNvCxnSpPr/>
            <p:nvPr userDrawn="1"/>
          </p:nvCxnSpPr>
          <p:spPr>
            <a:xfrm>
              <a:off x="841075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212" name="Text Placeholder 37">
            <a:extLst>
              <a:ext uri="{FF2B5EF4-FFF2-40B4-BE49-F238E27FC236}">
                <a16:creationId xmlns:a16="http://schemas.microsoft.com/office/drawing/2014/main" id="{CA29F0A1-E477-4BA2-BE8A-FE3B76F3C904}"/>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3" name="Text Placeholder 37">
            <a:extLst>
              <a:ext uri="{FF2B5EF4-FFF2-40B4-BE49-F238E27FC236}">
                <a16:creationId xmlns:a16="http://schemas.microsoft.com/office/drawing/2014/main" id="{D461B429-DD02-4928-8E97-8C5CEBFF1F87}"/>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4" name="Text Placeholder 37">
            <a:extLst>
              <a:ext uri="{FF2B5EF4-FFF2-40B4-BE49-F238E27FC236}">
                <a16:creationId xmlns:a16="http://schemas.microsoft.com/office/drawing/2014/main" id="{953C7BFD-2388-4ED8-808A-990448463180}"/>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5" name="Text Placeholder 37">
            <a:extLst>
              <a:ext uri="{FF2B5EF4-FFF2-40B4-BE49-F238E27FC236}">
                <a16:creationId xmlns:a16="http://schemas.microsoft.com/office/drawing/2014/main" id="{016D60E0-871A-43A9-9DE7-8446248ECAE2}"/>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6" name="Text Placeholder 37">
            <a:extLst>
              <a:ext uri="{FF2B5EF4-FFF2-40B4-BE49-F238E27FC236}">
                <a16:creationId xmlns:a16="http://schemas.microsoft.com/office/drawing/2014/main" id="{96397244-9766-4572-97B6-7BFEAA56752F}"/>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7" name="Text Placeholder 37">
            <a:extLst>
              <a:ext uri="{FF2B5EF4-FFF2-40B4-BE49-F238E27FC236}">
                <a16:creationId xmlns:a16="http://schemas.microsoft.com/office/drawing/2014/main" id="{0246585A-0D1A-4B7C-89B8-FFD075FCFB19}"/>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8" name="Text Placeholder 37">
            <a:extLst>
              <a:ext uri="{FF2B5EF4-FFF2-40B4-BE49-F238E27FC236}">
                <a16:creationId xmlns:a16="http://schemas.microsoft.com/office/drawing/2014/main" id="{D37D30F8-E1A1-4F32-942E-7299A34BB52B}"/>
              </a:ext>
            </a:extLst>
          </p:cNvPr>
          <p:cNvSpPr>
            <a:spLocks noGrp="1"/>
          </p:cNvSpPr>
          <p:nvPr>
            <p:ph type="body" sz="quarter" idx="44" hasCustomPrompt="1"/>
          </p:nvPr>
        </p:nvSpPr>
        <p:spPr>
          <a:xfrm>
            <a:off x="730849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19" name="Text Placeholder 37">
            <a:extLst>
              <a:ext uri="{FF2B5EF4-FFF2-40B4-BE49-F238E27FC236}">
                <a16:creationId xmlns:a16="http://schemas.microsoft.com/office/drawing/2014/main" id="{0551C222-1F73-4AC3-8A85-439A272C34C7}"/>
              </a:ext>
            </a:extLst>
          </p:cNvPr>
          <p:cNvSpPr>
            <a:spLocks noGrp="1"/>
          </p:cNvSpPr>
          <p:nvPr>
            <p:ph type="body" sz="quarter" idx="45" hasCustomPrompt="1"/>
          </p:nvPr>
        </p:nvSpPr>
        <p:spPr>
          <a:xfrm>
            <a:off x="841075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220" name="Text Placeholder 37">
            <a:extLst>
              <a:ext uri="{FF2B5EF4-FFF2-40B4-BE49-F238E27FC236}">
                <a16:creationId xmlns:a16="http://schemas.microsoft.com/office/drawing/2014/main" id="{EBAD5C2D-9630-4FCB-BA20-9F8FB5A1BFEB}"/>
              </a:ext>
            </a:extLst>
          </p:cNvPr>
          <p:cNvSpPr>
            <a:spLocks noGrp="1"/>
          </p:cNvSpPr>
          <p:nvPr>
            <p:ph type="body" sz="quarter" idx="46" hasCustomPrompt="1"/>
          </p:nvPr>
        </p:nvSpPr>
        <p:spPr>
          <a:xfrm>
            <a:off x="951301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3177185560"/>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eam Layout_8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51" name="Rectangle 50">
            <a:extLst>
              <a:ext uri="{FF2B5EF4-FFF2-40B4-BE49-F238E27FC236}">
                <a16:creationId xmlns:a16="http://schemas.microsoft.com/office/drawing/2014/main" id="{C94F0770-A2B6-469D-AEE8-59E2A2CB08E0}"/>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52" name="Picture Placeholder 11">
            <a:extLst>
              <a:ext uri="{FF2B5EF4-FFF2-40B4-BE49-F238E27FC236}">
                <a16:creationId xmlns:a16="http://schemas.microsoft.com/office/drawing/2014/main" id="{8FF7B9B8-21EA-4BEB-8416-E89F58972EA0}"/>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53" name="Picture Placeholder 11">
            <a:extLst>
              <a:ext uri="{FF2B5EF4-FFF2-40B4-BE49-F238E27FC236}">
                <a16:creationId xmlns:a16="http://schemas.microsoft.com/office/drawing/2014/main" id="{BE62C05F-317E-4475-A1E5-CA8B193713BE}"/>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4" name="Picture Placeholder 11">
            <a:extLst>
              <a:ext uri="{FF2B5EF4-FFF2-40B4-BE49-F238E27FC236}">
                <a16:creationId xmlns:a16="http://schemas.microsoft.com/office/drawing/2014/main" id="{C3CC8283-96BC-49FC-9489-EE7B6FC679C3}"/>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55" name="Picture Placeholder 11">
            <a:extLst>
              <a:ext uri="{FF2B5EF4-FFF2-40B4-BE49-F238E27FC236}">
                <a16:creationId xmlns:a16="http://schemas.microsoft.com/office/drawing/2014/main" id="{5EF9DD4B-EE92-4885-B2F9-CBE3C43EC748}"/>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6" name="Picture Placeholder 11">
            <a:extLst>
              <a:ext uri="{FF2B5EF4-FFF2-40B4-BE49-F238E27FC236}">
                <a16:creationId xmlns:a16="http://schemas.microsoft.com/office/drawing/2014/main" id="{DB247FEA-BF6F-4AC7-8E53-36F97EECA45B}"/>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7" name="Picture Placeholder 11">
            <a:extLst>
              <a:ext uri="{FF2B5EF4-FFF2-40B4-BE49-F238E27FC236}">
                <a16:creationId xmlns:a16="http://schemas.microsoft.com/office/drawing/2014/main" id="{6F0A702D-BFF6-440F-B556-9E9DF32CB7CF}"/>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8" name="Picture Placeholder 11">
            <a:extLst>
              <a:ext uri="{FF2B5EF4-FFF2-40B4-BE49-F238E27FC236}">
                <a16:creationId xmlns:a16="http://schemas.microsoft.com/office/drawing/2014/main" id="{D2B17CBB-58DF-4313-97C5-4F1A75447A00}"/>
              </a:ext>
            </a:extLst>
          </p:cNvPr>
          <p:cNvSpPr>
            <a:spLocks noGrp="1"/>
          </p:cNvSpPr>
          <p:nvPr>
            <p:ph type="pic" sz="quarter" idx="20"/>
          </p:nvPr>
        </p:nvSpPr>
        <p:spPr>
          <a:xfrm>
            <a:off x="730849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9" name="Picture Placeholder 11">
            <a:extLst>
              <a:ext uri="{FF2B5EF4-FFF2-40B4-BE49-F238E27FC236}">
                <a16:creationId xmlns:a16="http://schemas.microsoft.com/office/drawing/2014/main" id="{B4815142-F907-4E52-90DF-BEF584DDE837}"/>
              </a:ext>
            </a:extLst>
          </p:cNvPr>
          <p:cNvSpPr>
            <a:spLocks noGrp="1"/>
          </p:cNvSpPr>
          <p:nvPr>
            <p:ph type="pic" sz="quarter" idx="21"/>
          </p:nvPr>
        </p:nvSpPr>
        <p:spPr>
          <a:xfrm>
            <a:off x="8410756"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60" name="Straight Connector 59">
            <a:extLst>
              <a:ext uri="{FF2B5EF4-FFF2-40B4-BE49-F238E27FC236}">
                <a16:creationId xmlns:a16="http://schemas.microsoft.com/office/drawing/2014/main" id="{C3442306-9810-404D-9098-E0B2A4530AA8}"/>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3E53D3-EFD0-4E35-B3DB-3D7A2EE0BB02}"/>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86D5F10-FD83-4A32-9230-9FE81F3ACB2C}"/>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C6A427-5A5D-4E03-B767-97660AACFDA4}"/>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B1E0B70-2F6A-4205-8E1D-AA878139130A}"/>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7C57D4A-7CAD-451E-9629-3CE9FEE9EF39}"/>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1D0EA41-7FCD-4B9F-9119-606E28326412}"/>
              </a:ext>
            </a:extLst>
          </p:cNvPr>
          <p:cNvCxnSpPr/>
          <p:nvPr userDrawn="1"/>
        </p:nvCxnSpPr>
        <p:spPr>
          <a:xfrm>
            <a:off x="730849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D198704-0CF2-4CD5-B3AC-CE72D87E3FE8}"/>
              </a:ext>
            </a:extLst>
          </p:cNvPr>
          <p:cNvCxnSpPr/>
          <p:nvPr userDrawn="1"/>
        </p:nvCxnSpPr>
        <p:spPr>
          <a:xfrm>
            <a:off x="841075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6" name="Text Placeholder 37">
            <a:extLst>
              <a:ext uri="{FF2B5EF4-FFF2-40B4-BE49-F238E27FC236}">
                <a16:creationId xmlns:a16="http://schemas.microsoft.com/office/drawing/2014/main" id="{E41FB863-78D1-42BA-ACAA-66E3CA6DF28D}"/>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7" name="Text Placeholder 37">
            <a:extLst>
              <a:ext uri="{FF2B5EF4-FFF2-40B4-BE49-F238E27FC236}">
                <a16:creationId xmlns:a16="http://schemas.microsoft.com/office/drawing/2014/main" id="{D1A1F5B9-1669-48EC-93E0-81D444E5DA81}"/>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8" name="Text Placeholder 37">
            <a:extLst>
              <a:ext uri="{FF2B5EF4-FFF2-40B4-BE49-F238E27FC236}">
                <a16:creationId xmlns:a16="http://schemas.microsoft.com/office/drawing/2014/main" id="{85658264-4105-4B7F-9C2C-A686A1BAC446}"/>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9" name="Text Placeholder 37">
            <a:extLst>
              <a:ext uri="{FF2B5EF4-FFF2-40B4-BE49-F238E27FC236}">
                <a16:creationId xmlns:a16="http://schemas.microsoft.com/office/drawing/2014/main" id="{596D0022-B5C0-41BB-A121-B60D2020B464}"/>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0" name="Text Placeholder 37">
            <a:extLst>
              <a:ext uri="{FF2B5EF4-FFF2-40B4-BE49-F238E27FC236}">
                <a16:creationId xmlns:a16="http://schemas.microsoft.com/office/drawing/2014/main" id="{BBF59E53-023C-44A9-8AC1-A4F10D53D2B4}"/>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1" name="Text Placeholder 37">
            <a:extLst>
              <a:ext uri="{FF2B5EF4-FFF2-40B4-BE49-F238E27FC236}">
                <a16:creationId xmlns:a16="http://schemas.microsoft.com/office/drawing/2014/main" id="{76D49CEB-FE52-40D9-BEB5-75E0BE2FA70D}"/>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2" name="Text Placeholder 37">
            <a:extLst>
              <a:ext uri="{FF2B5EF4-FFF2-40B4-BE49-F238E27FC236}">
                <a16:creationId xmlns:a16="http://schemas.microsoft.com/office/drawing/2014/main" id="{B87108C8-3519-44DC-A535-188547FB3A1B}"/>
              </a:ext>
            </a:extLst>
          </p:cNvPr>
          <p:cNvSpPr>
            <a:spLocks noGrp="1"/>
          </p:cNvSpPr>
          <p:nvPr>
            <p:ph type="body" sz="quarter" idx="32" hasCustomPrompt="1"/>
          </p:nvPr>
        </p:nvSpPr>
        <p:spPr>
          <a:xfrm>
            <a:off x="730849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3" name="Text Placeholder 37">
            <a:extLst>
              <a:ext uri="{FF2B5EF4-FFF2-40B4-BE49-F238E27FC236}">
                <a16:creationId xmlns:a16="http://schemas.microsoft.com/office/drawing/2014/main" id="{8DC30392-7D57-4482-AB74-E7735F8CDC84}"/>
              </a:ext>
            </a:extLst>
          </p:cNvPr>
          <p:cNvSpPr>
            <a:spLocks noGrp="1"/>
          </p:cNvSpPr>
          <p:nvPr>
            <p:ph type="body" sz="quarter" idx="33" hasCustomPrompt="1"/>
          </p:nvPr>
        </p:nvSpPr>
        <p:spPr>
          <a:xfrm>
            <a:off x="841075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144" name="Group 143">
            <a:extLst>
              <a:ext uri="{FF2B5EF4-FFF2-40B4-BE49-F238E27FC236}">
                <a16:creationId xmlns:a16="http://schemas.microsoft.com/office/drawing/2014/main" id="{CFF67112-22BB-467C-ACA8-B8815A0C57B3}"/>
              </a:ext>
            </a:extLst>
          </p:cNvPr>
          <p:cNvGrpSpPr/>
          <p:nvPr userDrawn="1"/>
        </p:nvGrpSpPr>
        <p:grpSpPr>
          <a:xfrm>
            <a:off x="694950" y="3756502"/>
            <a:ext cx="8723806" cy="0"/>
            <a:chOff x="694950" y="3680902"/>
            <a:chExt cx="8723806" cy="0"/>
          </a:xfrm>
        </p:grpSpPr>
        <p:cxnSp>
          <p:nvCxnSpPr>
            <p:cNvPr id="145" name="Straight Connector 144">
              <a:extLst>
                <a:ext uri="{FF2B5EF4-FFF2-40B4-BE49-F238E27FC236}">
                  <a16:creationId xmlns:a16="http://schemas.microsoft.com/office/drawing/2014/main" id="{FACF259C-9A32-4883-AF1A-F6324B006723}"/>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E2D76BF-2F1C-4E28-AA0A-E10911D9041D}"/>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2E1C9CE-0BDD-4898-A699-05384D5C0468}"/>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56012AF-FE89-40F0-A003-9621F00A4CD2}"/>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9066A21-82CC-4CED-8187-E5E3DFAAC8FF}"/>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AFDAD74-D297-4DF7-AFB2-1129D1CE7E98}"/>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05845DF-7405-4CF0-A3F0-F4020041272A}"/>
                </a:ext>
              </a:extLst>
            </p:cNvPr>
            <p:cNvCxnSpPr/>
            <p:nvPr userDrawn="1"/>
          </p:nvCxnSpPr>
          <p:spPr>
            <a:xfrm>
              <a:off x="730849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3475B0B-A837-4B28-9C3C-E96928CEA83A}"/>
                </a:ext>
              </a:extLst>
            </p:cNvPr>
            <p:cNvCxnSpPr/>
            <p:nvPr userDrawn="1"/>
          </p:nvCxnSpPr>
          <p:spPr>
            <a:xfrm>
              <a:off x="841075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53" name="Text Placeholder 37">
            <a:extLst>
              <a:ext uri="{FF2B5EF4-FFF2-40B4-BE49-F238E27FC236}">
                <a16:creationId xmlns:a16="http://schemas.microsoft.com/office/drawing/2014/main" id="{91A56BFD-FC08-4561-810F-B137222F16A3}"/>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4" name="Text Placeholder 37">
            <a:extLst>
              <a:ext uri="{FF2B5EF4-FFF2-40B4-BE49-F238E27FC236}">
                <a16:creationId xmlns:a16="http://schemas.microsoft.com/office/drawing/2014/main" id="{29203A40-4125-4720-8967-E781B155E7C4}"/>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5" name="Text Placeholder 37">
            <a:extLst>
              <a:ext uri="{FF2B5EF4-FFF2-40B4-BE49-F238E27FC236}">
                <a16:creationId xmlns:a16="http://schemas.microsoft.com/office/drawing/2014/main" id="{8FB702CC-659D-4985-8819-B9402E640FEF}"/>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6" name="Text Placeholder 37">
            <a:extLst>
              <a:ext uri="{FF2B5EF4-FFF2-40B4-BE49-F238E27FC236}">
                <a16:creationId xmlns:a16="http://schemas.microsoft.com/office/drawing/2014/main" id="{029AA344-6032-4FFB-BC9D-345BE94CAFE3}"/>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7" name="Text Placeholder 37">
            <a:extLst>
              <a:ext uri="{FF2B5EF4-FFF2-40B4-BE49-F238E27FC236}">
                <a16:creationId xmlns:a16="http://schemas.microsoft.com/office/drawing/2014/main" id="{EC871837-539B-418C-80C7-183FBC207171}"/>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8" name="Text Placeholder 37">
            <a:extLst>
              <a:ext uri="{FF2B5EF4-FFF2-40B4-BE49-F238E27FC236}">
                <a16:creationId xmlns:a16="http://schemas.microsoft.com/office/drawing/2014/main" id="{F51425F9-80C2-4F93-8EFB-33D22F789A97}"/>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9" name="Text Placeholder 37">
            <a:extLst>
              <a:ext uri="{FF2B5EF4-FFF2-40B4-BE49-F238E27FC236}">
                <a16:creationId xmlns:a16="http://schemas.microsoft.com/office/drawing/2014/main" id="{7D332B0C-A0ED-414B-8C2A-6A4719A31F55}"/>
              </a:ext>
            </a:extLst>
          </p:cNvPr>
          <p:cNvSpPr>
            <a:spLocks noGrp="1"/>
          </p:cNvSpPr>
          <p:nvPr>
            <p:ph type="body" sz="quarter" idx="44" hasCustomPrompt="1"/>
          </p:nvPr>
        </p:nvSpPr>
        <p:spPr>
          <a:xfrm>
            <a:off x="730849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0" name="Text Placeholder 37">
            <a:extLst>
              <a:ext uri="{FF2B5EF4-FFF2-40B4-BE49-F238E27FC236}">
                <a16:creationId xmlns:a16="http://schemas.microsoft.com/office/drawing/2014/main" id="{2C709231-1FB4-417F-A529-9EB46E6F160C}"/>
              </a:ext>
            </a:extLst>
          </p:cNvPr>
          <p:cNvSpPr>
            <a:spLocks noGrp="1"/>
          </p:cNvSpPr>
          <p:nvPr>
            <p:ph type="body" sz="quarter" idx="45" hasCustomPrompt="1"/>
          </p:nvPr>
        </p:nvSpPr>
        <p:spPr>
          <a:xfrm>
            <a:off x="841075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216395107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eam Layout_7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46" name="Rectangle 45">
            <a:extLst>
              <a:ext uri="{FF2B5EF4-FFF2-40B4-BE49-F238E27FC236}">
                <a16:creationId xmlns:a16="http://schemas.microsoft.com/office/drawing/2014/main" id="{3B5DA05A-7DF2-441B-BFB4-53EB6DE75468}"/>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47" name="Picture Placeholder 11">
            <a:extLst>
              <a:ext uri="{FF2B5EF4-FFF2-40B4-BE49-F238E27FC236}">
                <a16:creationId xmlns:a16="http://schemas.microsoft.com/office/drawing/2014/main" id="{47904E1A-A77F-4C36-9300-447F1147375C}"/>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50" name="Picture Placeholder 11">
            <a:extLst>
              <a:ext uri="{FF2B5EF4-FFF2-40B4-BE49-F238E27FC236}">
                <a16:creationId xmlns:a16="http://schemas.microsoft.com/office/drawing/2014/main" id="{BC5CEEAE-CF66-48C6-B3DD-16FD5E7A9CBF}"/>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1" name="Picture Placeholder 11">
            <a:extLst>
              <a:ext uri="{FF2B5EF4-FFF2-40B4-BE49-F238E27FC236}">
                <a16:creationId xmlns:a16="http://schemas.microsoft.com/office/drawing/2014/main" id="{E21617DB-774D-470B-ADBB-C4A7197B91C3}"/>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52" name="Picture Placeholder 11">
            <a:extLst>
              <a:ext uri="{FF2B5EF4-FFF2-40B4-BE49-F238E27FC236}">
                <a16:creationId xmlns:a16="http://schemas.microsoft.com/office/drawing/2014/main" id="{E1B884E8-0351-4D12-B146-6C56B6D87D23}"/>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3" name="Picture Placeholder 11">
            <a:extLst>
              <a:ext uri="{FF2B5EF4-FFF2-40B4-BE49-F238E27FC236}">
                <a16:creationId xmlns:a16="http://schemas.microsoft.com/office/drawing/2014/main" id="{F59BACD1-A3FF-475A-8015-E2D932AFD8DF}"/>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4" name="Picture Placeholder 11">
            <a:extLst>
              <a:ext uri="{FF2B5EF4-FFF2-40B4-BE49-F238E27FC236}">
                <a16:creationId xmlns:a16="http://schemas.microsoft.com/office/drawing/2014/main" id="{9BC21C8A-BAAC-4FBB-9DA2-5E576E0DA779}"/>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55" name="Picture Placeholder 11">
            <a:extLst>
              <a:ext uri="{FF2B5EF4-FFF2-40B4-BE49-F238E27FC236}">
                <a16:creationId xmlns:a16="http://schemas.microsoft.com/office/drawing/2014/main" id="{4CBBBAC2-573C-45CA-B0C8-1676968594A2}"/>
              </a:ext>
            </a:extLst>
          </p:cNvPr>
          <p:cNvSpPr>
            <a:spLocks noGrp="1"/>
          </p:cNvSpPr>
          <p:nvPr>
            <p:ph type="pic" sz="quarter" idx="20"/>
          </p:nvPr>
        </p:nvSpPr>
        <p:spPr>
          <a:xfrm>
            <a:off x="730849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56" name="Straight Connector 55">
            <a:extLst>
              <a:ext uri="{FF2B5EF4-FFF2-40B4-BE49-F238E27FC236}">
                <a16:creationId xmlns:a16="http://schemas.microsoft.com/office/drawing/2014/main" id="{FB14CA7B-7072-4801-ADF6-73DD4A55FF95}"/>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B968458-241B-4068-B4E0-E8E741FD7100}"/>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F9E0615-0BDE-4B94-9379-6791FC970DA9}"/>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82E7A0D-D09A-45E4-8BAB-3A6AA707891B}"/>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4A9D855-1C0B-491B-8BED-96AA4E47E1A4}"/>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42CF2CD-30D3-4934-B0B5-3D2608BF7382}"/>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3E121E6-9C33-4CDB-BBFA-62D46E771EB6}"/>
              </a:ext>
            </a:extLst>
          </p:cNvPr>
          <p:cNvCxnSpPr/>
          <p:nvPr userDrawn="1"/>
        </p:nvCxnSpPr>
        <p:spPr>
          <a:xfrm>
            <a:off x="730849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1" name="Text Placeholder 37">
            <a:extLst>
              <a:ext uri="{FF2B5EF4-FFF2-40B4-BE49-F238E27FC236}">
                <a16:creationId xmlns:a16="http://schemas.microsoft.com/office/drawing/2014/main" id="{6E356443-C7BF-4FC0-B8C2-02115411BA33}"/>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2" name="Text Placeholder 37">
            <a:extLst>
              <a:ext uri="{FF2B5EF4-FFF2-40B4-BE49-F238E27FC236}">
                <a16:creationId xmlns:a16="http://schemas.microsoft.com/office/drawing/2014/main" id="{945D73F7-3F7C-4695-9ECB-0A6A1F109949}"/>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3" name="Text Placeholder 37">
            <a:extLst>
              <a:ext uri="{FF2B5EF4-FFF2-40B4-BE49-F238E27FC236}">
                <a16:creationId xmlns:a16="http://schemas.microsoft.com/office/drawing/2014/main" id="{AA8BD1DF-68A5-4247-9ACC-6C7F0D026CAE}"/>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6" name="Text Placeholder 37">
            <a:extLst>
              <a:ext uri="{FF2B5EF4-FFF2-40B4-BE49-F238E27FC236}">
                <a16:creationId xmlns:a16="http://schemas.microsoft.com/office/drawing/2014/main" id="{AB4CBE5F-A165-4640-AAF6-3A77807E905B}"/>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7" name="Text Placeholder 37">
            <a:extLst>
              <a:ext uri="{FF2B5EF4-FFF2-40B4-BE49-F238E27FC236}">
                <a16:creationId xmlns:a16="http://schemas.microsoft.com/office/drawing/2014/main" id="{990B24E2-A02A-477B-8BFD-F6A4ED80CF7A}"/>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8" name="Text Placeholder 37">
            <a:extLst>
              <a:ext uri="{FF2B5EF4-FFF2-40B4-BE49-F238E27FC236}">
                <a16:creationId xmlns:a16="http://schemas.microsoft.com/office/drawing/2014/main" id="{A6DEAACC-E876-46CB-8B1D-FFC4B8C49E6C}"/>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29" name="Text Placeholder 37">
            <a:extLst>
              <a:ext uri="{FF2B5EF4-FFF2-40B4-BE49-F238E27FC236}">
                <a16:creationId xmlns:a16="http://schemas.microsoft.com/office/drawing/2014/main" id="{4223A0A2-D8EA-4431-9FAA-66EDACE73281}"/>
              </a:ext>
            </a:extLst>
          </p:cNvPr>
          <p:cNvSpPr>
            <a:spLocks noGrp="1"/>
          </p:cNvSpPr>
          <p:nvPr>
            <p:ph type="body" sz="quarter" idx="32" hasCustomPrompt="1"/>
          </p:nvPr>
        </p:nvSpPr>
        <p:spPr>
          <a:xfrm>
            <a:off x="730849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130" name="Group 129">
            <a:extLst>
              <a:ext uri="{FF2B5EF4-FFF2-40B4-BE49-F238E27FC236}">
                <a16:creationId xmlns:a16="http://schemas.microsoft.com/office/drawing/2014/main" id="{CB8FA1FF-EE99-4B41-B11C-C5AAC344E833}"/>
              </a:ext>
            </a:extLst>
          </p:cNvPr>
          <p:cNvGrpSpPr/>
          <p:nvPr userDrawn="1"/>
        </p:nvGrpSpPr>
        <p:grpSpPr>
          <a:xfrm>
            <a:off x="694950" y="3756502"/>
            <a:ext cx="7621548" cy="0"/>
            <a:chOff x="694950" y="3680902"/>
            <a:chExt cx="7621548" cy="0"/>
          </a:xfrm>
        </p:grpSpPr>
        <p:cxnSp>
          <p:nvCxnSpPr>
            <p:cNvPr id="131" name="Straight Connector 130">
              <a:extLst>
                <a:ext uri="{FF2B5EF4-FFF2-40B4-BE49-F238E27FC236}">
                  <a16:creationId xmlns:a16="http://schemas.microsoft.com/office/drawing/2014/main" id="{66E89A57-ABE5-4612-95BF-6668872C1F6F}"/>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949D74B-183E-4FE1-B88F-F1773B2E8896}"/>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353FA3A-8B94-43BE-8799-F16A23ED571F}"/>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AC1FCBE-C524-4AEB-9FCD-B87F2680AA7E}"/>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47B4C82-4414-407E-B419-D400FA3B8B13}"/>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68011CC-2853-44AF-A69A-FA6912DA56D4}"/>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E462881-F5B8-448D-91FE-1AE10516D426}"/>
                </a:ext>
              </a:extLst>
            </p:cNvPr>
            <p:cNvCxnSpPr/>
            <p:nvPr userDrawn="1"/>
          </p:nvCxnSpPr>
          <p:spPr>
            <a:xfrm>
              <a:off x="730849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38" name="Text Placeholder 37">
            <a:extLst>
              <a:ext uri="{FF2B5EF4-FFF2-40B4-BE49-F238E27FC236}">
                <a16:creationId xmlns:a16="http://schemas.microsoft.com/office/drawing/2014/main" id="{82C9527B-3441-4AD6-BF8A-110443DC25F6}"/>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39" name="Text Placeholder 37">
            <a:extLst>
              <a:ext uri="{FF2B5EF4-FFF2-40B4-BE49-F238E27FC236}">
                <a16:creationId xmlns:a16="http://schemas.microsoft.com/office/drawing/2014/main" id="{90CFAA28-968F-4226-8DE9-0CE817F74AD0}"/>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0" name="Text Placeholder 37">
            <a:extLst>
              <a:ext uri="{FF2B5EF4-FFF2-40B4-BE49-F238E27FC236}">
                <a16:creationId xmlns:a16="http://schemas.microsoft.com/office/drawing/2014/main" id="{F832B029-9C5D-4473-A3F2-91794C75F877}"/>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1" name="Text Placeholder 37">
            <a:extLst>
              <a:ext uri="{FF2B5EF4-FFF2-40B4-BE49-F238E27FC236}">
                <a16:creationId xmlns:a16="http://schemas.microsoft.com/office/drawing/2014/main" id="{9E7F6775-E26F-417B-B17B-617F9DBC552D}"/>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2" name="Text Placeholder 37">
            <a:extLst>
              <a:ext uri="{FF2B5EF4-FFF2-40B4-BE49-F238E27FC236}">
                <a16:creationId xmlns:a16="http://schemas.microsoft.com/office/drawing/2014/main" id="{788F1A29-D061-40C2-9F9F-30B26B6EFB67}"/>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3" name="Text Placeholder 37">
            <a:extLst>
              <a:ext uri="{FF2B5EF4-FFF2-40B4-BE49-F238E27FC236}">
                <a16:creationId xmlns:a16="http://schemas.microsoft.com/office/drawing/2014/main" id="{D725F35D-3367-490F-B383-FD76C528B9D8}"/>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44" name="Text Placeholder 37">
            <a:extLst>
              <a:ext uri="{FF2B5EF4-FFF2-40B4-BE49-F238E27FC236}">
                <a16:creationId xmlns:a16="http://schemas.microsoft.com/office/drawing/2014/main" id="{6121D1C0-C1D4-47B2-91DF-54CE5B3D6266}"/>
              </a:ext>
            </a:extLst>
          </p:cNvPr>
          <p:cNvSpPr>
            <a:spLocks noGrp="1"/>
          </p:cNvSpPr>
          <p:nvPr>
            <p:ph type="body" sz="quarter" idx="44" hasCustomPrompt="1"/>
          </p:nvPr>
        </p:nvSpPr>
        <p:spPr>
          <a:xfrm>
            <a:off x="730849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3357653273"/>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eam Layout_6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82" name="Rectangle 81">
            <a:extLst>
              <a:ext uri="{FF2B5EF4-FFF2-40B4-BE49-F238E27FC236}">
                <a16:creationId xmlns:a16="http://schemas.microsoft.com/office/drawing/2014/main" id="{2B1FD2E1-E832-4D4C-8883-E9DC57FD320B}"/>
              </a:ext>
            </a:extLst>
          </p:cNvPr>
          <p:cNvSpPr/>
          <p:nvPr userDrawn="1"/>
        </p:nvSpPr>
        <p:spPr>
          <a:xfrm>
            <a:off x="431998" y="2041475"/>
            <a:ext cx="113280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dirty="0">
              <a:ln>
                <a:noFill/>
              </a:ln>
            </a:endParaRPr>
          </a:p>
        </p:txBody>
      </p:sp>
      <p:sp>
        <p:nvSpPr>
          <p:cNvPr id="83" name="Picture Placeholder 11">
            <a:extLst>
              <a:ext uri="{FF2B5EF4-FFF2-40B4-BE49-F238E27FC236}">
                <a16:creationId xmlns:a16="http://schemas.microsoft.com/office/drawing/2014/main" id="{F9167337-8BF0-4A4F-B6D4-345039013749}"/>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87" name="Picture Placeholder 11">
            <a:extLst>
              <a:ext uri="{FF2B5EF4-FFF2-40B4-BE49-F238E27FC236}">
                <a16:creationId xmlns:a16="http://schemas.microsoft.com/office/drawing/2014/main" id="{5F020A7B-DC4F-4F13-9B90-AB066802E61A}"/>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88" name="Picture Placeholder 11">
            <a:extLst>
              <a:ext uri="{FF2B5EF4-FFF2-40B4-BE49-F238E27FC236}">
                <a16:creationId xmlns:a16="http://schemas.microsoft.com/office/drawing/2014/main" id="{C5DF498A-DAB4-420E-AFC5-E920B5676DDE}"/>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100"/>
            </a:lvl1pPr>
          </a:lstStyle>
          <a:p>
            <a:r>
              <a:rPr lang="en-US"/>
              <a:t>Click icon to add picture</a:t>
            </a:r>
            <a:endParaRPr lang="en-GB" dirty="0"/>
          </a:p>
        </p:txBody>
      </p:sp>
      <p:sp>
        <p:nvSpPr>
          <p:cNvPr id="92" name="Picture Placeholder 11">
            <a:extLst>
              <a:ext uri="{FF2B5EF4-FFF2-40B4-BE49-F238E27FC236}">
                <a16:creationId xmlns:a16="http://schemas.microsoft.com/office/drawing/2014/main" id="{145325B9-E356-4F16-8F53-D979A40C9DDA}"/>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93" name="Picture Placeholder 11">
            <a:extLst>
              <a:ext uri="{FF2B5EF4-FFF2-40B4-BE49-F238E27FC236}">
                <a16:creationId xmlns:a16="http://schemas.microsoft.com/office/drawing/2014/main" id="{B3070226-BAA5-4583-8854-017DABBD4977}"/>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sp>
        <p:nvSpPr>
          <p:cNvPr id="100" name="Picture Placeholder 11">
            <a:extLst>
              <a:ext uri="{FF2B5EF4-FFF2-40B4-BE49-F238E27FC236}">
                <a16:creationId xmlns:a16="http://schemas.microsoft.com/office/drawing/2014/main" id="{3C408E3F-029B-4825-BE0F-948CEDC8509B}"/>
              </a:ext>
            </a:extLst>
          </p:cNvPr>
          <p:cNvSpPr>
            <a:spLocks noGrp="1"/>
          </p:cNvSpPr>
          <p:nvPr>
            <p:ph type="pic" sz="quarter" idx="19"/>
          </p:nvPr>
        </p:nvSpPr>
        <p:spPr>
          <a:xfrm>
            <a:off x="6206240" y="2326958"/>
            <a:ext cx="1004850" cy="911542"/>
          </a:xfrm>
          <a:solidFill>
            <a:schemeClr val="bg2"/>
          </a:solidFill>
        </p:spPr>
        <p:txBody>
          <a:bodyPr>
            <a:noAutofit/>
          </a:bodyPr>
          <a:lstStyle>
            <a:lvl1pPr>
              <a:lnSpc>
                <a:spcPct val="90000"/>
              </a:lnSpc>
              <a:defRPr sz="1100"/>
            </a:lvl1pPr>
          </a:lstStyle>
          <a:p>
            <a:r>
              <a:rPr lang="en-US"/>
              <a:t>Click icon to add picture</a:t>
            </a:r>
            <a:endParaRPr lang="en-GB"/>
          </a:p>
        </p:txBody>
      </p:sp>
      <p:cxnSp>
        <p:nvCxnSpPr>
          <p:cNvPr id="101" name="Straight Connector 100">
            <a:extLst>
              <a:ext uri="{FF2B5EF4-FFF2-40B4-BE49-F238E27FC236}">
                <a16:creationId xmlns:a16="http://schemas.microsoft.com/office/drawing/2014/main" id="{2ED3DFDE-6A46-482C-AF12-C39A7F4CDEAF}"/>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9640A39-EFD2-43D7-A698-D1433DB7097D}"/>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80FA65D-FE16-4B77-8CC0-B24DB6CD1B76}"/>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EF4A1BF-5C9F-4F42-80C5-7A38AECED07C}"/>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4CF34D2-A439-4022-86AD-6DD13C42FF04}"/>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23FBBD-E56F-4716-9E91-D006DCE23717}"/>
              </a:ext>
            </a:extLst>
          </p:cNvPr>
          <p:cNvCxnSpPr/>
          <p:nvPr userDrawn="1"/>
        </p:nvCxnSpPr>
        <p:spPr>
          <a:xfrm>
            <a:off x="620624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6" name="Text Placeholder 37">
            <a:extLst>
              <a:ext uri="{FF2B5EF4-FFF2-40B4-BE49-F238E27FC236}">
                <a16:creationId xmlns:a16="http://schemas.microsoft.com/office/drawing/2014/main" id="{51DF655D-A880-47AF-9C2A-C5499901CED7}"/>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7" name="Text Placeholder 37">
            <a:extLst>
              <a:ext uri="{FF2B5EF4-FFF2-40B4-BE49-F238E27FC236}">
                <a16:creationId xmlns:a16="http://schemas.microsoft.com/office/drawing/2014/main" id="{02914672-1EBE-4D31-A3F7-1DF290609D83}"/>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8" name="Text Placeholder 37">
            <a:extLst>
              <a:ext uri="{FF2B5EF4-FFF2-40B4-BE49-F238E27FC236}">
                <a16:creationId xmlns:a16="http://schemas.microsoft.com/office/drawing/2014/main" id="{A1313932-E1A9-4545-84E5-0582FDFBAFEF}"/>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59" name="Text Placeholder 37">
            <a:extLst>
              <a:ext uri="{FF2B5EF4-FFF2-40B4-BE49-F238E27FC236}">
                <a16:creationId xmlns:a16="http://schemas.microsoft.com/office/drawing/2014/main" id="{E72864C5-46D4-48EB-AAEC-12FA3EAEE4C7}"/>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0" name="Text Placeholder 37">
            <a:extLst>
              <a:ext uri="{FF2B5EF4-FFF2-40B4-BE49-F238E27FC236}">
                <a16:creationId xmlns:a16="http://schemas.microsoft.com/office/drawing/2014/main" id="{D058D6BF-246D-4B5E-AFF6-E085C374BAD4}"/>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61" name="Text Placeholder 37">
            <a:extLst>
              <a:ext uri="{FF2B5EF4-FFF2-40B4-BE49-F238E27FC236}">
                <a16:creationId xmlns:a16="http://schemas.microsoft.com/office/drawing/2014/main" id="{0641B379-F2E1-4D2B-92F7-F373F01EF0D8}"/>
              </a:ext>
            </a:extLst>
          </p:cNvPr>
          <p:cNvSpPr>
            <a:spLocks noGrp="1"/>
          </p:cNvSpPr>
          <p:nvPr>
            <p:ph type="body" sz="quarter" idx="31" hasCustomPrompt="1"/>
          </p:nvPr>
        </p:nvSpPr>
        <p:spPr>
          <a:xfrm>
            <a:off x="620624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162" name="Group 161">
            <a:extLst>
              <a:ext uri="{FF2B5EF4-FFF2-40B4-BE49-F238E27FC236}">
                <a16:creationId xmlns:a16="http://schemas.microsoft.com/office/drawing/2014/main" id="{900B17BC-0D3E-4C5A-BA66-009206C072F2}"/>
              </a:ext>
            </a:extLst>
          </p:cNvPr>
          <p:cNvGrpSpPr/>
          <p:nvPr userDrawn="1"/>
        </p:nvGrpSpPr>
        <p:grpSpPr>
          <a:xfrm>
            <a:off x="694950" y="3756502"/>
            <a:ext cx="6519290" cy="0"/>
            <a:chOff x="694950" y="3680902"/>
            <a:chExt cx="6519290" cy="0"/>
          </a:xfrm>
        </p:grpSpPr>
        <p:cxnSp>
          <p:nvCxnSpPr>
            <p:cNvPr id="163" name="Straight Connector 162">
              <a:extLst>
                <a:ext uri="{FF2B5EF4-FFF2-40B4-BE49-F238E27FC236}">
                  <a16:creationId xmlns:a16="http://schemas.microsoft.com/office/drawing/2014/main" id="{8FA9D0BC-90AB-479F-A26C-A89BFD6C3E75}"/>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0B0DF32-AC73-4DDD-9332-C20A5834DE53}"/>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AC6FC18-CE74-472F-8EBD-6EB11AF30789}"/>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9907216-510F-4CE6-8B84-E9E6491D2148}"/>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686270A-B1A8-44E9-A7C8-83AC5006447A}"/>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ED24B55-320A-466F-812E-D092CE059C44}"/>
                </a:ext>
              </a:extLst>
            </p:cNvPr>
            <p:cNvCxnSpPr/>
            <p:nvPr userDrawn="1"/>
          </p:nvCxnSpPr>
          <p:spPr>
            <a:xfrm>
              <a:off x="620624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69" name="Text Placeholder 37">
            <a:extLst>
              <a:ext uri="{FF2B5EF4-FFF2-40B4-BE49-F238E27FC236}">
                <a16:creationId xmlns:a16="http://schemas.microsoft.com/office/drawing/2014/main" id="{84C6122D-8587-48FE-BBE2-A68725C9CEBF}"/>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0" name="Text Placeholder 37">
            <a:extLst>
              <a:ext uri="{FF2B5EF4-FFF2-40B4-BE49-F238E27FC236}">
                <a16:creationId xmlns:a16="http://schemas.microsoft.com/office/drawing/2014/main" id="{35E82FC8-84BA-4F14-8AB8-D8E6A6BAE802}"/>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1" name="Text Placeholder 37">
            <a:extLst>
              <a:ext uri="{FF2B5EF4-FFF2-40B4-BE49-F238E27FC236}">
                <a16:creationId xmlns:a16="http://schemas.microsoft.com/office/drawing/2014/main" id="{61BCA6B5-E508-4F0A-9F10-DA13F9C0A219}"/>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2" name="Text Placeholder 37">
            <a:extLst>
              <a:ext uri="{FF2B5EF4-FFF2-40B4-BE49-F238E27FC236}">
                <a16:creationId xmlns:a16="http://schemas.microsoft.com/office/drawing/2014/main" id="{3531BD8A-1388-4955-AD53-58E23A8C4155}"/>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3" name="Text Placeholder 37">
            <a:extLst>
              <a:ext uri="{FF2B5EF4-FFF2-40B4-BE49-F238E27FC236}">
                <a16:creationId xmlns:a16="http://schemas.microsoft.com/office/drawing/2014/main" id="{586FB102-6E20-4102-A1BF-F9EBEF763FB3}"/>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174" name="Text Placeholder 37">
            <a:extLst>
              <a:ext uri="{FF2B5EF4-FFF2-40B4-BE49-F238E27FC236}">
                <a16:creationId xmlns:a16="http://schemas.microsoft.com/office/drawing/2014/main" id="{35F70BEF-779B-47F2-A1AB-81AA5A1BA0F3}"/>
              </a:ext>
            </a:extLst>
          </p:cNvPr>
          <p:cNvSpPr>
            <a:spLocks noGrp="1"/>
          </p:cNvSpPr>
          <p:nvPr>
            <p:ph type="body" sz="quarter" idx="43" hasCustomPrompt="1"/>
          </p:nvPr>
        </p:nvSpPr>
        <p:spPr>
          <a:xfrm>
            <a:off x="620624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327349365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image_blue text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0B7F0FF-F9AE-470E-A9D1-5FF15A8CF69C}"/>
              </a:ext>
            </a:extLst>
          </p:cNvPr>
          <p:cNvSpPr>
            <a:spLocks noGrp="1"/>
          </p:cNvSpPr>
          <p:nvPr>
            <p:ph type="pic" sz="quarter" idx="13"/>
          </p:nvPr>
        </p:nvSpPr>
        <p:spPr bwMode="black">
          <a:xfrm>
            <a:off x="0" y="0"/>
            <a:ext cx="2969537" cy="6858000"/>
          </a:xfrm>
          <a:solidFill>
            <a:schemeClr val="accent3"/>
          </a:solidFill>
        </p:spPr>
        <p:txBody>
          <a:bodyPr anchor="ctr">
            <a:normAutofit/>
          </a:bodyPr>
          <a:lstStyle>
            <a:lvl1pPr algn="ctr">
              <a:defRPr sz="16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45E903EE-4E1C-488C-93E3-BF3A17D56824}"/>
              </a:ext>
            </a:extLst>
          </p:cNvPr>
          <p:cNvSpPr>
            <a:spLocks noGrp="1"/>
          </p:cNvSpPr>
          <p:nvPr>
            <p:ph type="title"/>
          </p:nvPr>
        </p:nvSpPr>
        <p:spPr>
          <a:xfrm>
            <a:off x="3312000" y="365125"/>
            <a:ext cx="7812000" cy="1325563"/>
          </a:xfrm>
        </p:spPr>
        <p:txBody>
          <a:bodyPr/>
          <a:lstStyle>
            <a:lvl1pPr>
              <a:defRPr>
                <a:solidFill>
                  <a:schemeClr val="accent2"/>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p:txBody>
          <a:bodyPr/>
          <a:lstStyle>
            <a:lvl1pPr>
              <a:defRPr>
                <a:solidFill>
                  <a:schemeClr val="bg1"/>
                </a:solidFill>
              </a:defRPr>
            </a:lvl1pPr>
          </a:lstStyle>
          <a:p>
            <a:fld id="{F2335CD6-6346-457E-B72D-D25970AF9687}" type="datetimeFigureOut">
              <a:rPr lang="en-GB" smtClean="0"/>
              <a:pPr/>
              <a:t>23/03/2026</a:t>
            </a:fld>
            <a:endParaRPr lang="en-GB"/>
          </a:p>
        </p:txBody>
      </p:sp>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lvl1pPr>
              <a:defRPr>
                <a:solidFill>
                  <a:schemeClr val="tx1"/>
                </a:solidFill>
              </a:defRPr>
            </a:lvl1pPr>
          </a:lstStyle>
          <a:p>
            <a:fld id="{DF147CEA-16D6-4673-BCFA-7EB7B103FA77}" type="slidenum">
              <a:rPr lang="en-GB" smtClean="0"/>
              <a:pPr/>
              <a:t>‹#›</a:t>
            </a:fld>
            <a:endParaRPr lang="en-GB"/>
          </a:p>
        </p:txBody>
      </p:sp>
      <p:sp>
        <p:nvSpPr>
          <p:cNvPr id="9" name="Content Placeholder 8">
            <a:extLst>
              <a:ext uri="{FF2B5EF4-FFF2-40B4-BE49-F238E27FC236}">
                <a16:creationId xmlns:a16="http://schemas.microsoft.com/office/drawing/2014/main" id="{58F20C1B-C60D-4DAD-8214-C7CA2FE5F7DB}"/>
              </a:ext>
            </a:extLst>
          </p:cNvPr>
          <p:cNvSpPr>
            <a:spLocks noGrp="1"/>
          </p:cNvSpPr>
          <p:nvPr>
            <p:ph sz="quarter" idx="14"/>
          </p:nvPr>
        </p:nvSpPr>
        <p:spPr>
          <a:xfrm>
            <a:off x="3312000" y="2323375"/>
            <a:ext cx="7812000" cy="38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877732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eam Layout_5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36" name="Rectangle 35">
            <a:extLst>
              <a:ext uri="{FF2B5EF4-FFF2-40B4-BE49-F238E27FC236}">
                <a16:creationId xmlns:a16="http://schemas.microsoft.com/office/drawing/2014/main" id="{193BA1FF-1DE9-4D4E-8F69-D0185FA9CDD0}"/>
              </a:ext>
            </a:extLst>
          </p:cNvPr>
          <p:cNvSpPr/>
          <p:nvPr userDrawn="1"/>
        </p:nvSpPr>
        <p:spPr>
          <a:xfrm>
            <a:off x="431999" y="2041475"/>
            <a:ext cx="600105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37" name="Picture Placeholder 11">
            <a:extLst>
              <a:ext uri="{FF2B5EF4-FFF2-40B4-BE49-F238E27FC236}">
                <a16:creationId xmlns:a16="http://schemas.microsoft.com/office/drawing/2014/main" id="{28A72BB9-17B1-48CD-9555-EEA4CF2A22E8}"/>
              </a:ext>
            </a:extLst>
          </p:cNvPr>
          <p:cNvSpPr>
            <a:spLocks noGrp="1"/>
          </p:cNvSpPr>
          <p:nvPr>
            <p:ph type="pic" sz="quarter" idx="14"/>
          </p:nvPr>
        </p:nvSpPr>
        <p:spPr>
          <a:xfrm>
            <a:off x="694950"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38" name="Picture Placeholder 11">
            <a:extLst>
              <a:ext uri="{FF2B5EF4-FFF2-40B4-BE49-F238E27FC236}">
                <a16:creationId xmlns:a16="http://schemas.microsoft.com/office/drawing/2014/main" id="{16763D76-BDB5-43C2-99B9-E955C2D67967}"/>
              </a:ext>
            </a:extLst>
          </p:cNvPr>
          <p:cNvSpPr>
            <a:spLocks noGrp="1"/>
          </p:cNvSpPr>
          <p:nvPr>
            <p:ph type="pic" sz="quarter" idx="15"/>
          </p:nvPr>
        </p:nvSpPr>
        <p:spPr>
          <a:xfrm>
            <a:off x="1797208"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39" name="Picture Placeholder 11">
            <a:extLst>
              <a:ext uri="{FF2B5EF4-FFF2-40B4-BE49-F238E27FC236}">
                <a16:creationId xmlns:a16="http://schemas.microsoft.com/office/drawing/2014/main" id="{A970C29A-EA47-456E-B279-DAE452142939}"/>
              </a:ext>
            </a:extLst>
          </p:cNvPr>
          <p:cNvSpPr>
            <a:spLocks noGrp="1"/>
          </p:cNvSpPr>
          <p:nvPr>
            <p:ph type="pic" sz="quarter" idx="16"/>
          </p:nvPr>
        </p:nvSpPr>
        <p:spPr>
          <a:xfrm>
            <a:off x="2899466" y="2326958"/>
            <a:ext cx="1004850" cy="911542"/>
          </a:xfrm>
          <a:solidFill>
            <a:schemeClr val="bg2"/>
          </a:solidFill>
        </p:spPr>
        <p:txBody>
          <a:bodyPr>
            <a:noAutofit/>
          </a:bodyPr>
          <a:lstStyle>
            <a:lvl1pPr>
              <a:lnSpc>
                <a:spcPct val="90000"/>
              </a:lnSpc>
              <a:defRPr sz="1050"/>
            </a:lvl1pPr>
          </a:lstStyle>
          <a:p>
            <a:r>
              <a:rPr lang="en-US"/>
              <a:t>Click icon to add picture</a:t>
            </a:r>
            <a:endParaRPr lang="en-GB" dirty="0"/>
          </a:p>
        </p:txBody>
      </p:sp>
      <p:sp>
        <p:nvSpPr>
          <p:cNvPr id="40" name="Picture Placeholder 11">
            <a:extLst>
              <a:ext uri="{FF2B5EF4-FFF2-40B4-BE49-F238E27FC236}">
                <a16:creationId xmlns:a16="http://schemas.microsoft.com/office/drawing/2014/main" id="{50FD5DBA-0CF9-4182-B8E0-0467C3A64F93}"/>
              </a:ext>
            </a:extLst>
          </p:cNvPr>
          <p:cNvSpPr>
            <a:spLocks noGrp="1"/>
          </p:cNvSpPr>
          <p:nvPr>
            <p:ph type="pic" sz="quarter" idx="17"/>
          </p:nvPr>
        </p:nvSpPr>
        <p:spPr>
          <a:xfrm>
            <a:off x="4001724"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sp>
        <p:nvSpPr>
          <p:cNvPr id="41" name="Picture Placeholder 11">
            <a:extLst>
              <a:ext uri="{FF2B5EF4-FFF2-40B4-BE49-F238E27FC236}">
                <a16:creationId xmlns:a16="http://schemas.microsoft.com/office/drawing/2014/main" id="{54CA7F3B-9D97-489C-8FB2-4D572BB60CF8}"/>
              </a:ext>
            </a:extLst>
          </p:cNvPr>
          <p:cNvSpPr>
            <a:spLocks noGrp="1"/>
          </p:cNvSpPr>
          <p:nvPr>
            <p:ph type="pic" sz="quarter" idx="18"/>
          </p:nvPr>
        </p:nvSpPr>
        <p:spPr>
          <a:xfrm>
            <a:off x="5103982" y="2326958"/>
            <a:ext cx="1004850" cy="911542"/>
          </a:xfrm>
          <a:solidFill>
            <a:schemeClr val="bg2"/>
          </a:solidFill>
        </p:spPr>
        <p:txBody>
          <a:bodyPr>
            <a:noAutofit/>
          </a:bodyPr>
          <a:lstStyle>
            <a:lvl1pPr>
              <a:lnSpc>
                <a:spcPct val="90000"/>
              </a:lnSpc>
              <a:defRPr sz="1050"/>
            </a:lvl1pPr>
          </a:lstStyle>
          <a:p>
            <a:r>
              <a:rPr lang="en-US"/>
              <a:t>Click icon to add picture</a:t>
            </a:r>
            <a:endParaRPr lang="en-GB"/>
          </a:p>
        </p:txBody>
      </p:sp>
      <p:cxnSp>
        <p:nvCxnSpPr>
          <p:cNvPr id="42" name="Straight Connector 41">
            <a:extLst>
              <a:ext uri="{FF2B5EF4-FFF2-40B4-BE49-F238E27FC236}">
                <a16:creationId xmlns:a16="http://schemas.microsoft.com/office/drawing/2014/main" id="{E368D3F0-EE4E-40EF-A99C-5A42993E9A43}"/>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36F4AB6-9E96-41A8-A553-BC5EA4A6C45B}"/>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CE6A03B-8338-4E0B-ADA2-E60BF0D91927}"/>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65A52C6-DDEA-4ADF-8CD4-859B32CA20E3}"/>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937E386-6BAE-4BF3-AA25-D3618A184F1D}"/>
              </a:ext>
            </a:extLst>
          </p:cNvPr>
          <p:cNvCxnSpPr/>
          <p:nvPr userDrawn="1"/>
        </p:nvCxnSpPr>
        <p:spPr>
          <a:xfrm>
            <a:off x="5103982"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Text Placeholder 37">
            <a:extLst>
              <a:ext uri="{FF2B5EF4-FFF2-40B4-BE49-F238E27FC236}">
                <a16:creationId xmlns:a16="http://schemas.microsoft.com/office/drawing/2014/main" id="{DE5D7C11-A936-4A75-AFE1-EB81136A117C}"/>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6" name="Text Placeholder 37">
            <a:extLst>
              <a:ext uri="{FF2B5EF4-FFF2-40B4-BE49-F238E27FC236}">
                <a16:creationId xmlns:a16="http://schemas.microsoft.com/office/drawing/2014/main" id="{C6CB9DF1-9F27-4AD7-8BD5-3D906C782439}"/>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7" name="Text Placeholder 37">
            <a:extLst>
              <a:ext uri="{FF2B5EF4-FFF2-40B4-BE49-F238E27FC236}">
                <a16:creationId xmlns:a16="http://schemas.microsoft.com/office/drawing/2014/main" id="{BB89CCEF-816E-4423-856A-F6172624000A}"/>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8" name="Text Placeholder 37">
            <a:extLst>
              <a:ext uri="{FF2B5EF4-FFF2-40B4-BE49-F238E27FC236}">
                <a16:creationId xmlns:a16="http://schemas.microsoft.com/office/drawing/2014/main" id="{1E9D9B83-D109-4250-BE92-187C7AA9056B}"/>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9" name="Text Placeholder 37">
            <a:extLst>
              <a:ext uri="{FF2B5EF4-FFF2-40B4-BE49-F238E27FC236}">
                <a16:creationId xmlns:a16="http://schemas.microsoft.com/office/drawing/2014/main" id="{5BBDF0D0-9357-4864-9D90-882DD0CB7E0C}"/>
              </a:ext>
            </a:extLst>
          </p:cNvPr>
          <p:cNvSpPr>
            <a:spLocks noGrp="1"/>
          </p:cNvSpPr>
          <p:nvPr>
            <p:ph type="body" sz="quarter" idx="30" hasCustomPrompt="1"/>
          </p:nvPr>
        </p:nvSpPr>
        <p:spPr>
          <a:xfrm>
            <a:off x="5103982"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70" name="Group 69">
            <a:extLst>
              <a:ext uri="{FF2B5EF4-FFF2-40B4-BE49-F238E27FC236}">
                <a16:creationId xmlns:a16="http://schemas.microsoft.com/office/drawing/2014/main" id="{AFE9E2A1-7611-4B67-BE0E-3E8173A30FE6}"/>
              </a:ext>
            </a:extLst>
          </p:cNvPr>
          <p:cNvGrpSpPr/>
          <p:nvPr userDrawn="1"/>
        </p:nvGrpSpPr>
        <p:grpSpPr>
          <a:xfrm>
            <a:off x="694950" y="3756502"/>
            <a:ext cx="5417032" cy="0"/>
            <a:chOff x="694950" y="3680902"/>
            <a:chExt cx="5417032" cy="0"/>
          </a:xfrm>
        </p:grpSpPr>
        <p:cxnSp>
          <p:nvCxnSpPr>
            <p:cNvPr id="71" name="Straight Connector 70">
              <a:extLst>
                <a:ext uri="{FF2B5EF4-FFF2-40B4-BE49-F238E27FC236}">
                  <a16:creationId xmlns:a16="http://schemas.microsoft.com/office/drawing/2014/main" id="{2EC68D50-8B8E-4B18-88CB-055B5A4CB274}"/>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BE41F80-2254-42FB-A9B5-C38578D42B0E}"/>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12054AB-5ABC-4F84-9ECF-BAE55B0C9260}"/>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082E510-B245-441F-8BFB-1AC8251D2C8B}"/>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24C95AF-B29A-4500-AFC6-59370E310DC8}"/>
                </a:ext>
              </a:extLst>
            </p:cNvPr>
            <p:cNvCxnSpPr/>
            <p:nvPr userDrawn="1"/>
          </p:nvCxnSpPr>
          <p:spPr>
            <a:xfrm>
              <a:off x="5103982"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82" name="Text Placeholder 37">
            <a:extLst>
              <a:ext uri="{FF2B5EF4-FFF2-40B4-BE49-F238E27FC236}">
                <a16:creationId xmlns:a16="http://schemas.microsoft.com/office/drawing/2014/main" id="{5AD5EE3E-58C7-423D-A9DA-4B9EB39F6BC5}"/>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83" name="Text Placeholder 37">
            <a:extLst>
              <a:ext uri="{FF2B5EF4-FFF2-40B4-BE49-F238E27FC236}">
                <a16:creationId xmlns:a16="http://schemas.microsoft.com/office/drawing/2014/main" id="{7BB530F2-1385-479B-B4C4-085C32DB9F1D}"/>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87" name="Text Placeholder 37">
            <a:extLst>
              <a:ext uri="{FF2B5EF4-FFF2-40B4-BE49-F238E27FC236}">
                <a16:creationId xmlns:a16="http://schemas.microsoft.com/office/drawing/2014/main" id="{8D20112A-35D2-4AED-9278-0468721C038E}"/>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88" name="Text Placeholder 37">
            <a:extLst>
              <a:ext uri="{FF2B5EF4-FFF2-40B4-BE49-F238E27FC236}">
                <a16:creationId xmlns:a16="http://schemas.microsoft.com/office/drawing/2014/main" id="{13270CB4-12DB-4105-A725-C315768BF985}"/>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91" name="Text Placeholder 37">
            <a:extLst>
              <a:ext uri="{FF2B5EF4-FFF2-40B4-BE49-F238E27FC236}">
                <a16:creationId xmlns:a16="http://schemas.microsoft.com/office/drawing/2014/main" id="{2E8E47E1-6D17-46BC-A8AF-FFEC07C98329}"/>
              </a:ext>
            </a:extLst>
          </p:cNvPr>
          <p:cNvSpPr>
            <a:spLocks noGrp="1"/>
          </p:cNvSpPr>
          <p:nvPr>
            <p:ph type="body" sz="quarter" idx="42" hasCustomPrompt="1"/>
          </p:nvPr>
        </p:nvSpPr>
        <p:spPr>
          <a:xfrm>
            <a:off x="5103982"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1753556150"/>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eam Layout_4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31" name="Rectangle 30">
            <a:extLst>
              <a:ext uri="{FF2B5EF4-FFF2-40B4-BE49-F238E27FC236}">
                <a16:creationId xmlns:a16="http://schemas.microsoft.com/office/drawing/2014/main" id="{571FE458-61AD-497E-92DE-716DAF40D0ED}"/>
              </a:ext>
            </a:extLst>
          </p:cNvPr>
          <p:cNvSpPr/>
          <p:nvPr userDrawn="1"/>
        </p:nvSpPr>
        <p:spPr>
          <a:xfrm>
            <a:off x="431999" y="2041475"/>
            <a:ext cx="600105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32" name="Picture Placeholder 11">
            <a:extLst>
              <a:ext uri="{FF2B5EF4-FFF2-40B4-BE49-F238E27FC236}">
                <a16:creationId xmlns:a16="http://schemas.microsoft.com/office/drawing/2014/main" id="{D6CF9D35-64F7-4492-BC56-013AF723C148}"/>
              </a:ext>
            </a:extLst>
          </p:cNvPr>
          <p:cNvSpPr>
            <a:spLocks noGrp="1"/>
          </p:cNvSpPr>
          <p:nvPr>
            <p:ph type="pic" sz="quarter" idx="14"/>
          </p:nvPr>
        </p:nvSpPr>
        <p:spPr>
          <a:xfrm>
            <a:off x="694950"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33" name="Picture Placeholder 11">
            <a:extLst>
              <a:ext uri="{FF2B5EF4-FFF2-40B4-BE49-F238E27FC236}">
                <a16:creationId xmlns:a16="http://schemas.microsoft.com/office/drawing/2014/main" id="{46A28D87-8BD0-4ABE-9DF6-130474E40854}"/>
              </a:ext>
            </a:extLst>
          </p:cNvPr>
          <p:cNvSpPr>
            <a:spLocks noGrp="1"/>
          </p:cNvSpPr>
          <p:nvPr>
            <p:ph type="pic" sz="quarter" idx="15"/>
          </p:nvPr>
        </p:nvSpPr>
        <p:spPr>
          <a:xfrm>
            <a:off x="1797208"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a:p>
        </p:txBody>
      </p:sp>
      <p:sp>
        <p:nvSpPr>
          <p:cNvPr id="34" name="Picture Placeholder 11">
            <a:extLst>
              <a:ext uri="{FF2B5EF4-FFF2-40B4-BE49-F238E27FC236}">
                <a16:creationId xmlns:a16="http://schemas.microsoft.com/office/drawing/2014/main" id="{F7BFF2B4-F3AF-4FBB-86D7-580AB99CC60A}"/>
              </a:ext>
            </a:extLst>
          </p:cNvPr>
          <p:cNvSpPr>
            <a:spLocks noGrp="1"/>
          </p:cNvSpPr>
          <p:nvPr>
            <p:ph type="pic" sz="quarter" idx="16"/>
          </p:nvPr>
        </p:nvSpPr>
        <p:spPr>
          <a:xfrm>
            <a:off x="2899466"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35" name="Picture Placeholder 11">
            <a:extLst>
              <a:ext uri="{FF2B5EF4-FFF2-40B4-BE49-F238E27FC236}">
                <a16:creationId xmlns:a16="http://schemas.microsoft.com/office/drawing/2014/main" id="{F0774EBA-E989-41BB-8180-437540F28E54}"/>
              </a:ext>
            </a:extLst>
          </p:cNvPr>
          <p:cNvSpPr>
            <a:spLocks noGrp="1"/>
          </p:cNvSpPr>
          <p:nvPr>
            <p:ph type="pic" sz="quarter" idx="17"/>
          </p:nvPr>
        </p:nvSpPr>
        <p:spPr>
          <a:xfrm>
            <a:off x="4001724"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a:p>
        </p:txBody>
      </p:sp>
      <p:cxnSp>
        <p:nvCxnSpPr>
          <p:cNvPr id="36" name="Straight Connector 35">
            <a:extLst>
              <a:ext uri="{FF2B5EF4-FFF2-40B4-BE49-F238E27FC236}">
                <a16:creationId xmlns:a16="http://schemas.microsoft.com/office/drawing/2014/main" id="{5DF507AF-7396-4557-812D-863F41695DC9}"/>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F1F0A4-0DF2-45D6-A88A-339214B0B8AA}"/>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3400467-0116-4981-BF3E-95B6A3C24E6D}"/>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41C3DC-2C40-45FA-855F-782BC8562901}"/>
              </a:ext>
            </a:extLst>
          </p:cNvPr>
          <p:cNvCxnSpPr/>
          <p:nvPr userDrawn="1"/>
        </p:nvCxnSpPr>
        <p:spPr>
          <a:xfrm>
            <a:off x="4001724"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ext Placeholder 37">
            <a:extLst>
              <a:ext uri="{FF2B5EF4-FFF2-40B4-BE49-F238E27FC236}">
                <a16:creationId xmlns:a16="http://schemas.microsoft.com/office/drawing/2014/main" id="{5DC84928-236B-4066-A0B1-341121606B51}"/>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6" name="Text Placeholder 37">
            <a:extLst>
              <a:ext uri="{FF2B5EF4-FFF2-40B4-BE49-F238E27FC236}">
                <a16:creationId xmlns:a16="http://schemas.microsoft.com/office/drawing/2014/main" id="{39893DCB-5E15-46BB-8E63-73C28B76A7EC}"/>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7" name="Text Placeholder 37">
            <a:extLst>
              <a:ext uri="{FF2B5EF4-FFF2-40B4-BE49-F238E27FC236}">
                <a16:creationId xmlns:a16="http://schemas.microsoft.com/office/drawing/2014/main" id="{747BE7DB-AD5D-49DA-B9F2-D646BFD2809F}"/>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8" name="Text Placeholder 37">
            <a:extLst>
              <a:ext uri="{FF2B5EF4-FFF2-40B4-BE49-F238E27FC236}">
                <a16:creationId xmlns:a16="http://schemas.microsoft.com/office/drawing/2014/main" id="{F51736E1-4D6A-4935-A67C-C7F388772868}"/>
              </a:ext>
            </a:extLst>
          </p:cNvPr>
          <p:cNvSpPr>
            <a:spLocks noGrp="1"/>
          </p:cNvSpPr>
          <p:nvPr>
            <p:ph type="body" sz="quarter" idx="29" hasCustomPrompt="1"/>
          </p:nvPr>
        </p:nvSpPr>
        <p:spPr>
          <a:xfrm>
            <a:off x="4001724"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59" name="Group 58">
            <a:extLst>
              <a:ext uri="{FF2B5EF4-FFF2-40B4-BE49-F238E27FC236}">
                <a16:creationId xmlns:a16="http://schemas.microsoft.com/office/drawing/2014/main" id="{8EDB0960-5BC3-47E9-91A7-FB7EF8F3B669}"/>
              </a:ext>
            </a:extLst>
          </p:cNvPr>
          <p:cNvGrpSpPr/>
          <p:nvPr userDrawn="1"/>
        </p:nvGrpSpPr>
        <p:grpSpPr>
          <a:xfrm>
            <a:off x="694950" y="3756502"/>
            <a:ext cx="4314774" cy="0"/>
            <a:chOff x="694950" y="3680902"/>
            <a:chExt cx="4314774" cy="0"/>
          </a:xfrm>
        </p:grpSpPr>
        <p:cxnSp>
          <p:nvCxnSpPr>
            <p:cNvPr id="60" name="Straight Connector 59">
              <a:extLst>
                <a:ext uri="{FF2B5EF4-FFF2-40B4-BE49-F238E27FC236}">
                  <a16:creationId xmlns:a16="http://schemas.microsoft.com/office/drawing/2014/main" id="{8C2E100C-23BB-42F0-AE90-C58DCF53A618}"/>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0B798A5-900B-4CAA-976E-38C377770D9B}"/>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0B705A9-8F5E-4492-9C98-6D356A151CB8}"/>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AD6F4B3-0ED2-44AC-9C76-442C0248E44F}"/>
                </a:ext>
              </a:extLst>
            </p:cNvPr>
            <p:cNvCxnSpPr/>
            <p:nvPr userDrawn="1"/>
          </p:nvCxnSpPr>
          <p:spPr>
            <a:xfrm>
              <a:off x="4001724"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64" name="Text Placeholder 37">
            <a:extLst>
              <a:ext uri="{FF2B5EF4-FFF2-40B4-BE49-F238E27FC236}">
                <a16:creationId xmlns:a16="http://schemas.microsoft.com/office/drawing/2014/main" id="{A9CFECEF-5380-4876-9E42-B1E161B3CB61}"/>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5" name="Text Placeholder 37">
            <a:extLst>
              <a:ext uri="{FF2B5EF4-FFF2-40B4-BE49-F238E27FC236}">
                <a16:creationId xmlns:a16="http://schemas.microsoft.com/office/drawing/2014/main" id="{D910D759-0027-4A19-B09F-6AC905F47C26}"/>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6" name="Text Placeholder 37">
            <a:extLst>
              <a:ext uri="{FF2B5EF4-FFF2-40B4-BE49-F238E27FC236}">
                <a16:creationId xmlns:a16="http://schemas.microsoft.com/office/drawing/2014/main" id="{56844008-D276-4203-9B38-623EC7136E89}"/>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67" name="Text Placeholder 37">
            <a:extLst>
              <a:ext uri="{FF2B5EF4-FFF2-40B4-BE49-F238E27FC236}">
                <a16:creationId xmlns:a16="http://schemas.microsoft.com/office/drawing/2014/main" id="{8A969EBB-EE80-432A-828D-654292198B2D}"/>
              </a:ext>
            </a:extLst>
          </p:cNvPr>
          <p:cNvSpPr>
            <a:spLocks noGrp="1"/>
          </p:cNvSpPr>
          <p:nvPr>
            <p:ph type="body" sz="quarter" idx="41" hasCustomPrompt="1"/>
          </p:nvPr>
        </p:nvSpPr>
        <p:spPr>
          <a:xfrm>
            <a:off x="4001724"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1627329411"/>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eam Layout_3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26" name="Rectangle 25">
            <a:extLst>
              <a:ext uri="{FF2B5EF4-FFF2-40B4-BE49-F238E27FC236}">
                <a16:creationId xmlns:a16="http://schemas.microsoft.com/office/drawing/2014/main" id="{92D44B3E-8AF7-4482-BD50-85B859201FD6}"/>
              </a:ext>
            </a:extLst>
          </p:cNvPr>
          <p:cNvSpPr/>
          <p:nvPr userDrawn="1"/>
        </p:nvSpPr>
        <p:spPr>
          <a:xfrm>
            <a:off x="431999" y="2041475"/>
            <a:ext cx="600105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27" name="Picture Placeholder 11">
            <a:extLst>
              <a:ext uri="{FF2B5EF4-FFF2-40B4-BE49-F238E27FC236}">
                <a16:creationId xmlns:a16="http://schemas.microsoft.com/office/drawing/2014/main" id="{9888EF88-D6C4-4A78-8A19-CA6990BC0AE2}"/>
              </a:ext>
            </a:extLst>
          </p:cNvPr>
          <p:cNvSpPr>
            <a:spLocks noGrp="1"/>
          </p:cNvSpPr>
          <p:nvPr>
            <p:ph type="pic" sz="quarter" idx="14"/>
          </p:nvPr>
        </p:nvSpPr>
        <p:spPr>
          <a:xfrm>
            <a:off x="694950"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28" name="Picture Placeholder 11">
            <a:extLst>
              <a:ext uri="{FF2B5EF4-FFF2-40B4-BE49-F238E27FC236}">
                <a16:creationId xmlns:a16="http://schemas.microsoft.com/office/drawing/2014/main" id="{5E58EF63-85B4-48CA-B6B4-7D281AF8E89C}"/>
              </a:ext>
            </a:extLst>
          </p:cNvPr>
          <p:cNvSpPr>
            <a:spLocks noGrp="1"/>
          </p:cNvSpPr>
          <p:nvPr>
            <p:ph type="pic" sz="quarter" idx="15"/>
          </p:nvPr>
        </p:nvSpPr>
        <p:spPr>
          <a:xfrm>
            <a:off x="1797208"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a:p>
        </p:txBody>
      </p:sp>
      <p:sp>
        <p:nvSpPr>
          <p:cNvPr id="29" name="Picture Placeholder 11">
            <a:extLst>
              <a:ext uri="{FF2B5EF4-FFF2-40B4-BE49-F238E27FC236}">
                <a16:creationId xmlns:a16="http://schemas.microsoft.com/office/drawing/2014/main" id="{682632DB-F785-41ED-BB4D-2292FAA8225F}"/>
              </a:ext>
            </a:extLst>
          </p:cNvPr>
          <p:cNvSpPr>
            <a:spLocks noGrp="1"/>
          </p:cNvSpPr>
          <p:nvPr>
            <p:ph type="pic" sz="quarter" idx="16"/>
          </p:nvPr>
        </p:nvSpPr>
        <p:spPr>
          <a:xfrm>
            <a:off x="2899466"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cxnSp>
        <p:nvCxnSpPr>
          <p:cNvPr id="30" name="Straight Connector 29">
            <a:extLst>
              <a:ext uri="{FF2B5EF4-FFF2-40B4-BE49-F238E27FC236}">
                <a16:creationId xmlns:a16="http://schemas.microsoft.com/office/drawing/2014/main" id="{EEC4D5F4-8079-4B87-8C29-74D1196B5240}"/>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D7E3BBE-165A-4A56-8A0E-14A96ADAD76C}"/>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E24EB5B-43A5-4C86-BFAC-53B365C4A2FF}"/>
              </a:ext>
            </a:extLst>
          </p:cNvPr>
          <p:cNvCxnSpPr/>
          <p:nvPr userDrawn="1"/>
        </p:nvCxnSpPr>
        <p:spPr>
          <a:xfrm>
            <a:off x="2899466"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 Placeholder 37">
            <a:extLst>
              <a:ext uri="{FF2B5EF4-FFF2-40B4-BE49-F238E27FC236}">
                <a16:creationId xmlns:a16="http://schemas.microsoft.com/office/drawing/2014/main" id="{40AFCDE2-1B13-4DCD-B7DB-9B364EE1E0F4}"/>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44" name="Text Placeholder 37">
            <a:extLst>
              <a:ext uri="{FF2B5EF4-FFF2-40B4-BE49-F238E27FC236}">
                <a16:creationId xmlns:a16="http://schemas.microsoft.com/office/drawing/2014/main" id="{C2812B03-FA7B-483E-98E5-A6E055A30A99}"/>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45" name="Text Placeholder 37">
            <a:extLst>
              <a:ext uri="{FF2B5EF4-FFF2-40B4-BE49-F238E27FC236}">
                <a16:creationId xmlns:a16="http://schemas.microsoft.com/office/drawing/2014/main" id="{C25DC072-642C-4098-8255-72B826FB5B56}"/>
              </a:ext>
            </a:extLst>
          </p:cNvPr>
          <p:cNvSpPr>
            <a:spLocks noGrp="1"/>
          </p:cNvSpPr>
          <p:nvPr>
            <p:ph type="body" sz="quarter" idx="28" hasCustomPrompt="1"/>
          </p:nvPr>
        </p:nvSpPr>
        <p:spPr>
          <a:xfrm>
            <a:off x="2899466"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46" name="Group 45">
            <a:extLst>
              <a:ext uri="{FF2B5EF4-FFF2-40B4-BE49-F238E27FC236}">
                <a16:creationId xmlns:a16="http://schemas.microsoft.com/office/drawing/2014/main" id="{B8C9F372-D06E-4B48-9472-B8E133D74F93}"/>
              </a:ext>
            </a:extLst>
          </p:cNvPr>
          <p:cNvGrpSpPr/>
          <p:nvPr userDrawn="1"/>
        </p:nvGrpSpPr>
        <p:grpSpPr>
          <a:xfrm>
            <a:off x="694950" y="3756502"/>
            <a:ext cx="3212516" cy="0"/>
            <a:chOff x="694950" y="3680902"/>
            <a:chExt cx="3212516" cy="0"/>
          </a:xfrm>
        </p:grpSpPr>
        <p:cxnSp>
          <p:nvCxnSpPr>
            <p:cNvPr id="47" name="Straight Connector 46">
              <a:extLst>
                <a:ext uri="{FF2B5EF4-FFF2-40B4-BE49-F238E27FC236}">
                  <a16:creationId xmlns:a16="http://schemas.microsoft.com/office/drawing/2014/main" id="{EB25B192-FCDA-433E-9F2D-B6FBFD2A6FFA}"/>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0330CAA-F775-4744-AD6C-14E82F0546CF}"/>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AA8086E-1B80-4FE9-BB85-21CC6CFA4B1C}"/>
                </a:ext>
              </a:extLst>
            </p:cNvPr>
            <p:cNvCxnSpPr/>
            <p:nvPr userDrawn="1"/>
          </p:nvCxnSpPr>
          <p:spPr>
            <a:xfrm>
              <a:off x="2899466"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52" name="Text Placeholder 37">
            <a:extLst>
              <a:ext uri="{FF2B5EF4-FFF2-40B4-BE49-F238E27FC236}">
                <a16:creationId xmlns:a16="http://schemas.microsoft.com/office/drawing/2014/main" id="{E1EADE77-E4F8-4367-A688-0768B741CBA7}"/>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3" name="Text Placeholder 37">
            <a:extLst>
              <a:ext uri="{FF2B5EF4-FFF2-40B4-BE49-F238E27FC236}">
                <a16:creationId xmlns:a16="http://schemas.microsoft.com/office/drawing/2014/main" id="{AD4DEFF4-1E94-4BA4-B0AC-79CECF748CCC}"/>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54" name="Text Placeholder 37">
            <a:extLst>
              <a:ext uri="{FF2B5EF4-FFF2-40B4-BE49-F238E27FC236}">
                <a16:creationId xmlns:a16="http://schemas.microsoft.com/office/drawing/2014/main" id="{00C41CEA-C908-4918-9CB8-2A011903DC7E}"/>
              </a:ext>
            </a:extLst>
          </p:cNvPr>
          <p:cNvSpPr>
            <a:spLocks noGrp="1"/>
          </p:cNvSpPr>
          <p:nvPr>
            <p:ph type="body" sz="quarter" idx="40" hasCustomPrompt="1"/>
          </p:nvPr>
        </p:nvSpPr>
        <p:spPr>
          <a:xfrm>
            <a:off x="2899466"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483079334"/>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eam Layout_2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white">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21" name="Rectangle 20">
            <a:extLst>
              <a:ext uri="{FF2B5EF4-FFF2-40B4-BE49-F238E27FC236}">
                <a16:creationId xmlns:a16="http://schemas.microsoft.com/office/drawing/2014/main" id="{BE6FB058-0EA2-4E5B-AA08-E665AB55CA79}"/>
              </a:ext>
            </a:extLst>
          </p:cNvPr>
          <p:cNvSpPr/>
          <p:nvPr userDrawn="1"/>
        </p:nvSpPr>
        <p:spPr>
          <a:xfrm>
            <a:off x="431999" y="2041475"/>
            <a:ext cx="2679501"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22" name="Picture Placeholder 11">
            <a:extLst>
              <a:ext uri="{FF2B5EF4-FFF2-40B4-BE49-F238E27FC236}">
                <a16:creationId xmlns:a16="http://schemas.microsoft.com/office/drawing/2014/main" id="{47D212F0-F3E5-4917-A806-BBA2351EF77D}"/>
              </a:ext>
            </a:extLst>
          </p:cNvPr>
          <p:cNvSpPr>
            <a:spLocks noGrp="1"/>
          </p:cNvSpPr>
          <p:nvPr>
            <p:ph type="pic" sz="quarter" idx="14"/>
          </p:nvPr>
        </p:nvSpPr>
        <p:spPr>
          <a:xfrm>
            <a:off x="694950"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sp>
        <p:nvSpPr>
          <p:cNvPr id="23" name="Picture Placeholder 11">
            <a:extLst>
              <a:ext uri="{FF2B5EF4-FFF2-40B4-BE49-F238E27FC236}">
                <a16:creationId xmlns:a16="http://schemas.microsoft.com/office/drawing/2014/main" id="{6405B4E1-B5B3-4579-9667-256CC840DD06}"/>
              </a:ext>
            </a:extLst>
          </p:cNvPr>
          <p:cNvSpPr>
            <a:spLocks noGrp="1"/>
          </p:cNvSpPr>
          <p:nvPr>
            <p:ph type="pic" sz="quarter" idx="15"/>
          </p:nvPr>
        </p:nvSpPr>
        <p:spPr>
          <a:xfrm>
            <a:off x="1797208"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a:p>
        </p:txBody>
      </p:sp>
      <p:cxnSp>
        <p:nvCxnSpPr>
          <p:cNvPr id="24" name="Straight Connector 23">
            <a:extLst>
              <a:ext uri="{FF2B5EF4-FFF2-40B4-BE49-F238E27FC236}">
                <a16:creationId xmlns:a16="http://schemas.microsoft.com/office/drawing/2014/main" id="{B4031634-A413-4243-8F5B-BB5B8814C19A}"/>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D2800A-5D02-48AD-901E-1F101E030005}"/>
              </a:ext>
            </a:extLst>
          </p:cNvPr>
          <p:cNvCxnSpPr/>
          <p:nvPr userDrawn="1"/>
        </p:nvCxnSpPr>
        <p:spPr>
          <a:xfrm>
            <a:off x="1797208"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7">
            <a:extLst>
              <a:ext uri="{FF2B5EF4-FFF2-40B4-BE49-F238E27FC236}">
                <a16:creationId xmlns:a16="http://schemas.microsoft.com/office/drawing/2014/main" id="{2B6745A5-BC92-47B6-9AA5-301B42640F29}"/>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34" name="Text Placeholder 37">
            <a:extLst>
              <a:ext uri="{FF2B5EF4-FFF2-40B4-BE49-F238E27FC236}">
                <a16:creationId xmlns:a16="http://schemas.microsoft.com/office/drawing/2014/main" id="{8B75D7AB-2F5F-4E7C-BA22-C55EB29349BA}"/>
              </a:ext>
            </a:extLst>
          </p:cNvPr>
          <p:cNvSpPr>
            <a:spLocks noGrp="1"/>
          </p:cNvSpPr>
          <p:nvPr>
            <p:ph type="body" sz="quarter" idx="27" hasCustomPrompt="1"/>
          </p:nvPr>
        </p:nvSpPr>
        <p:spPr>
          <a:xfrm>
            <a:off x="1797208"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grpSp>
        <p:nvGrpSpPr>
          <p:cNvPr id="35" name="Group 34">
            <a:extLst>
              <a:ext uri="{FF2B5EF4-FFF2-40B4-BE49-F238E27FC236}">
                <a16:creationId xmlns:a16="http://schemas.microsoft.com/office/drawing/2014/main" id="{8C86F874-39D9-4BE0-8E47-08FE9E5FA8A6}"/>
              </a:ext>
            </a:extLst>
          </p:cNvPr>
          <p:cNvGrpSpPr/>
          <p:nvPr userDrawn="1"/>
        </p:nvGrpSpPr>
        <p:grpSpPr>
          <a:xfrm>
            <a:off x="694950" y="3756502"/>
            <a:ext cx="2110258" cy="0"/>
            <a:chOff x="694950" y="3680902"/>
            <a:chExt cx="2110258" cy="0"/>
          </a:xfrm>
        </p:grpSpPr>
        <p:cxnSp>
          <p:nvCxnSpPr>
            <p:cNvPr id="36" name="Straight Connector 35">
              <a:extLst>
                <a:ext uri="{FF2B5EF4-FFF2-40B4-BE49-F238E27FC236}">
                  <a16:creationId xmlns:a16="http://schemas.microsoft.com/office/drawing/2014/main" id="{7049EC94-0E33-4FE9-BB37-5EDAEBD96214}"/>
                </a:ext>
              </a:extLst>
            </p:cNvPr>
            <p:cNvCxnSpPr/>
            <p:nvPr userDrawn="1"/>
          </p:nvCxnSpPr>
          <p:spPr>
            <a:xfrm>
              <a:off x="694950"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4680472-6430-4340-AAAC-8CE77F905FEB}"/>
                </a:ext>
              </a:extLst>
            </p:cNvPr>
            <p:cNvCxnSpPr/>
            <p:nvPr userDrawn="1"/>
          </p:nvCxnSpPr>
          <p:spPr>
            <a:xfrm>
              <a:off x="1797208" y="36809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38" name="Text Placeholder 37">
            <a:extLst>
              <a:ext uri="{FF2B5EF4-FFF2-40B4-BE49-F238E27FC236}">
                <a16:creationId xmlns:a16="http://schemas.microsoft.com/office/drawing/2014/main" id="{39D6062E-269C-4DBC-A106-C8DC6BFE96BA}"/>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
        <p:nvSpPr>
          <p:cNvPr id="39" name="Text Placeholder 37">
            <a:extLst>
              <a:ext uri="{FF2B5EF4-FFF2-40B4-BE49-F238E27FC236}">
                <a16:creationId xmlns:a16="http://schemas.microsoft.com/office/drawing/2014/main" id="{D7796FAF-36DA-4DF9-8A27-293D809D2DEB}"/>
              </a:ext>
            </a:extLst>
          </p:cNvPr>
          <p:cNvSpPr>
            <a:spLocks noGrp="1"/>
          </p:cNvSpPr>
          <p:nvPr>
            <p:ph type="body" sz="quarter" idx="39" hasCustomPrompt="1"/>
          </p:nvPr>
        </p:nvSpPr>
        <p:spPr>
          <a:xfrm>
            <a:off x="1797208"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lang="en-US" sz="800" kern="1200" dirty="0">
                <a:solidFill>
                  <a:schemeClr val="tx1"/>
                </a:solidFill>
                <a:latin typeface="+mn-lt"/>
                <a:ea typeface="+mn-ea"/>
                <a:cs typeface="+mn-cs"/>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2672918578"/>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eam Layout_1_turquo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7">
            <a:extLst>
              <a:ext uri="{FF2B5EF4-FFF2-40B4-BE49-F238E27FC236}">
                <a16:creationId xmlns:a16="http://schemas.microsoft.com/office/drawing/2014/main" id="{4C53A0CB-89DE-481E-A551-C6F673F94BEF}"/>
              </a:ext>
            </a:extLst>
          </p:cNvPr>
          <p:cNvSpPr>
            <a:spLocks noGrp="1"/>
          </p:cNvSpPr>
          <p:nvPr>
            <p:ph type="body" sz="quarter" idx="13" hasCustomPrompt="1"/>
          </p:nvPr>
        </p:nvSpPr>
        <p:spPr bwMode="white">
          <a:xfrm>
            <a:off x="431998" y="6153724"/>
            <a:ext cx="2412001" cy="153888"/>
          </a:xfrm>
        </p:spPr>
        <p:txBody>
          <a:bodyPr wrap="square" anchor="b" anchorCtr="0">
            <a:spAutoFit/>
          </a:bodyPr>
          <a:lstStyle>
            <a:lvl1pPr algn="l">
              <a:lnSpc>
                <a:spcPct val="100000"/>
              </a:lnSpc>
              <a:spcBef>
                <a:spcPts val="0"/>
              </a:spcBef>
              <a:spcAft>
                <a:spcPts val="1800"/>
              </a:spcAft>
              <a:defRPr sz="1000" i="0">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Second level</a:t>
            </a:r>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48" name="Text Placeholder 7">
            <a:extLst>
              <a:ext uri="{FF2B5EF4-FFF2-40B4-BE49-F238E27FC236}">
                <a16:creationId xmlns:a16="http://schemas.microsoft.com/office/drawing/2014/main" id="{276803B3-77C6-463B-9018-4C6D9E47ED98}"/>
              </a:ext>
            </a:extLst>
          </p:cNvPr>
          <p:cNvSpPr>
            <a:spLocks noGrp="1"/>
          </p:cNvSpPr>
          <p:nvPr>
            <p:ph type="body" sz="quarter" idx="36" hasCustomPrompt="1"/>
          </p:nvPr>
        </p:nvSpPr>
        <p:spPr bwMode="white">
          <a:xfrm>
            <a:off x="431998" y="5624808"/>
            <a:ext cx="2412001" cy="215444"/>
          </a:xfrm>
        </p:spPr>
        <p:txBody>
          <a:bodyPr wrap="square" anchor="b" anchorCtr="0">
            <a:spAutoFit/>
          </a:bodyPr>
          <a:lstStyle>
            <a:lvl1pPr algn="l">
              <a:lnSpc>
                <a:spcPct val="100000"/>
              </a:lnSpc>
              <a:spcBef>
                <a:spcPts val="0"/>
              </a:spcBef>
              <a:spcAft>
                <a:spcPts val="1800"/>
              </a:spcAft>
              <a:defRPr sz="1400" i="1">
                <a:solidFill>
                  <a:schemeClr val="bg1"/>
                </a:solidFill>
              </a:defRPr>
            </a:lvl1pPr>
            <a:lvl2pPr marL="0" indent="0" algn="l">
              <a:lnSpc>
                <a:spcPct val="100000"/>
              </a:lnSpc>
              <a:spcBef>
                <a:spcPts val="0"/>
              </a:spcBef>
              <a:buNone/>
              <a:defRPr sz="1000" i="0">
                <a:solidFill>
                  <a:schemeClr val="bg1"/>
                </a:solidFill>
              </a:defRPr>
            </a:lvl2pPr>
            <a:lvl3pPr marL="0" indent="0" algn="l">
              <a:lnSpc>
                <a:spcPct val="100000"/>
              </a:lnSpc>
              <a:spcBef>
                <a:spcPts val="0"/>
              </a:spcBef>
              <a:buNone/>
              <a:defRPr sz="1000" i="1">
                <a:solidFill>
                  <a:schemeClr val="bg1"/>
                </a:solidFill>
              </a:defRPr>
            </a:lvl3pPr>
            <a:lvl4pPr marL="0" indent="0" algn="l">
              <a:lnSpc>
                <a:spcPct val="100000"/>
              </a:lnSpc>
              <a:spcBef>
                <a:spcPts val="0"/>
              </a:spcBef>
              <a:buNone/>
              <a:defRPr sz="1000" i="1">
                <a:solidFill>
                  <a:schemeClr val="bg1"/>
                </a:solidFill>
              </a:defRPr>
            </a:lvl4pPr>
            <a:lvl5pPr marL="0" indent="0" algn="l">
              <a:lnSpc>
                <a:spcPct val="100000"/>
              </a:lnSpc>
              <a:spcBef>
                <a:spcPts val="0"/>
              </a:spcBef>
              <a:buNone/>
              <a:defRPr sz="1000" i="1">
                <a:solidFill>
                  <a:schemeClr val="bg1"/>
                </a:solidFill>
              </a:defRPr>
            </a:lvl5pPr>
          </a:lstStyle>
          <a:p>
            <a:pPr lvl="0"/>
            <a:r>
              <a:rPr lang="en-US" dirty="0"/>
              <a:t>Edit text styles</a:t>
            </a:r>
          </a:p>
        </p:txBody>
      </p:sp>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bwMode="white">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125" name="Text Placeholder 35">
            <a:extLst>
              <a:ext uri="{FF2B5EF4-FFF2-40B4-BE49-F238E27FC236}">
                <a16:creationId xmlns:a16="http://schemas.microsoft.com/office/drawing/2014/main" id="{775E56B0-66DE-484D-A3AD-6173FF6899B0}"/>
              </a:ext>
            </a:extLst>
          </p:cNvPr>
          <p:cNvSpPr>
            <a:spLocks noGrp="1"/>
          </p:cNvSpPr>
          <p:nvPr>
            <p:ph type="body" sz="quarter" idx="25"/>
          </p:nvPr>
        </p:nvSpPr>
        <p:spPr bwMode="white">
          <a:xfrm>
            <a:off x="431999" y="1040210"/>
            <a:ext cx="2824163" cy="184666"/>
          </a:xfrm>
        </p:spPr>
        <p:txBody>
          <a:bodyPr anchor="b" anchorCtr="0">
            <a:noAutofit/>
          </a:bodyPr>
          <a:lstStyle>
            <a:lvl1pPr>
              <a:defRPr sz="1050" cap="all" baseline="0">
                <a:solidFill>
                  <a:schemeClr val="bg1"/>
                </a:solidFill>
              </a:defRPr>
            </a:lvl1pPr>
            <a:lvl2pPr marL="0" indent="0">
              <a:buNone/>
              <a:defRPr/>
            </a:lvl2pPr>
          </a:lstStyle>
          <a:p>
            <a:pPr lvl="0"/>
            <a:r>
              <a:rPr lang="en-US"/>
              <a:t>Click to edit Master text styles</a:t>
            </a:r>
          </a:p>
        </p:txBody>
      </p:sp>
      <p:sp>
        <p:nvSpPr>
          <p:cNvPr id="16" name="Rectangle 15">
            <a:extLst>
              <a:ext uri="{FF2B5EF4-FFF2-40B4-BE49-F238E27FC236}">
                <a16:creationId xmlns:a16="http://schemas.microsoft.com/office/drawing/2014/main" id="{36DFFC0E-38ED-40EC-9272-988483B6B600}"/>
              </a:ext>
            </a:extLst>
          </p:cNvPr>
          <p:cNvSpPr/>
          <p:nvPr userDrawn="1"/>
        </p:nvSpPr>
        <p:spPr>
          <a:xfrm>
            <a:off x="431999" y="2041475"/>
            <a:ext cx="1481683" cy="275567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900">
              <a:ln>
                <a:noFill/>
              </a:ln>
            </a:endParaRPr>
          </a:p>
        </p:txBody>
      </p:sp>
      <p:sp>
        <p:nvSpPr>
          <p:cNvPr id="17" name="Picture Placeholder 11">
            <a:extLst>
              <a:ext uri="{FF2B5EF4-FFF2-40B4-BE49-F238E27FC236}">
                <a16:creationId xmlns:a16="http://schemas.microsoft.com/office/drawing/2014/main" id="{EE59A373-19D2-4D83-826C-2ADF691A3DE9}"/>
              </a:ext>
            </a:extLst>
          </p:cNvPr>
          <p:cNvSpPr>
            <a:spLocks noGrp="1"/>
          </p:cNvSpPr>
          <p:nvPr>
            <p:ph type="pic" sz="quarter" idx="14"/>
          </p:nvPr>
        </p:nvSpPr>
        <p:spPr>
          <a:xfrm>
            <a:off x="694950" y="2326958"/>
            <a:ext cx="1004850" cy="911542"/>
          </a:xfrm>
          <a:solidFill>
            <a:schemeClr val="bg2"/>
          </a:solidFill>
        </p:spPr>
        <p:txBody>
          <a:bodyPr>
            <a:normAutofit/>
          </a:bodyPr>
          <a:lstStyle>
            <a:lvl1pPr>
              <a:lnSpc>
                <a:spcPct val="90000"/>
              </a:lnSpc>
              <a:defRPr sz="1100"/>
            </a:lvl1pPr>
          </a:lstStyle>
          <a:p>
            <a:r>
              <a:rPr lang="en-US"/>
              <a:t>Click icon to add picture</a:t>
            </a:r>
            <a:endParaRPr lang="en-GB" dirty="0"/>
          </a:p>
        </p:txBody>
      </p:sp>
      <p:cxnSp>
        <p:nvCxnSpPr>
          <p:cNvPr id="18" name="Straight Connector 17">
            <a:extLst>
              <a:ext uri="{FF2B5EF4-FFF2-40B4-BE49-F238E27FC236}">
                <a16:creationId xmlns:a16="http://schemas.microsoft.com/office/drawing/2014/main" id="{E64417E4-9047-4B94-9DC1-E66AC06F7321}"/>
              </a:ext>
            </a:extLst>
          </p:cNvPr>
          <p:cNvCxnSpPr/>
          <p:nvPr userDrawn="1"/>
        </p:nvCxnSpPr>
        <p:spPr>
          <a:xfrm>
            <a:off x="694950" y="331764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 Placeholder 37">
            <a:extLst>
              <a:ext uri="{FF2B5EF4-FFF2-40B4-BE49-F238E27FC236}">
                <a16:creationId xmlns:a16="http://schemas.microsoft.com/office/drawing/2014/main" id="{CD2A3F54-BE21-457A-BD3A-C4624D10D7FF}"/>
              </a:ext>
            </a:extLst>
          </p:cNvPr>
          <p:cNvSpPr>
            <a:spLocks noGrp="1"/>
          </p:cNvSpPr>
          <p:nvPr>
            <p:ph type="body" sz="quarter" idx="26" hasCustomPrompt="1"/>
          </p:nvPr>
        </p:nvSpPr>
        <p:spPr>
          <a:xfrm>
            <a:off x="694950" y="3387345"/>
            <a:ext cx="1008000" cy="299752"/>
          </a:xfrm>
        </p:spPr>
        <p:txBody>
          <a:bodyPr>
            <a:noAutofit/>
          </a:bodyPr>
          <a:lstStyle>
            <a:lvl1pPr algn="l">
              <a:lnSpc>
                <a:spcPct val="90000"/>
              </a:lnSpc>
              <a:spcBef>
                <a:spcPts val="0"/>
              </a:spcBef>
              <a:spcAft>
                <a:spcPts val="1200"/>
              </a:spcAft>
              <a:defRPr sz="1200" cap="all"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cxnSp>
        <p:nvCxnSpPr>
          <p:cNvPr id="23" name="Straight Connector 22">
            <a:extLst>
              <a:ext uri="{FF2B5EF4-FFF2-40B4-BE49-F238E27FC236}">
                <a16:creationId xmlns:a16="http://schemas.microsoft.com/office/drawing/2014/main" id="{ACB719B9-050E-49E5-85F2-C2266642C747}"/>
              </a:ext>
            </a:extLst>
          </p:cNvPr>
          <p:cNvCxnSpPr/>
          <p:nvPr userDrawn="1"/>
        </p:nvCxnSpPr>
        <p:spPr>
          <a:xfrm>
            <a:off x="694950" y="3756502"/>
            <a:ext cx="1008000" cy="0"/>
          </a:xfrm>
          <a:prstGeom prst="line">
            <a:avLst/>
          </a:prstGeom>
          <a:ln w="63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37">
            <a:extLst>
              <a:ext uri="{FF2B5EF4-FFF2-40B4-BE49-F238E27FC236}">
                <a16:creationId xmlns:a16="http://schemas.microsoft.com/office/drawing/2014/main" id="{BA6FD96A-C912-4449-8F14-C5E8924388FA}"/>
              </a:ext>
            </a:extLst>
          </p:cNvPr>
          <p:cNvSpPr>
            <a:spLocks noGrp="1"/>
          </p:cNvSpPr>
          <p:nvPr>
            <p:ph type="body" sz="quarter" idx="38" hasCustomPrompt="1"/>
          </p:nvPr>
        </p:nvSpPr>
        <p:spPr>
          <a:xfrm>
            <a:off x="694950" y="3825907"/>
            <a:ext cx="1008000" cy="708515"/>
          </a:xfrm>
        </p:spPr>
        <p:txBody>
          <a:bodyPr>
            <a:noAutofit/>
          </a:bodyPr>
          <a:lstStyle>
            <a:lvl1pPr algn="l">
              <a:lnSpc>
                <a:spcPct val="90000"/>
              </a:lnSpc>
              <a:spcBef>
                <a:spcPts val="0"/>
              </a:spcBef>
              <a:spcAft>
                <a:spcPts val="200"/>
              </a:spcAft>
              <a:defRPr sz="1100" cap="none" baseline="0">
                <a:solidFill>
                  <a:schemeClr val="tx1"/>
                </a:solidFill>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Edit text styles</a:t>
            </a:r>
          </a:p>
        </p:txBody>
      </p:sp>
    </p:spTree>
    <p:extLst>
      <p:ext uri="{BB962C8B-B14F-4D97-AF65-F5344CB8AC3E}">
        <p14:creationId xmlns:p14="http://schemas.microsoft.com/office/powerpoint/2010/main" val="1240898307"/>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_turquo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6336-1EC9-4C16-8480-6C8A5FD147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34C963-3BF7-4C36-B78F-D05952933B47}"/>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4" name="Footer Placeholder 3">
            <a:extLst>
              <a:ext uri="{FF2B5EF4-FFF2-40B4-BE49-F238E27FC236}">
                <a16:creationId xmlns:a16="http://schemas.microsoft.com/office/drawing/2014/main" id="{A22927EC-FB2D-4538-B865-2A53656CB5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BC6975-7CBC-4554-85DC-2F30E5FD2358}"/>
              </a:ext>
            </a:extLst>
          </p:cNvPr>
          <p:cNvSpPr>
            <a:spLocks noGrp="1"/>
          </p:cNvSpPr>
          <p:nvPr>
            <p:ph type="sldNum" sz="quarter" idx="12"/>
          </p:nvPr>
        </p:nvSpPr>
        <p:spPr/>
        <p:txBody>
          <a:bodyPr/>
          <a:lstStyle/>
          <a:p>
            <a:fld id="{DF147CEA-16D6-4673-BCFA-7EB7B103FA77}" type="slidenum">
              <a:rPr lang="en-GB" smtClean="0"/>
              <a:t>‹#›</a:t>
            </a:fld>
            <a:endParaRPr lang="en-GB"/>
          </a:p>
        </p:txBody>
      </p:sp>
      <p:sp>
        <p:nvSpPr>
          <p:cNvPr id="6" name="Rectangle 5">
            <a:extLst>
              <a:ext uri="{FF2B5EF4-FFF2-40B4-BE49-F238E27FC236}">
                <a16:creationId xmlns:a16="http://schemas.microsoft.com/office/drawing/2014/main" id="{AFDDE387-5253-4519-B78C-36F944979DF0}"/>
              </a:ext>
            </a:extLst>
          </p:cNvPr>
          <p:cNvSpPr/>
          <p:nvPr userDrawn="1"/>
        </p:nvSpPr>
        <p:spPr bwMode="black">
          <a:xfrm>
            <a:off x="0" y="0"/>
            <a:ext cx="297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F58BFE60-7B9C-404F-9000-7785A9C7419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2340514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idebar Blank_turquois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F0E52-1C25-4A76-A856-472D375198E7}"/>
              </a:ext>
            </a:extLst>
          </p:cNvPr>
          <p:cNvSpPr>
            <a:spLocks noGrp="1"/>
          </p:cNvSpPr>
          <p:nvPr>
            <p:ph type="dt" sz="half" idx="10"/>
          </p:nvPr>
        </p:nvSpPr>
        <p:spPr/>
        <p:txBody>
          <a:bodyPr/>
          <a:lstStyle/>
          <a:p>
            <a:fld id="{F2335CD6-6346-457E-B72D-D25970AF9687}" type="datetimeFigureOut">
              <a:rPr lang="en-GB" smtClean="0"/>
              <a:t>23/03/2026</a:t>
            </a:fld>
            <a:endParaRPr lang="en-GB"/>
          </a:p>
        </p:txBody>
      </p:sp>
      <p:sp>
        <p:nvSpPr>
          <p:cNvPr id="3" name="Footer Placeholder 2">
            <a:extLst>
              <a:ext uri="{FF2B5EF4-FFF2-40B4-BE49-F238E27FC236}">
                <a16:creationId xmlns:a16="http://schemas.microsoft.com/office/drawing/2014/main" id="{2BDB06E8-EACB-4875-9774-EDB47941C6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D3CFEF-9671-40EE-A41F-E5A5AB6F00E4}"/>
              </a:ext>
            </a:extLst>
          </p:cNvPr>
          <p:cNvSpPr>
            <a:spLocks noGrp="1"/>
          </p:cNvSpPr>
          <p:nvPr>
            <p:ph type="sldNum" sz="quarter" idx="12"/>
          </p:nvPr>
        </p:nvSpPr>
        <p:spPr/>
        <p:txBody>
          <a:bodyPr/>
          <a:lstStyle/>
          <a:p>
            <a:fld id="{DF147CEA-16D6-4673-BCFA-7EB7B103FA77}" type="slidenum">
              <a:rPr lang="en-GB" smtClean="0"/>
              <a:t>‹#›</a:t>
            </a:fld>
            <a:endParaRPr lang="en-GB"/>
          </a:p>
        </p:txBody>
      </p:sp>
      <p:sp>
        <p:nvSpPr>
          <p:cNvPr id="6" name="Rectangle 5">
            <a:extLst>
              <a:ext uri="{FF2B5EF4-FFF2-40B4-BE49-F238E27FC236}">
                <a16:creationId xmlns:a16="http://schemas.microsoft.com/office/drawing/2014/main" id="{B9F46D1A-8FE8-432E-AC71-8A730DBA4766}"/>
              </a:ext>
            </a:extLst>
          </p:cNvPr>
          <p:cNvSpPr/>
          <p:nvPr userDrawn="1"/>
        </p:nvSpPr>
        <p:spPr bwMode="black">
          <a:xfrm>
            <a:off x="0" y="0"/>
            <a:ext cx="297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832427F0-7F2C-4000-A6BE-8DF3E539FC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18625024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and 2 Columns_turquois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A5B84A1-FD44-410B-AC60-DBE094327E45}"/>
              </a:ext>
            </a:extLst>
          </p:cNvPr>
          <p:cNvSpPr/>
          <p:nvPr userDrawn="1"/>
        </p:nvSpPr>
        <p:spPr>
          <a:xfrm>
            <a:off x="1206500" y="0"/>
            <a:ext cx="109855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5598016-5244-47A8-A7EC-E6B46AE72F6A}"/>
              </a:ext>
            </a:extLst>
          </p:cNvPr>
          <p:cNvSpPr/>
          <p:nvPr userDrawn="1"/>
        </p:nvSpPr>
        <p:spPr bwMode="black">
          <a:xfrm>
            <a:off x="0" y="0"/>
            <a:ext cx="1206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21F29163-E7F2-4A23-B995-D2E48C172B8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15" name="Rectangle 14">
            <a:extLst>
              <a:ext uri="{FF2B5EF4-FFF2-40B4-BE49-F238E27FC236}">
                <a16:creationId xmlns:a16="http://schemas.microsoft.com/office/drawing/2014/main" id="{A89433E0-6308-4775-96FE-2A312AF1CC7C}"/>
              </a:ext>
            </a:extLst>
          </p:cNvPr>
          <p:cNvSpPr/>
          <p:nvPr userDrawn="1"/>
        </p:nvSpPr>
        <p:spPr>
          <a:xfrm>
            <a:off x="431998" y="1937442"/>
            <a:ext cx="11502827"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4" name="Date Placeholder 3">
            <a:extLst>
              <a:ext uri="{FF2B5EF4-FFF2-40B4-BE49-F238E27FC236}">
                <a16:creationId xmlns:a16="http://schemas.microsoft.com/office/drawing/2014/main" id="{7ABBBC4F-2596-43E9-BA10-0BE7527978F0}"/>
              </a:ext>
            </a:extLst>
          </p:cNvPr>
          <p:cNvSpPr>
            <a:spLocks noGrp="1"/>
          </p:cNvSpPr>
          <p:nvPr>
            <p:ph type="dt" sz="half" idx="10"/>
          </p:nvPr>
        </p:nvSpPr>
        <p:spPr>
          <a:xfrm>
            <a:off x="1245708" y="6446579"/>
            <a:ext cx="2412000" cy="184666"/>
          </a:xfrm>
        </p:spPr>
        <p:txBody>
          <a:bodyPr/>
          <a:lstStyle>
            <a:lvl1pPr>
              <a:defRPr>
                <a:solidFill>
                  <a:schemeClr val="tx1"/>
                </a:solidFill>
              </a:defRPr>
            </a:lvl1pPr>
          </a:lstStyle>
          <a:p>
            <a:fld id="{F2335CD6-6346-457E-B72D-D25970AF9687}" type="datetimeFigureOut">
              <a:rPr lang="en-GB" smtClean="0"/>
              <a:pPr/>
              <a:t>23/03/2026</a:t>
            </a:fld>
            <a:endParaRPr lang="en-GB"/>
          </a:p>
        </p:txBody>
      </p:sp>
      <p:sp>
        <p:nvSpPr>
          <p:cNvPr id="5" name="Footer Placeholder 4">
            <a:extLst>
              <a:ext uri="{FF2B5EF4-FFF2-40B4-BE49-F238E27FC236}">
                <a16:creationId xmlns:a16="http://schemas.microsoft.com/office/drawing/2014/main" id="{90F57D6A-67C2-49D7-B1DB-4946ADB04CE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1625726F-3544-4AEE-8E2B-B6572C6A4E97}"/>
              </a:ext>
            </a:extLst>
          </p:cNvPr>
          <p:cNvSpPr>
            <a:spLocks noGrp="1"/>
          </p:cNvSpPr>
          <p:nvPr>
            <p:ph type="sldNum" sz="quarter" idx="12"/>
          </p:nvPr>
        </p:nvSpPr>
        <p:spPr/>
        <p:txBody>
          <a:bodyPr/>
          <a:lstStyle>
            <a:lvl1pPr>
              <a:defRPr>
                <a:solidFill>
                  <a:schemeClr val="tx1"/>
                </a:solidFill>
              </a:defRPr>
            </a:lvl1pPr>
          </a:lstStyle>
          <a:p>
            <a:fld id="{DF147CEA-16D6-4673-BCFA-7EB7B103FA77}" type="slidenum">
              <a:rPr lang="en-GB" smtClean="0"/>
              <a:pPr/>
              <a:t>‹#›</a:t>
            </a:fld>
            <a:endParaRPr lang="en-GB"/>
          </a:p>
        </p:txBody>
      </p:sp>
      <p:sp>
        <p:nvSpPr>
          <p:cNvPr id="10" name="Content Placeholder 9">
            <a:extLst>
              <a:ext uri="{FF2B5EF4-FFF2-40B4-BE49-F238E27FC236}">
                <a16:creationId xmlns:a16="http://schemas.microsoft.com/office/drawing/2014/main" id="{64F81ABD-9A84-4F60-9E9D-84D0604D2A27}"/>
              </a:ext>
            </a:extLst>
          </p:cNvPr>
          <p:cNvSpPr>
            <a:spLocks noGrp="1"/>
          </p:cNvSpPr>
          <p:nvPr>
            <p:ph sz="quarter" idx="15"/>
          </p:nvPr>
        </p:nvSpPr>
        <p:spPr>
          <a:xfrm>
            <a:off x="862307" y="2278535"/>
            <a:ext cx="5113998" cy="3244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9">
            <a:extLst>
              <a:ext uri="{FF2B5EF4-FFF2-40B4-BE49-F238E27FC236}">
                <a16:creationId xmlns:a16="http://schemas.microsoft.com/office/drawing/2014/main" id="{F8AADFF5-3FF5-4C12-A2A0-68854F3CFAA2}"/>
              </a:ext>
            </a:extLst>
          </p:cNvPr>
          <p:cNvSpPr>
            <a:spLocks noGrp="1"/>
          </p:cNvSpPr>
          <p:nvPr>
            <p:ph sz="quarter" idx="16"/>
          </p:nvPr>
        </p:nvSpPr>
        <p:spPr>
          <a:xfrm>
            <a:off x="6390518" y="2278535"/>
            <a:ext cx="5130094" cy="3244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itle 23">
            <a:extLst>
              <a:ext uri="{FF2B5EF4-FFF2-40B4-BE49-F238E27FC236}">
                <a16:creationId xmlns:a16="http://schemas.microsoft.com/office/drawing/2014/main" id="{0E974F7C-4D06-4BBB-81C2-0BDE09E52FC3}"/>
              </a:ext>
            </a:extLst>
          </p:cNvPr>
          <p:cNvSpPr>
            <a:spLocks noGrp="1"/>
          </p:cNvSpPr>
          <p:nvPr>
            <p:ph type="title"/>
          </p:nvPr>
        </p:nvSpPr>
        <p:spPr>
          <a:xfrm>
            <a:off x="3312000" y="993743"/>
            <a:ext cx="7812000" cy="696945"/>
          </a:xfrm>
        </p:spPr>
        <p:txBody>
          <a:bodyPr/>
          <a:lstStyle/>
          <a:p>
            <a:r>
              <a:rPr lang="en-US"/>
              <a:t>Click to edit Master title style</a:t>
            </a:r>
            <a:endParaRPr lang="en-GB"/>
          </a:p>
        </p:txBody>
      </p:sp>
    </p:spTree>
    <p:extLst>
      <p:ext uri="{BB962C8B-B14F-4D97-AF65-F5344CB8AC3E}">
        <p14:creationId xmlns:p14="http://schemas.microsoft.com/office/powerpoint/2010/main" val="645486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and 3 Columns_turquois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7EF27E8-8523-4AEA-A3E9-0E60985B9683}"/>
              </a:ext>
            </a:extLst>
          </p:cNvPr>
          <p:cNvSpPr/>
          <p:nvPr userDrawn="1"/>
        </p:nvSpPr>
        <p:spPr>
          <a:xfrm>
            <a:off x="1206500" y="0"/>
            <a:ext cx="109855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962AF42A-F737-4D6C-BF62-C8D92B869EBA}"/>
              </a:ext>
            </a:extLst>
          </p:cNvPr>
          <p:cNvSpPr/>
          <p:nvPr userDrawn="1"/>
        </p:nvSpPr>
        <p:spPr bwMode="black">
          <a:xfrm>
            <a:off x="0" y="0"/>
            <a:ext cx="1206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188347D6-6C70-4147-AEE5-DFD73692D71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14" name="Rectangle 13">
            <a:extLst>
              <a:ext uri="{FF2B5EF4-FFF2-40B4-BE49-F238E27FC236}">
                <a16:creationId xmlns:a16="http://schemas.microsoft.com/office/drawing/2014/main" id="{1EB274B1-7AF9-4DB2-9E86-2AF43ED33444}"/>
              </a:ext>
            </a:extLst>
          </p:cNvPr>
          <p:cNvSpPr/>
          <p:nvPr userDrawn="1"/>
        </p:nvSpPr>
        <p:spPr>
          <a:xfrm>
            <a:off x="431998" y="1937442"/>
            <a:ext cx="11344101"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7" name="Content Placeholder 9">
            <a:extLst>
              <a:ext uri="{FF2B5EF4-FFF2-40B4-BE49-F238E27FC236}">
                <a16:creationId xmlns:a16="http://schemas.microsoft.com/office/drawing/2014/main" id="{D7500157-E4FB-410D-BA64-CF6F5ACFA16A}"/>
              </a:ext>
            </a:extLst>
          </p:cNvPr>
          <p:cNvSpPr>
            <a:spLocks noGrp="1"/>
          </p:cNvSpPr>
          <p:nvPr>
            <p:ph sz="quarter" idx="15"/>
          </p:nvPr>
        </p:nvSpPr>
        <p:spPr>
          <a:xfrm>
            <a:off x="846211" y="2273010"/>
            <a:ext cx="328199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9">
            <a:extLst>
              <a:ext uri="{FF2B5EF4-FFF2-40B4-BE49-F238E27FC236}">
                <a16:creationId xmlns:a16="http://schemas.microsoft.com/office/drawing/2014/main" id="{28DCEC18-1882-442E-A71E-AC0D4F2C6DFC}"/>
              </a:ext>
            </a:extLst>
          </p:cNvPr>
          <p:cNvSpPr>
            <a:spLocks noGrp="1"/>
          </p:cNvSpPr>
          <p:nvPr>
            <p:ph sz="quarter" idx="16"/>
          </p:nvPr>
        </p:nvSpPr>
        <p:spPr>
          <a:xfrm>
            <a:off x="8238620" y="2273010"/>
            <a:ext cx="328199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9">
            <a:extLst>
              <a:ext uri="{FF2B5EF4-FFF2-40B4-BE49-F238E27FC236}">
                <a16:creationId xmlns:a16="http://schemas.microsoft.com/office/drawing/2014/main" id="{48BAC48E-FBC2-4BDD-8D1B-EAA182F7763C}"/>
              </a:ext>
            </a:extLst>
          </p:cNvPr>
          <p:cNvSpPr>
            <a:spLocks noGrp="1"/>
          </p:cNvSpPr>
          <p:nvPr>
            <p:ph sz="quarter" idx="26"/>
          </p:nvPr>
        </p:nvSpPr>
        <p:spPr>
          <a:xfrm>
            <a:off x="4542416" y="2273010"/>
            <a:ext cx="328199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itle 25">
            <a:extLst>
              <a:ext uri="{FF2B5EF4-FFF2-40B4-BE49-F238E27FC236}">
                <a16:creationId xmlns:a16="http://schemas.microsoft.com/office/drawing/2014/main" id="{A4B89D2F-A0EB-4055-B644-CEC1A95CBA75}"/>
              </a:ext>
            </a:extLst>
          </p:cNvPr>
          <p:cNvSpPr>
            <a:spLocks noGrp="1"/>
          </p:cNvSpPr>
          <p:nvPr>
            <p:ph type="title"/>
          </p:nvPr>
        </p:nvSpPr>
        <p:spPr/>
        <p:txBody>
          <a:bodyPr/>
          <a:lstStyle/>
          <a:p>
            <a:r>
              <a:rPr lang="en-US"/>
              <a:t>Click to edit Master title style</a:t>
            </a:r>
            <a:endParaRPr lang="en-GB"/>
          </a:p>
        </p:txBody>
      </p:sp>
      <p:sp>
        <p:nvSpPr>
          <p:cNvPr id="25" name="Date Placeholder 3">
            <a:extLst>
              <a:ext uri="{FF2B5EF4-FFF2-40B4-BE49-F238E27FC236}">
                <a16:creationId xmlns:a16="http://schemas.microsoft.com/office/drawing/2014/main" id="{7706458E-135A-4199-A14A-C246F2383BB6}"/>
              </a:ext>
            </a:extLst>
          </p:cNvPr>
          <p:cNvSpPr>
            <a:spLocks noGrp="1"/>
          </p:cNvSpPr>
          <p:nvPr>
            <p:ph type="dt" sz="half" idx="10"/>
          </p:nvPr>
        </p:nvSpPr>
        <p:spPr>
          <a:xfrm>
            <a:off x="1245708" y="6446579"/>
            <a:ext cx="2412000" cy="184666"/>
          </a:xfrm>
        </p:spPr>
        <p:txBody>
          <a:bodyPr/>
          <a:lstStyle>
            <a:lvl1pPr>
              <a:defRPr>
                <a:solidFill>
                  <a:schemeClr val="tx1"/>
                </a:solidFill>
              </a:defRPr>
            </a:lvl1pPr>
          </a:lstStyle>
          <a:p>
            <a:fld id="{F2335CD6-6346-457E-B72D-D25970AF9687}" type="datetimeFigureOut">
              <a:rPr lang="en-GB" smtClean="0"/>
              <a:pPr/>
              <a:t>23/03/2026</a:t>
            </a:fld>
            <a:endParaRPr lang="en-GB"/>
          </a:p>
        </p:txBody>
      </p:sp>
      <p:sp>
        <p:nvSpPr>
          <p:cNvPr id="27" name="Footer Placeholder 4">
            <a:extLst>
              <a:ext uri="{FF2B5EF4-FFF2-40B4-BE49-F238E27FC236}">
                <a16:creationId xmlns:a16="http://schemas.microsoft.com/office/drawing/2014/main" id="{AA4B7BAD-185A-4325-9DAC-7B952F9AF809}"/>
              </a:ext>
            </a:extLst>
          </p:cNvPr>
          <p:cNvSpPr>
            <a:spLocks noGrp="1"/>
          </p:cNvSpPr>
          <p:nvPr>
            <p:ph type="ftr" sz="quarter" idx="11"/>
          </p:nvPr>
        </p:nvSpPr>
        <p:spPr>
          <a:xfrm>
            <a:off x="4038600" y="6446579"/>
            <a:ext cx="4114800" cy="184666"/>
          </a:xfrm>
        </p:spPr>
        <p:txBody>
          <a:bodyPr/>
          <a:lstStyle>
            <a:lvl1pPr>
              <a:defRPr>
                <a:solidFill>
                  <a:schemeClr val="tx1"/>
                </a:solidFill>
              </a:defRPr>
            </a:lvl1pPr>
          </a:lstStyle>
          <a:p>
            <a:endParaRPr lang="en-GB" dirty="0"/>
          </a:p>
        </p:txBody>
      </p:sp>
      <p:sp>
        <p:nvSpPr>
          <p:cNvPr id="28" name="Slide Number Placeholder 5">
            <a:extLst>
              <a:ext uri="{FF2B5EF4-FFF2-40B4-BE49-F238E27FC236}">
                <a16:creationId xmlns:a16="http://schemas.microsoft.com/office/drawing/2014/main" id="{EC814139-76DD-42AE-890A-2CC60B8148FF}"/>
              </a:ext>
            </a:extLst>
          </p:cNvPr>
          <p:cNvSpPr>
            <a:spLocks noGrp="1"/>
          </p:cNvSpPr>
          <p:nvPr>
            <p:ph type="sldNum" sz="quarter" idx="12"/>
          </p:nvPr>
        </p:nvSpPr>
        <p:spPr>
          <a:xfrm>
            <a:off x="9016800" y="6446579"/>
            <a:ext cx="2743200" cy="184666"/>
          </a:xfrm>
        </p:spPr>
        <p:txBody>
          <a:bodyPr/>
          <a:lstStyle>
            <a:lvl1pPr>
              <a:defRPr>
                <a:solidFill>
                  <a:schemeClr val="tx1"/>
                </a:solidFill>
              </a:defRPr>
            </a:lvl1pPr>
          </a:lstStyle>
          <a:p>
            <a:fld id="{DF147CEA-16D6-4673-BCFA-7EB7B103FA77}" type="slidenum">
              <a:rPr lang="en-GB" smtClean="0"/>
              <a:pPr/>
              <a:t>‹#›</a:t>
            </a:fld>
            <a:endParaRPr lang="en-GB"/>
          </a:p>
        </p:txBody>
      </p:sp>
    </p:spTree>
    <p:extLst>
      <p:ext uri="{BB962C8B-B14F-4D97-AF65-F5344CB8AC3E}">
        <p14:creationId xmlns:p14="http://schemas.microsoft.com/office/powerpoint/2010/main" val="17110297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and 4 Columns_turquois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FFCE9A-68D6-4460-ABE4-775C02C0C379}"/>
              </a:ext>
            </a:extLst>
          </p:cNvPr>
          <p:cNvSpPr/>
          <p:nvPr userDrawn="1"/>
        </p:nvSpPr>
        <p:spPr>
          <a:xfrm>
            <a:off x="1206500" y="0"/>
            <a:ext cx="109855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AE1A0580-2FD5-4DF3-8918-8921638B071E}"/>
              </a:ext>
            </a:extLst>
          </p:cNvPr>
          <p:cNvSpPr/>
          <p:nvPr userDrawn="1"/>
        </p:nvSpPr>
        <p:spPr bwMode="black">
          <a:xfrm>
            <a:off x="0" y="0"/>
            <a:ext cx="1206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260A7EDC-FC00-4A34-9B64-E255B7FB0D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21" name="Date Placeholder 3">
            <a:extLst>
              <a:ext uri="{FF2B5EF4-FFF2-40B4-BE49-F238E27FC236}">
                <a16:creationId xmlns:a16="http://schemas.microsoft.com/office/drawing/2014/main" id="{5C1D2352-6143-430D-AD40-9DC80A4FAEDC}"/>
              </a:ext>
            </a:extLst>
          </p:cNvPr>
          <p:cNvSpPr>
            <a:spLocks noGrp="1"/>
          </p:cNvSpPr>
          <p:nvPr>
            <p:ph type="dt" sz="half" idx="10"/>
          </p:nvPr>
        </p:nvSpPr>
        <p:spPr>
          <a:xfrm>
            <a:off x="1245708" y="6446579"/>
            <a:ext cx="2412000" cy="184666"/>
          </a:xfrm>
        </p:spPr>
        <p:txBody>
          <a:bodyPr/>
          <a:lstStyle>
            <a:lvl1pPr>
              <a:defRPr>
                <a:solidFill>
                  <a:schemeClr val="tx1"/>
                </a:solidFill>
              </a:defRPr>
            </a:lvl1pPr>
          </a:lstStyle>
          <a:p>
            <a:fld id="{F2335CD6-6346-457E-B72D-D25970AF9687}" type="datetimeFigureOut">
              <a:rPr lang="en-GB" smtClean="0"/>
              <a:pPr/>
              <a:t>23/03/2026</a:t>
            </a:fld>
            <a:endParaRPr lang="en-GB"/>
          </a:p>
        </p:txBody>
      </p:sp>
      <p:sp>
        <p:nvSpPr>
          <p:cNvPr id="22" name="Footer Placeholder 4">
            <a:extLst>
              <a:ext uri="{FF2B5EF4-FFF2-40B4-BE49-F238E27FC236}">
                <a16:creationId xmlns:a16="http://schemas.microsoft.com/office/drawing/2014/main" id="{3441137D-4C35-40CC-A3B1-E4BC446AD89C}"/>
              </a:ext>
            </a:extLst>
          </p:cNvPr>
          <p:cNvSpPr>
            <a:spLocks noGrp="1"/>
          </p:cNvSpPr>
          <p:nvPr>
            <p:ph type="ftr" sz="quarter" idx="11"/>
          </p:nvPr>
        </p:nvSpPr>
        <p:spPr>
          <a:xfrm>
            <a:off x="4038600" y="6446579"/>
            <a:ext cx="4114800" cy="184666"/>
          </a:xfrm>
        </p:spPr>
        <p:txBody>
          <a:bodyPr/>
          <a:lstStyle>
            <a:lvl1pPr>
              <a:defRPr>
                <a:solidFill>
                  <a:schemeClr val="tx1"/>
                </a:solidFill>
              </a:defRPr>
            </a:lvl1pPr>
          </a:lstStyle>
          <a:p>
            <a:endParaRPr lang="en-GB" dirty="0"/>
          </a:p>
        </p:txBody>
      </p:sp>
      <p:sp>
        <p:nvSpPr>
          <p:cNvPr id="23" name="Slide Number Placeholder 5">
            <a:extLst>
              <a:ext uri="{FF2B5EF4-FFF2-40B4-BE49-F238E27FC236}">
                <a16:creationId xmlns:a16="http://schemas.microsoft.com/office/drawing/2014/main" id="{DD5FF1EF-9568-42BA-A0DF-CA92FA8C36ED}"/>
              </a:ext>
            </a:extLst>
          </p:cNvPr>
          <p:cNvSpPr>
            <a:spLocks noGrp="1"/>
          </p:cNvSpPr>
          <p:nvPr>
            <p:ph type="sldNum" sz="quarter" idx="12"/>
          </p:nvPr>
        </p:nvSpPr>
        <p:spPr>
          <a:xfrm>
            <a:off x="9016800" y="6446579"/>
            <a:ext cx="2743200" cy="184666"/>
          </a:xfrm>
        </p:spPr>
        <p:txBody>
          <a:bodyPr/>
          <a:lstStyle>
            <a:lvl1pPr>
              <a:defRPr>
                <a:solidFill>
                  <a:schemeClr val="tx1"/>
                </a:solidFill>
              </a:defRPr>
            </a:lvl1pPr>
          </a:lstStyle>
          <a:p>
            <a:fld id="{DF147CEA-16D6-4673-BCFA-7EB7B103FA77}" type="slidenum">
              <a:rPr lang="en-GB" smtClean="0"/>
              <a:pPr/>
              <a:t>‹#›</a:t>
            </a:fld>
            <a:endParaRPr lang="en-GB"/>
          </a:p>
        </p:txBody>
      </p:sp>
      <p:sp>
        <p:nvSpPr>
          <p:cNvPr id="14" name="Rectangle 13">
            <a:extLst>
              <a:ext uri="{FF2B5EF4-FFF2-40B4-BE49-F238E27FC236}">
                <a16:creationId xmlns:a16="http://schemas.microsoft.com/office/drawing/2014/main" id="{FC13F0FD-7983-44F7-853A-40A166BE9664}"/>
              </a:ext>
            </a:extLst>
          </p:cNvPr>
          <p:cNvSpPr/>
          <p:nvPr userDrawn="1"/>
        </p:nvSpPr>
        <p:spPr>
          <a:xfrm>
            <a:off x="431998" y="1937442"/>
            <a:ext cx="11502827"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8" name="Content Placeholder 9">
            <a:extLst>
              <a:ext uri="{FF2B5EF4-FFF2-40B4-BE49-F238E27FC236}">
                <a16:creationId xmlns:a16="http://schemas.microsoft.com/office/drawing/2014/main" id="{5AB5C99E-ACEC-4F3B-BF25-79D38BDC5181}"/>
              </a:ext>
            </a:extLst>
          </p:cNvPr>
          <p:cNvSpPr>
            <a:spLocks noGrp="1"/>
          </p:cNvSpPr>
          <p:nvPr>
            <p:ph sz="quarter" idx="15"/>
          </p:nvPr>
        </p:nvSpPr>
        <p:spPr>
          <a:xfrm>
            <a:off x="846211"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9">
            <a:extLst>
              <a:ext uri="{FF2B5EF4-FFF2-40B4-BE49-F238E27FC236}">
                <a16:creationId xmlns:a16="http://schemas.microsoft.com/office/drawing/2014/main" id="{C07B8072-73F0-4B39-BD9E-C2203E918E67}"/>
              </a:ext>
            </a:extLst>
          </p:cNvPr>
          <p:cNvSpPr>
            <a:spLocks noGrp="1"/>
          </p:cNvSpPr>
          <p:nvPr>
            <p:ph sz="quarter" idx="16"/>
          </p:nvPr>
        </p:nvSpPr>
        <p:spPr>
          <a:xfrm>
            <a:off x="9162671"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9">
            <a:extLst>
              <a:ext uri="{FF2B5EF4-FFF2-40B4-BE49-F238E27FC236}">
                <a16:creationId xmlns:a16="http://schemas.microsoft.com/office/drawing/2014/main" id="{8FA1610C-25EF-4BE0-A03F-1D8BC4734D50}"/>
              </a:ext>
            </a:extLst>
          </p:cNvPr>
          <p:cNvSpPr>
            <a:spLocks noGrp="1"/>
          </p:cNvSpPr>
          <p:nvPr>
            <p:ph sz="quarter" idx="26"/>
          </p:nvPr>
        </p:nvSpPr>
        <p:spPr>
          <a:xfrm>
            <a:off x="6390517"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9">
            <a:extLst>
              <a:ext uri="{FF2B5EF4-FFF2-40B4-BE49-F238E27FC236}">
                <a16:creationId xmlns:a16="http://schemas.microsoft.com/office/drawing/2014/main" id="{0316EAC6-817A-417D-A5AF-FFA080354535}"/>
              </a:ext>
            </a:extLst>
          </p:cNvPr>
          <p:cNvSpPr>
            <a:spLocks noGrp="1"/>
          </p:cNvSpPr>
          <p:nvPr>
            <p:ph sz="quarter" idx="27"/>
          </p:nvPr>
        </p:nvSpPr>
        <p:spPr>
          <a:xfrm>
            <a:off x="3618364" y="2273010"/>
            <a:ext cx="2357942" cy="325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942B5521-8E65-4DB9-8087-C02DD3ECF95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4230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_Agenda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6E919F-4454-46F8-8B00-E34A2D0ADF97}"/>
              </a:ext>
            </a:extLst>
          </p:cNvPr>
          <p:cNvSpPr/>
          <p:nvPr userDrawn="1"/>
        </p:nvSpPr>
        <p:spPr>
          <a:xfrm>
            <a:off x="4068000" y="0"/>
            <a:ext cx="8124000" cy="6858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349FC6-2E98-4A46-A77D-416B4F9CB979}"/>
              </a:ext>
            </a:extLst>
          </p:cNvPr>
          <p:cNvSpPr/>
          <p:nvPr userDrawn="1"/>
        </p:nvSpPr>
        <p:spPr bwMode="black">
          <a:xfrm>
            <a:off x="0" y="0"/>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815E568A-361D-4DCA-8605-7232F16919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cxnSp>
        <p:nvCxnSpPr>
          <p:cNvPr id="49" name="Straight Connector 48">
            <a:extLst>
              <a:ext uri="{FF2B5EF4-FFF2-40B4-BE49-F238E27FC236}">
                <a16:creationId xmlns:a16="http://schemas.microsoft.com/office/drawing/2014/main" id="{763933EE-24DB-4CDF-A2BF-19D91F2D7201}"/>
              </a:ext>
            </a:extLst>
          </p:cNvPr>
          <p:cNvCxnSpPr>
            <a:cxnSpLocks/>
          </p:cNvCxnSpPr>
          <p:nvPr userDrawn="1"/>
        </p:nvCxnSpPr>
        <p:spPr>
          <a:xfrm>
            <a:off x="431998" y="6008993"/>
            <a:ext cx="540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0DF9869-66B6-4FB7-A342-C078708DB989}"/>
              </a:ext>
            </a:extLst>
          </p:cNvPr>
          <p:cNvSpPr/>
          <p:nvPr userDrawn="1"/>
        </p:nvSpPr>
        <p:spPr>
          <a:xfrm>
            <a:off x="431998" y="1937442"/>
            <a:ext cx="11502827" cy="392681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n>
                <a:noFill/>
              </a:ln>
            </a:endParaRPr>
          </a:p>
        </p:txBody>
      </p:sp>
      <p:sp>
        <p:nvSpPr>
          <p:cNvPr id="124" name="Title 1">
            <a:extLst>
              <a:ext uri="{FF2B5EF4-FFF2-40B4-BE49-F238E27FC236}">
                <a16:creationId xmlns:a16="http://schemas.microsoft.com/office/drawing/2014/main" id="{E2F7A78E-1D98-43E8-A671-2BF2653AB3EC}"/>
              </a:ext>
            </a:extLst>
          </p:cNvPr>
          <p:cNvSpPr>
            <a:spLocks noGrp="1"/>
          </p:cNvSpPr>
          <p:nvPr>
            <p:ph type="title" hasCustomPrompt="1"/>
          </p:nvPr>
        </p:nvSpPr>
        <p:spPr bwMode="white">
          <a:xfrm>
            <a:off x="431999" y="1401163"/>
            <a:ext cx="3513700" cy="452689"/>
          </a:xfrm>
        </p:spPr>
        <p:txBody>
          <a:bodyPr anchor="t" anchorCtr="0">
            <a:noAutofit/>
          </a:bodyPr>
          <a:lstStyle>
            <a:lvl1pPr>
              <a:defRPr sz="2800">
                <a:solidFill>
                  <a:schemeClr val="bg1"/>
                </a:solidFill>
              </a:defRPr>
            </a:lvl1pPr>
          </a:lstStyle>
          <a:p>
            <a:r>
              <a:rPr lang="en-US" dirty="0"/>
              <a:t>Click to edit title style</a:t>
            </a:r>
            <a:endParaRPr lang="en-GB" dirty="0"/>
          </a:p>
        </p:txBody>
      </p:sp>
      <p:sp>
        <p:nvSpPr>
          <p:cNvPr id="87" name="Content Placeholder 2">
            <a:extLst>
              <a:ext uri="{FF2B5EF4-FFF2-40B4-BE49-F238E27FC236}">
                <a16:creationId xmlns:a16="http://schemas.microsoft.com/office/drawing/2014/main" id="{DA112DED-FC11-4FD5-87A1-9A1F644FE3E3}"/>
              </a:ext>
            </a:extLst>
          </p:cNvPr>
          <p:cNvSpPr>
            <a:spLocks noGrp="1"/>
          </p:cNvSpPr>
          <p:nvPr>
            <p:ph idx="1"/>
          </p:nvPr>
        </p:nvSpPr>
        <p:spPr>
          <a:xfrm>
            <a:off x="1461537" y="2365686"/>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3B198467-4C99-4B80-9307-89644280478C}"/>
              </a:ext>
            </a:extLst>
          </p:cNvPr>
          <p:cNvCxnSpPr>
            <a:cxnSpLocks/>
          </p:cNvCxnSpPr>
          <p:nvPr userDrawn="1"/>
        </p:nvCxnSpPr>
        <p:spPr>
          <a:xfrm>
            <a:off x="1339236" y="2351292"/>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4" name="Text Placeholder 37">
            <a:extLst>
              <a:ext uri="{FF2B5EF4-FFF2-40B4-BE49-F238E27FC236}">
                <a16:creationId xmlns:a16="http://schemas.microsoft.com/office/drawing/2014/main" id="{DE755F4E-B3AD-437A-AE8B-2F596BAA9900}"/>
              </a:ext>
            </a:extLst>
          </p:cNvPr>
          <p:cNvSpPr>
            <a:spLocks noGrp="1"/>
          </p:cNvSpPr>
          <p:nvPr>
            <p:ph type="body" sz="quarter" idx="26" hasCustomPrompt="1"/>
          </p:nvPr>
        </p:nvSpPr>
        <p:spPr>
          <a:xfrm>
            <a:off x="546931" y="2359587"/>
            <a:ext cx="716713" cy="388775"/>
          </a:xfrm>
        </p:spPr>
        <p:txBody>
          <a:bodyPr anchor="ctr">
            <a:noAutofit/>
          </a:bodyPr>
          <a:lstStyle>
            <a:lvl1pPr algn="r">
              <a:lnSpc>
                <a:spcPct val="95000"/>
              </a:lnSpc>
              <a:spcBef>
                <a:spcPts val="0"/>
              </a:spcBef>
              <a:spcAft>
                <a:spcPts val="0"/>
              </a:spcAft>
              <a:defRPr sz="4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15" name="Text Placeholder 37">
            <a:extLst>
              <a:ext uri="{FF2B5EF4-FFF2-40B4-BE49-F238E27FC236}">
                <a16:creationId xmlns:a16="http://schemas.microsoft.com/office/drawing/2014/main" id="{B5DD98D0-740A-40A7-A3C1-2B5F28944184}"/>
              </a:ext>
            </a:extLst>
          </p:cNvPr>
          <p:cNvSpPr>
            <a:spLocks noGrp="1"/>
          </p:cNvSpPr>
          <p:nvPr>
            <p:ph type="body" sz="quarter" idx="27" hasCustomPrompt="1"/>
          </p:nvPr>
        </p:nvSpPr>
        <p:spPr>
          <a:xfrm>
            <a:off x="546931" y="3712915"/>
            <a:ext cx="716713" cy="388775"/>
          </a:xfrm>
        </p:spPr>
        <p:txBody>
          <a:bodyPr anchor="ctr">
            <a:noAutofit/>
          </a:bodyPr>
          <a:lstStyle>
            <a:lvl1pPr algn="r">
              <a:lnSpc>
                <a:spcPct val="95000"/>
              </a:lnSpc>
              <a:spcBef>
                <a:spcPts val="0"/>
              </a:spcBef>
              <a:spcAft>
                <a:spcPts val="0"/>
              </a:spcAft>
              <a:defRPr sz="4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16" name="Text Placeholder 37">
            <a:extLst>
              <a:ext uri="{FF2B5EF4-FFF2-40B4-BE49-F238E27FC236}">
                <a16:creationId xmlns:a16="http://schemas.microsoft.com/office/drawing/2014/main" id="{D17A7687-D31C-4CC3-BF40-53DF0AC065B0}"/>
              </a:ext>
            </a:extLst>
          </p:cNvPr>
          <p:cNvSpPr>
            <a:spLocks noGrp="1"/>
          </p:cNvSpPr>
          <p:nvPr>
            <p:ph type="body" sz="quarter" idx="28" hasCustomPrompt="1"/>
          </p:nvPr>
        </p:nvSpPr>
        <p:spPr>
          <a:xfrm>
            <a:off x="546931" y="5066243"/>
            <a:ext cx="716713" cy="388775"/>
          </a:xfrm>
        </p:spPr>
        <p:txBody>
          <a:bodyPr anchor="ctr">
            <a:noAutofit/>
          </a:bodyPr>
          <a:lstStyle>
            <a:lvl1pPr algn="r">
              <a:lnSpc>
                <a:spcPct val="95000"/>
              </a:lnSpc>
              <a:spcBef>
                <a:spcPts val="0"/>
              </a:spcBef>
              <a:spcAft>
                <a:spcPts val="0"/>
              </a:spcAft>
              <a:defRPr sz="4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35" name="Content Placeholder 2">
            <a:extLst>
              <a:ext uri="{FF2B5EF4-FFF2-40B4-BE49-F238E27FC236}">
                <a16:creationId xmlns:a16="http://schemas.microsoft.com/office/drawing/2014/main" id="{9CA22D71-1ADA-4F67-840E-85D0C7303D6A}"/>
              </a:ext>
            </a:extLst>
          </p:cNvPr>
          <p:cNvSpPr>
            <a:spLocks noGrp="1"/>
          </p:cNvSpPr>
          <p:nvPr>
            <p:ph idx="29"/>
          </p:nvPr>
        </p:nvSpPr>
        <p:spPr>
          <a:xfrm>
            <a:off x="7185350" y="2365686"/>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36" name="Straight Connector 35">
            <a:extLst>
              <a:ext uri="{FF2B5EF4-FFF2-40B4-BE49-F238E27FC236}">
                <a16:creationId xmlns:a16="http://schemas.microsoft.com/office/drawing/2014/main" id="{CCEB0F0E-3869-4375-8AD7-5DADCD32A602}"/>
              </a:ext>
            </a:extLst>
          </p:cNvPr>
          <p:cNvCxnSpPr>
            <a:cxnSpLocks/>
          </p:cNvCxnSpPr>
          <p:nvPr userDrawn="1"/>
        </p:nvCxnSpPr>
        <p:spPr>
          <a:xfrm>
            <a:off x="7063049" y="2351292"/>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37" name="Text Placeholder 37">
            <a:extLst>
              <a:ext uri="{FF2B5EF4-FFF2-40B4-BE49-F238E27FC236}">
                <a16:creationId xmlns:a16="http://schemas.microsoft.com/office/drawing/2014/main" id="{02F4748F-74D3-4F36-8C1D-95060F15F2F9}"/>
              </a:ext>
            </a:extLst>
          </p:cNvPr>
          <p:cNvSpPr>
            <a:spLocks noGrp="1"/>
          </p:cNvSpPr>
          <p:nvPr>
            <p:ph type="body" sz="quarter" idx="30" hasCustomPrompt="1"/>
          </p:nvPr>
        </p:nvSpPr>
        <p:spPr>
          <a:xfrm>
            <a:off x="6270744" y="2359587"/>
            <a:ext cx="716713" cy="388775"/>
          </a:xfrm>
        </p:spPr>
        <p:txBody>
          <a:bodyPr anchor="ctr">
            <a:noAutofit/>
          </a:bodyPr>
          <a:lstStyle>
            <a:lvl1pPr algn="r">
              <a:lnSpc>
                <a:spcPct val="95000"/>
              </a:lnSpc>
              <a:spcBef>
                <a:spcPts val="0"/>
              </a:spcBef>
              <a:spcAft>
                <a:spcPts val="0"/>
              </a:spcAft>
              <a:defRPr sz="4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38" name="Content Placeholder 2">
            <a:extLst>
              <a:ext uri="{FF2B5EF4-FFF2-40B4-BE49-F238E27FC236}">
                <a16:creationId xmlns:a16="http://schemas.microsoft.com/office/drawing/2014/main" id="{A98F58A1-B937-4B77-8807-3F1DE1DF38BB}"/>
              </a:ext>
            </a:extLst>
          </p:cNvPr>
          <p:cNvSpPr>
            <a:spLocks noGrp="1"/>
          </p:cNvSpPr>
          <p:nvPr>
            <p:ph idx="31"/>
          </p:nvPr>
        </p:nvSpPr>
        <p:spPr>
          <a:xfrm>
            <a:off x="1461537" y="3725114"/>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39" name="Straight Connector 38">
            <a:extLst>
              <a:ext uri="{FF2B5EF4-FFF2-40B4-BE49-F238E27FC236}">
                <a16:creationId xmlns:a16="http://schemas.microsoft.com/office/drawing/2014/main" id="{55185CA5-5F34-45BF-AD0F-11CF151D37CE}"/>
              </a:ext>
            </a:extLst>
          </p:cNvPr>
          <p:cNvCxnSpPr>
            <a:cxnSpLocks/>
          </p:cNvCxnSpPr>
          <p:nvPr userDrawn="1"/>
        </p:nvCxnSpPr>
        <p:spPr>
          <a:xfrm>
            <a:off x="1339236" y="3710720"/>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A901EDCD-5CEC-42C8-811A-34EA36C8B326}"/>
              </a:ext>
            </a:extLst>
          </p:cNvPr>
          <p:cNvSpPr>
            <a:spLocks noGrp="1"/>
          </p:cNvSpPr>
          <p:nvPr>
            <p:ph idx="32"/>
          </p:nvPr>
        </p:nvSpPr>
        <p:spPr>
          <a:xfrm>
            <a:off x="7185350" y="3725114"/>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41" name="Straight Connector 40">
            <a:extLst>
              <a:ext uri="{FF2B5EF4-FFF2-40B4-BE49-F238E27FC236}">
                <a16:creationId xmlns:a16="http://schemas.microsoft.com/office/drawing/2014/main" id="{0406129D-4972-428A-BFA2-C471AA9D7A35}"/>
              </a:ext>
            </a:extLst>
          </p:cNvPr>
          <p:cNvCxnSpPr>
            <a:cxnSpLocks/>
          </p:cNvCxnSpPr>
          <p:nvPr userDrawn="1"/>
        </p:nvCxnSpPr>
        <p:spPr>
          <a:xfrm>
            <a:off x="7063049" y="3710720"/>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2" name="Text Placeholder 37">
            <a:extLst>
              <a:ext uri="{FF2B5EF4-FFF2-40B4-BE49-F238E27FC236}">
                <a16:creationId xmlns:a16="http://schemas.microsoft.com/office/drawing/2014/main" id="{4F6CBAD4-88E4-4CBC-9BD3-D083790F700C}"/>
              </a:ext>
            </a:extLst>
          </p:cNvPr>
          <p:cNvSpPr>
            <a:spLocks noGrp="1"/>
          </p:cNvSpPr>
          <p:nvPr>
            <p:ph type="body" sz="quarter" idx="33" hasCustomPrompt="1"/>
          </p:nvPr>
        </p:nvSpPr>
        <p:spPr>
          <a:xfrm>
            <a:off x="6270744" y="3719015"/>
            <a:ext cx="716713" cy="388775"/>
          </a:xfrm>
        </p:spPr>
        <p:txBody>
          <a:bodyPr anchor="ctr">
            <a:noAutofit/>
          </a:bodyPr>
          <a:lstStyle>
            <a:lvl1pPr algn="r">
              <a:lnSpc>
                <a:spcPct val="95000"/>
              </a:lnSpc>
              <a:spcBef>
                <a:spcPts val="0"/>
              </a:spcBef>
              <a:spcAft>
                <a:spcPts val="0"/>
              </a:spcAft>
              <a:defRPr sz="4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43" name="Content Placeholder 2">
            <a:extLst>
              <a:ext uri="{FF2B5EF4-FFF2-40B4-BE49-F238E27FC236}">
                <a16:creationId xmlns:a16="http://schemas.microsoft.com/office/drawing/2014/main" id="{A911A052-7529-49E1-A584-A8A61FD4B81A}"/>
              </a:ext>
            </a:extLst>
          </p:cNvPr>
          <p:cNvSpPr>
            <a:spLocks noGrp="1"/>
          </p:cNvSpPr>
          <p:nvPr>
            <p:ph idx="34"/>
          </p:nvPr>
        </p:nvSpPr>
        <p:spPr>
          <a:xfrm>
            <a:off x="1461537" y="506624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44" name="Straight Connector 43">
            <a:extLst>
              <a:ext uri="{FF2B5EF4-FFF2-40B4-BE49-F238E27FC236}">
                <a16:creationId xmlns:a16="http://schemas.microsoft.com/office/drawing/2014/main" id="{7727C706-C7FC-456A-8582-05F64466C425}"/>
              </a:ext>
            </a:extLst>
          </p:cNvPr>
          <p:cNvCxnSpPr>
            <a:cxnSpLocks/>
          </p:cNvCxnSpPr>
          <p:nvPr userDrawn="1"/>
        </p:nvCxnSpPr>
        <p:spPr>
          <a:xfrm>
            <a:off x="1339236" y="505184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98AB9F7A-7195-4503-B3ED-757F3359AD52}"/>
              </a:ext>
            </a:extLst>
          </p:cNvPr>
          <p:cNvSpPr>
            <a:spLocks noGrp="1"/>
          </p:cNvSpPr>
          <p:nvPr>
            <p:ph idx="35"/>
          </p:nvPr>
        </p:nvSpPr>
        <p:spPr>
          <a:xfrm>
            <a:off x="7185350" y="506624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46" name="Straight Connector 45">
            <a:extLst>
              <a:ext uri="{FF2B5EF4-FFF2-40B4-BE49-F238E27FC236}">
                <a16:creationId xmlns:a16="http://schemas.microsoft.com/office/drawing/2014/main" id="{53FB4896-7376-4079-8F8A-907025703B40}"/>
              </a:ext>
            </a:extLst>
          </p:cNvPr>
          <p:cNvCxnSpPr>
            <a:cxnSpLocks/>
          </p:cNvCxnSpPr>
          <p:nvPr userDrawn="1"/>
        </p:nvCxnSpPr>
        <p:spPr>
          <a:xfrm>
            <a:off x="7063049" y="505184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7" name="Text Placeholder 37">
            <a:extLst>
              <a:ext uri="{FF2B5EF4-FFF2-40B4-BE49-F238E27FC236}">
                <a16:creationId xmlns:a16="http://schemas.microsoft.com/office/drawing/2014/main" id="{0B1DA1EE-06DA-4A8A-8619-BCD7B8D82631}"/>
              </a:ext>
            </a:extLst>
          </p:cNvPr>
          <p:cNvSpPr>
            <a:spLocks noGrp="1"/>
          </p:cNvSpPr>
          <p:nvPr>
            <p:ph type="body" sz="quarter" idx="36" hasCustomPrompt="1"/>
          </p:nvPr>
        </p:nvSpPr>
        <p:spPr>
          <a:xfrm>
            <a:off x="6270744" y="5060144"/>
            <a:ext cx="716713" cy="388775"/>
          </a:xfrm>
        </p:spPr>
        <p:txBody>
          <a:bodyPr anchor="ctr">
            <a:noAutofit/>
          </a:bodyPr>
          <a:lstStyle>
            <a:lvl1pPr algn="r">
              <a:lnSpc>
                <a:spcPct val="95000"/>
              </a:lnSpc>
              <a:spcBef>
                <a:spcPts val="0"/>
              </a:spcBef>
              <a:spcAft>
                <a:spcPts val="0"/>
              </a:spcAft>
              <a:defRPr sz="4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48" name="Text Placeholder 37">
            <a:extLst>
              <a:ext uri="{FF2B5EF4-FFF2-40B4-BE49-F238E27FC236}">
                <a16:creationId xmlns:a16="http://schemas.microsoft.com/office/drawing/2014/main" id="{31A60D02-01E1-4CD7-9EBC-2D416AFC51F3}"/>
              </a:ext>
            </a:extLst>
          </p:cNvPr>
          <p:cNvSpPr>
            <a:spLocks noGrp="1"/>
          </p:cNvSpPr>
          <p:nvPr>
            <p:ph type="body" sz="quarter" idx="37" hasCustomPrompt="1"/>
          </p:nvPr>
        </p:nvSpPr>
        <p:spPr>
          <a:xfrm>
            <a:off x="546931" y="4396070"/>
            <a:ext cx="716713" cy="388775"/>
          </a:xfrm>
        </p:spPr>
        <p:txBody>
          <a:bodyPr anchor="ctr">
            <a:noAutofit/>
          </a:bodyPr>
          <a:lstStyle>
            <a:lvl1pPr algn="r">
              <a:lnSpc>
                <a:spcPct val="95000"/>
              </a:lnSpc>
              <a:spcBef>
                <a:spcPts val="0"/>
              </a:spcBef>
              <a:spcAft>
                <a:spcPts val="0"/>
              </a:spcAft>
              <a:defRPr sz="4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50" name="Content Placeholder 2">
            <a:extLst>
              <a:ext uri="{FF2B5EF4-FFF2-40B4-BE49-F238E27FC236}">
                <a16:creationId xmlns:a16="http://schemas.microsoft.com/office/drawing/2014/main" id="{8238F964-1168-4B7B-821F-69FD6209D429}"/>
              </a:ext>
            </a:extLst>
          </p:cNvPr>
          <p:cNvSpPr>
            <a:spLocks noGrp="1"/>
          </p:cNvSpPr>
          <p:nvPr>
            <p:ph idx="38"/>
          </p:nvPr>
        </p:nvSpPr>
        <p:spPr>
          <a:xfrm>
            <a:off x="1461537" y="4396070"/>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1" name="Straight Connector 50">
            <a:extLst>
              <a:ext uri="{FF2B5EF4-FFF2-40B4-BE49-F238E27FC236}">
                <a16:creationId xmlns:a16="http://schemas.microsoft.com/office/drawing/2014/main" id="{AD305C2E-DEFA-4571-B55A-0BDFB2097D6B}"/>
              </a:ext>
            </a:extLst>
          </p:cNvPr>
          <p:cNvCxnSpPr>
            <a:cxnSpLocks/>
          </p:cNvCxnSpPr>
          <p:nvPr userDrawn="1"/>
        </p:nvCxnSpPr>
        <p:spPr>
          <a:xfrm>
            <a:off x="1339236" y="4381676"/>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2" name="Content Placeholder 2">
            <a:extLst>
              <a:ext uri="{FF2B5EF4-FFF2-40B4-BE49-F238E27FC236}">
                <a16:creationId xmlns:a16="http://schemas.microsoft.com/office/drawing/2014/main" id="{507FA7F4-337A-428D-A448-A690F0D4F87A}"/>
              </a:ext>
            </a:extLst>
          </p:cNvPr>
          <p:cNvSpPr>
            <a:spLocks noGrp="1"/>
          </p:cNvSpPr>
          <p:nvPr>
            <p:ph idx="39"/>
          </p:nvPr>
        </p:nvSpPr>
        <p:spPr>
          <a:xfrm>
            <a:off x="7185350" y="4396070"/>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3" name="Straight Connector 52">
            <a:extLst>
              <a:ext uri="{FF2B5EF4-FFF2-40B4-BE49-F238E27FC236}">
                <a16:creationId xmlns:a16="http://schemas.microsoft.com/office/drawing/2014/main" id="{F1AB9A0D-ADF3-4B27-A119-02CC9FC60423}"/>
              </a:ext>
            </a:extLst>
          </p:cNvPr>
          <p:cNvCxnSpPr>
            <a:cxnSpLocks/>
          </p:cNvCxnSpPr>
          <p:nvPr userDrawn="1"/>
        </p:nvCxnSpPr>
        <p:spPr>
          <a:xfrm>
            <a:off x="7063049" y="4381676"/>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4" name="Text Placeholder 37">
            <a:extLst>
              <a:ext uri="{FF2B5EF4-FFF2-40B4-BE49-F238E27FC236}">
                <a16:creationId xmlns:a16="http://schemas.microsoft.com/office/drawing/2014/main" id="{97CD7744-6EC3-4D0E-814F-42D71BB685F0}"/>
              </a:ext>
            </a:extLst>
          </p:cNvPr>
          <p:cNvSpPr>
            <a:spLocks noGrp="1"/>
          </p:cNvSpPr>
          <p:nvPr>
            <p:ph type="body" sz="quarter" idx="40" hasCustomPrompt="1"/>
          </p:nvPr>
        </p:nvSpPr>
        <p:spPr>
          <a:xfrm>
            <a:off x="6270744" y="4389971"/>
            <a:ext cx="716713" cy="388775"/>
          </a:xfrm>
        </p:spPr>
        <p:txBody>
          <a:bodyPr anchor="ctr">
            <a:noAutofit/>
          </a:bodyPr>
          <a:lstStyle>
            <a:lvl1pPr algn="r">
              <a:lnSpc>
                <a:spcPct val="95000"/>
              </a:lnSpc>
              <a:spcBef>
                <a:spcPts val="0"/>
              </a:spcBef>
              <a:spcAft>
                <a:spcPts val="0"/>
              </a:spcAft>
              <a:defRPr sz="4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55" name="Text Placeholder 37">
            <a:extLst>
              <a:ext uri="{FF2B5EF4-FFF2-40B4-BE49-F238E27FC236}">
                <a16:creationId xmlns:a16="http://schemas.microsoft.com/office/drawing/2014/main" id="{C7920C8B-52C4-455C-A657-ED2E9F8E988F}"/>
              </a:ext>
            </a:extLst>
          </p:cNvPr>
          <p:cNvSpPr>
            <a:spLocks noGrp="1"/>
          </p:cNvSpPr>
          <p:nvPr>
            <p:ph type="body" sz="quarter" idx="41" hasCustomPrompt="1"/>
          </p:nvPr>
        </p:nvSpPr>
        <p:spPr>
          <a:xfrm>
            <a:off x="546931" y="3050253"/>
            <a:ext cx="716713" cy="388775"/>
          </a:xfrm>
        </p:spPr>
        <p:txBody>
          <a:bodyPr anchor="ctr">
            <a:noAutofit/>
          </a:bodyPr>
          <a:lstStyle>
            <a:lvl1pPr algn="r">
              <a:lnSpc>
                <a:spcPct val="95000"/>
              </a:lnSpc>
              <a:spcBef>
                <a:spcPts val="0"/>
              </a:spcBef>
              <a:spcAft>
                <a:spcPts val="0"/>
              </a:spcAft>
              <a:defRPr sz="4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
        <p:nvSpPr>
          <p:cNvPr id="56" name="Content Placeholder 2">
            <a:extLst>
              <a:ext uri="{FF2B5EF4-FFF2-40B4-BE49-F238E27FC236}">
                <a16:creationId xmlns:a16="http://schemas.microsoft.com/office/drawing/2014/main" id="{0DF597DC-71A9-4FE8-952F-CAEDE75ECBE5}"/>
              </a:ext>
            </a:extLst>
          </p:cNvPr>
          <p:cNvSpPr>
            <a:spLocks noGrp="1"/>
          </p:cNvSpPr>
          <p:nvPr>
            <p:ph idx="42"/>
          </p:nvPr>
        </p:nvSpPr>
        <p:spPr>
          <a:xfrm>
            <a:off x="1461537" y="305025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7" name="Straight Connector 56">
            <a:extLst>
              <a:ext uri="{FF2B5EF4-FFF2-40B4-BE49-F238E27FC236}">
                <a16:creationId xmlns:a16="http://schemas.microsoft.com/office/drawing/2014/main" id="{6A17B620-1711-4CED-A53D-291E4B4A0DF5}"/>
              </a:ext>
            </a:extLst>
          </p:cNvPr>
          <p:cNvCxnSpPr>
            <a:cxnSpLocks/>
          </p:cNvCxnSpPr>
          <p:nvPr userDrawn="1"/>
        </p:nvCxnSpPr>
        <p:spPr>
          <a:xfrm>
            <a:off x="1339236" y="303585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8" name="Content Placeholder 2">
            <a:extLst>
              <a:ext uri="{FF2B5EF4-FFF2-40B4-BE49-F238E27FC236}">
                <a16:creationId xmlns:a16="http://schemas.microsoft.com/office/drawing/2014/main" id="{935AFADD-4871-4C38-80B4-63C7BFE1111D}"/>
              </a:ext>
            </a:extLst>
          </p:cNvPr>
          <p:cNvSpPr>
            <a:spLocks noGrp="1"/>
          </p:cNvSpPr>
          <p:nvPr>
            <p:ph idx="43"/>
          </p:nvPr>
        </p:nvSpPr>
        <p:spPr>
          <a:xfrm>
            <a:off x="7185350" y="3050253"/>
            <a:ext cx="4662917" cy="376576"/>
          </a:xfrm>
        </p:spPr>
        <p:txBody>
          <a:bodyPr anchor="ctr">
            <a:normAutofit/>
          </a:bodyPr>
          <a:lstStyle>
            <a:lvl1pPr>
              <a:lnSpc>
                <a:spcPct val="100000"/>
              </a:lnSpc>
              <a:defRPr sz="2000">
                <a:solidFill>
                  <a:schemeClr val="tx1"/>
                </a:solidFill>
              </a:defRPr>
            </a:lvl1pPr>
            <a:lvl2pPr marL="0" indent="0">
              <a:lnSpc>
                <a:spcPct val="100000"/>
              </a:lnSpc>
              <a:buNone/>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cxnSp>
        <p:nvCxnSpPr>
          <p:cNvPr id="59" name="Straight Connector 58">
            <a:extLst>
              <a:ext uri="{FF2B5EF4-FFF2-40B4-BE49-F238E27FC236}">
                <a16:creationId xmlns:a16="http://schemas.microsoft.com/office/drawing/2014/main" id="{DF5EB377-27AB-4580-8177-3A430F9B8E6E}"/>
              </a:ext>
            </a:extLst>
          </p:cNvPr>
          <p:cNvCxnSpPr>
            <a:cxnSpLocks/>
          </p:cNvCxnSpPr>
          <p:nvPr userDrawn="1"/>
        </p:nvCxnSpPr>
        <p:spPr>
          <a:xfrm>
            <a:off x="7063049" y="3035859"/>
            <a:ext cx="0" cy="4053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0" name="Text Placeholder 37">
            <a:extLst>
              <a:ext uri="{FF2B5EF4-FFF2-40B4-BE49-F238E27FC236}">
                <a16:creationId xmlns:a16="http://schemas.microsoft.com/office/drawing/2014/main" id="{2511BF1B-52AE-4AAE-9820-65F4CAEC49A6}"/>
              </a:ext>
            </a:extLst>
          </p:cNvPr>
          <p:cNvSpPr>
            <a:spLocks noGrp="1"/>
          </p:cNvSpPr>
          <p:nvPr>
            <p:ph type="body" sz="quarter" idx="44" hasCustomPrompt="1"/>
          </p:nvPr>
        </p:nvSpPr>
        <p:spPr>
          <a:xfrm>
            <a:off x="6270744" y="3044154"/>
            <a:ext cx="716713" cy="388775"/>
          </a:xfrm>
        </p:spPr>
        <p:txBody>
          <a:bodyPr anchor="ctr">
            <a:noAutofit/>
          </a:bodyPr>
          <a:lstStyle>
            <a:lvl1pPr algn="r">
              <a:lnSpc>
                <a:spcPct val="95000"/>
              </a:lnSpc>
              <a:spcBef>
                <a:spcPts val="0"/>
              </a:spcBef>
              <a:spcAft>
                <a:spcPts val="0"/>
              </a:spcAft>
              <a:defRPr sz="4000" b="1" cap="all" baseline="0">
                <a:solidFill>
                  <a:schemeClr val="accent2"/>
                </a:solidFill>
                <a:latin typeface="+mn-lt"/>
              </a:defRPr>
            </a:lvl1pPr>
            <a:lvl2pPr marL="0" indent="0" algn="l">
              <a:lnSpc>
                <a:spcPct val="120000"/>
              </a:lnSpc>
              <a:spcBef>
                <a:spcPts val="0"/>
              </a:spcBef>
              <a:spcAft>
                <a:spcPts val="1200"/>
              </a:spcAft>
              <a:buNone/>
              <a:defRPr sz="800">
                <a:solidFill>
                  <a:schemeClr val="tx1"/>
                </a:solidFill>
              </a:defRPr>
            </a:lvl2pPr>
            <a:lvl3pPr marL="176213" indent="0" algn="l">
              <a:lnSpc>
                <a:spcPct val="100000"/>
              </a:lnSpc>
              <a:spcBef>
                <a:spcPts val="0"/>
              </a:spcBef>
              <a:buNone/>
              <a:defRPr sz="1000"/>
            </a:lvl3pPr>
            <a:lvl4pPr algn="l">
              <a:lnSpc>
                <a:spcPct val="100000"/>
              </a:lnSpc>
              <a:spcBef>
                <a:spcPts val="0"/>
              </a:spcBef>
              <a:defRPr sz="1000"/>
            </a:lvl4pPr>
            <a:lvl5pPr algn="l">
              <a:lnSpc>
                <a:spcPct val="100000"/>
              </a:lnSpc>
              <a:spcBef>
                <a:spcPts val="0"/>
              </a:spcBef>
              <a:defRPr sz="1000"/>
            </a:lvl5pPr>
          </a:lstStyle>
          <a:p>
            <a:pPr lvl="0"/>
            <a:r>
              <a:rPr lang="en-US" dirty="0"/>
              <a:t>00</a:t>
            </a:r>
          </a:p>
        </p:txBody>
      </p:sp>
    </p:spTree>
    <p:extLst>
      <p:ext uri="{BB962C8B-B14F-4D97-AF65-F5344CB8AC3E}">
        <p14:creationId xmlns:p14="http://schemas.microsoft.com/office/powerpoint/2010/main" val="2191658934"/>
      </p:ext>
    </p:extLst>
  </p:cSld>
  <p:clrMapOvr>
    <a:masterClrMapping/>
  </p:clrMapOvr>
  <p:extLst>
    <p:ext uri="{DCECCB84-F9BA-43D5-87BE-67443E8EF086}">
      <p15:sldGuideLst xmlns:p15="http://schemas.microsoft.com/office/powerpoint/2012/main">
        <p15:guide id="1" pos="280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theme" Target="../theme/theme1.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9A71B-8BDE-4392-A5F2-5045035424F1}"/>
              </a:ext>
            </a:extLst>
          </p:cNvPr>
          <p:cNvSpPr/>
          <p:nvPr userDrawn="1"/>
        </p:nvSpPr>
        <p:spPr bwMode="black">
          <a:xfrm>
            <a:off x="0" y="0"/>
            <a:ext cx="297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58D7786D-1F59-4881-B1AB-9C16A51D01DC}"/>
              </a:ext>
            </a:extLst>
          </p:cNvPr>
          <p:cNvSpPr>
            <a:spLocks noGrp="1"/>
          </p:cNvSpPr>
          <p:nvPr>
            <p:ph type="title"/>
          </p:nvPr>
        </p:nvSpPr>
        <p:spPr>
          <a:xfrm>
            <a:off x="3312000" y="365125"/>
            <a:ext cx="7812000" cy="1325563"/>
          </a:xfrm>
          <a:prstGeom prst="rect">
            <a:avLst/>
          </a:prstGeom>
        </p:spPr>
        <p:txBody>
          <a:bodyPr vert="horz" lIns="0" tIns="0" rIns="0" bIns="0" rtlCol="0" anchor="b"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AF63252-8ABC-4F0B-9007-125EAAB6D2B5}"/>
              </a:ext>
            </a:extLst>
          </p:cNvPr>
          <p:cNvSpPr>
            <a:spLocks noGrp="1"/>
          </p:cNvSpPr>
          <p:nvPr>
            <p:ph type="body" idx="1"/>
          </p:nvPr>
        </p:nvSpPr>
        <p:spPr>
          <a:xfrm>
            <a:off x="3312000" y="2323375"/>
            <a:ext cx="7812000" cy="3852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B49E5AED-9DB6-43B0-B137-B90D661BA121}"/>
              </a:ext>
            </a:extLst>
          </p:cNvPr>
          <p:cNvSpPr>
            <a:spLocks noGrp="1"/>
          </p:cNvSpPr>
          <p:nvPr>
            <p:ph type="dt" sz="half" idx="2"/>
          </p:nvPr>
        </p:nvSpPr>
        <p:spPr>
          <a:xfrm>
            <a:off x="432000" y="6446579"/>
            <a:ext cx="2412000" cy="184666"/>
          </a:xfrm>
          <a:prstGeom prst="rect">
            <a:avLst/>
          </a:prstGeom>
        </p:spPr>
        <p:txBody>
          <a:bodyPr vert="horz" lIns="0" tIns="0" rIns="0" bIns="0" rtlCol="0" anchor="ctr">
            <a:noAutofit/>
          </a:bodyPr>
          <a:lstStyle>
            <a:lvl1pPr algn="l">
              <a:defRPr sz="1200">
                <a:solidFill>
                  <a:schemeClr val="bg1"/>
                </a:solidFill>
              </a:defRPr>
            </a:lvl1pPr>
          </a:lstStyle>
          <a:p>
            <a:fld id="{F2335CD6-6346-457E-B72D-D25970AF9687}" type="datetimeFigureOut">
              <a:rPr lang="en-GB" smtClean="0"/>
              <a:pPr/>
              <a:t>23/03/2026</a:t>
            </a:fld>
            <a:endParaRPr lang="en-GB" dirty="0"/>
          </a:p>
        </p:txBody>
      </p:sp>
      <p:sp>
        <p:nvSpPr>
          <p:cNvPr id="5" name="Footer Placeholder 4">
            <a:extLst>
              <a:ext uri="{FF2B5EF4-FFF2-40B4-BE49-F238E27FC236}">
                <a16:creationId xmlns:a16="http://schemas.microsoft.com/office/drawing/2014/main" id="{BC79BA7D-2D23-4CC0-8187-2FD55F545BD4}"/>
              </a:ext>
            </a:extLst>
          </p:cNvPr>
          <p:cNvSpPr>
            <a:spLocks noGrp="1"/>
          </p:cNvSpPr>
          <p:nvPr>
            <p:ph type="ftr" sz="quarter" idx="3"/>
          </p:nvPr>
        </p:nvSpPr>
        <p:spPr>
          <a:xfrm>
            <a:off x="4038600" y="6446579"/>
            <a:ext cx="4114800" cy="184666"/>
          </a:xfrm>
          <a:prstGeom prst="rect">
            <a:avLst/>
          </a:prstGeom>
        </p:spPr>
        <p:txBody>
          <a:bodyPr vert="horz" lIns="0" tIns="0" rIns="0" bIns="0" rtlCol="0" anchor="ctr">
            <a:noAutofit/>
          </a:bodyPr>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00C50-5AD5-4CA8-8674-24E9A55ED763}"/>
              </a:ext>
            </a:extLst>
          </p:cNvPr>
          <p:cNvSpPr>
            <a:spLocks noGrp="1"/>
          </p:cNvSpPr>
          <p:nvPr>
            <p:ph type="sldNum" sz="quarter" idx="4"/>
          </p:nvPr>
        </p:nvSpPr>
        <p:spPr>
          <a:xfrm>
            <a:off x="9016800" y="6446579"/>
            <a:ext cx="2743200" cy="184666"/>
          </a:xfrm>
          <a:prstGeom prst="rect">
            <a:avLst/>
          </a:prstGeom>
        </p:spPr>
        <p:txBody>
          <a:bodyPr vert="horz" lIns="0" tIns="0" rIns="0" bIns="0" rtlCol="0" anchor="ctr">
            <a:noAutofit/>
          </a:bodyPr>
          <a:lstStyle>
            <a:lvl1pPr algn="r">
              <a:defRPr sz="1200">
                <a:solidFill>
                  <a:schemeClr val="tx1"/>
                </a:solidFill>
              </a:defRPr>
            </a:lvl1pPr>
          </a:lstStyle>
          <a:p>
            <a:fld id="{DF147CEA-16D6-4673-BCFA-7EB7B103FA77}" type="slidenum">
              <a:rPr lang="en-GB" smtClean="0"/>
              <a:pPr/>
              <a:t>‹#›</a:t>
            </a:fld>
            <a:endParaRPr lang="en-GB"/>
          </a:p>
        </p:txBody>
      </p:sp>
      <p:cxnSp>
        <p:nvCxnSpPr>
          <p:cNvPr id="9" name="Straight Connector 8">
            <a:extLst>
              <a:ext uri="{FF2B5EF4-FFF2-40B4-BE49-F238E27FC236}">
                <a16:creationId xmlns:a16="http://schemas.microsoft.com/office/drawing/2014/main" id="{630F245F-2527-4EAF-A6DC-527E61A81B60}"/>
              </a:ext>
            </a:extLst>
          </p:cNvPr>
          <p:cNvCxnSpPr/>
          <p:nvPr userDrawn="1"/>
        </p:nvCxnSpPr>
        <p:spPr>
          <a:xfrm>
            <a:off x="3312000" y="1909823"/>
            <a:ext cx="798902"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DD939ED-03B9-4904-A06E-10EBD7F9AA9B}"/>
              </a:ext>
            </a:extLst>
          </p:cNvPr>
          <p:cNvPicPr>
            <a:picLocks noChangeAspect="1"/>
          </p:cNvPicPr>
          <p:nvPr userDrawn="1"/>
        </p:nvPicPr>
        <p:blipFill>
          <a:blip r:embed="rId91">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1808523394"/>
      </p:ext>
    </p:extLst>
  </p:cSld>
  <p:clrMap bg1="lt1" tx1="dk1" bg2="lt2" tx2="dk2" accent1="accent1" accent2="accent2" accent3="accent3" accent4="accent4" accent5="accent5" accent6="accent6" hlink="hlink" folHlink="folHlink"/>
  <p:sldLayoutIdLst>
    <p:sldLayoutId id="2147483665" r:id="rId1"/>
    <p:sldLayoutId id="2147483656" r:id="rId2"/>
    <p:sldLayoutId id="2147483684" r:id="rId3"/>
    <p:sldLayoutId id="2147483712" r:id="rId4"/>
    <p:sldLayoutId id="2147483706" r:id="rId5"/>
    <p:sldLayoutId id="2147483707" r:id="rId6"/>
    <p:sldLayoutId id="2147483660" r:id="rId7"/>
    <p:sldLayoutId id="2147483664" r:id="rId8"/>
    <p:sldLayoutId id="2147483710" r:id="rId9"/>
    <p:sldLayoutId id="2147483662" r:id="rId10"/>
    <p:sldLayoutId id="2147483708" r:id="rId11"/>
    <p:sldLayoutId id="2147483709" r:id="rId12"/>
    <p:sldLayoutId id="2147483668" r:id="rId13"/>
    <p:sldLayoutId id="2147483669" r:id="rId14"/>
    <p:sldLayoutId id="2147483670" r:id="rId15"/>
    <p:sldLayoutId id="2147483671" r:id="rId16"/>
    <p:sldLayoutId id="2147483672" r:id="rId17"/>
    <p:sldLayoutId id="2147483658"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66" r:id="rId28"/>
    <p:sldLayoutId id="2147483651" r:id="rId29"/>
    <p:sldLayoutId id="2147483652" r:id="rId30"/>
    <p:sldLayoutId id="2147483653" r:id="rId31"/>
    <p:sldLayoutId id="2147483654" r:id="rId32"/>
    <p:sldLayoutId id="2147483655" r:id="rId33"/>
    <p:sldLayoutId id="2147483713" r:id="rId34"/>
    <p:sldLayoutId id="2147483714" r:id="rId35"/>
    <p:sldLayoutId id="2147483715" r:id="rId36"/>
    <p:sldLayoutId id="2147483705" r:id="rId37"/>
    <p:sldLayoutId id="2147483663" r:id="rId38"/>
    <p:sldLayoutId id="2147483738" r:id="rId39"/>
    <p:sldLayoutId id="2147483739" r:id="rId40"/>
    <p:sldLayoutId id="2147483667" r:id="rId41"/>
    <p:sldLayoutId id="2147483699" r:id="rId42"/>
    <p:sldLayoutId id="2147483700" r:id="rId43"/>
    <p:sldLayoutId id="2147483736" r:id="rId44"/>
    <p:sldLayoutId id="2147483735" r:id="rId45"/>
    <p:sldLayoutId id="2147483711" r:id="rId46"/>
    <p:sldLayoutId id="2147483685" r:id="rId47"/>
    <p:sldLayoutId id="2147483686" r:id="rId48"/>
    <p:sldLayoutId id="2147483687" r:id="rId49"/>
    <p:sldLayoutId id="2147483688" r:id="rId50"/>
    <p:sldLayoutId id="2147483689" r:id="rId51"/>
    <p:sldLayoutId id="2147483659" r:id="rId52"/>
    <p:sldLayoutId id="2147483690" r:id="rId53"/>
    <p:sldLayoutId id="2147483691" r:id="rId54"/>
    <p:sldLayoutId id="2147483692" r:id="rId55"/>
    <p:sldLayoutId id="2147483693" r:id="rId56"/>
    <p:sldLayoutId id="2147483694" r:id="rId57"/>
    <p:sldLayoutId id="2147483695" r:id="rId58"/>
    <p:sldLayoutId id="2147483696" r:id="rId59"/>
    <p:sldLayoutId id="2147483697" r:id="rId60"/>
    <p:sldLayoutId id="2147483698" r:id="rId61"/>
    <p:sldLayoutId id="2147483740" r:id="rId62"/>
    <p:sldLayoutId id="2147483741" r:id="rId63"/>
    <p:sldLayoutId id="2147483742" r:id="rId64"/>
    <p:sldLayoutId id="2147483743" r:id="rId65"/>
    <p:sldLayoutId id="2147483744" r:id="rId66"/>
    <p:sldLayoutId id="2147483737" r:id="rId67"/>
    <p:sldLayoutId id="2147483747" r:id="rId68"/>
    <p:sldLayoutId id="2147483719" r:id="rId69"/>
    <p:sldLayoutId id="2147483720" r:id="rId70"/>
    <p:sldLayoutId id="2147483721" r:id="rId71"/>
    <p:sldLayoutId id="2147483722" r:id="rId72"/>
    <p:sldLayoutId id="2147483723" r:id="rId73"/>
    <p:sldLayoutId id="2147483724" r:id="rId74"/>
    <p:sldLayoutId id="2147483725" r:id="rId75"/>
    <p:sldLayoutId id="2147483726" r:id="rId76"/>
    <p:sldLayoutId id="2147483727" r:id="rId77"/>
    <p:sldLayoutId id="2147483728" r:id="rId78"/>
    <p:sldLayoutId id="2147483729" r:id="rId79"/>
    <p:sldLayoutId id="2147483730" r:id="rId80"/>
    <p:sldLayoutId id="2147483731" r:id="rId81"/>
    <p:sldLayoutId id="2147483732" r:id="rId82"/>
    <p:sldLayoutId id="2147483733" r:id="rId83"/>
    <p:sldLayoutId id="2147483734" r:id="rId84"/>
    <p:sldLayoutId id="2147483745" r:id="rId85"/>
    <p:sldLayoutId id="2147483746" r:id="rId86"/>
    <p:sldLayoutId id="2147483716" r:id="rId87"/>
    <p:sldLayoutId id="2147483717" r:id="rId88"/>
    <p:sldLayoutId id="2147483718" r:id="rId89"/>
  </p:sldLayoutIdLst>
  <p:txStyles>
    <p:titleStyle>
      <a:lvl1pPr algn="l" defTabSz="914400"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176213" indent="-176213"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354013" indent="-1778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541338" indent="-187325"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717550" indent="-176213"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8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842D-5B2B-4E05-AA78-4ACE0651EC54}"/>
              </a:ext>
            </a:extLst>
          </p:cNvPr>
          <p:cNvSpPr>
            <a:spLocks noGrp="1"/>
          </p:cNvSpPr>
          <p:nvPr>
            <p:ph type="title"/>
          </p:nvPr>
        </p:nvSpPr>
        <p:spPr bwMode="white">
          <a:xfrm>
            <a:off x="431999" y="329498"/>
            <a:ext cx="8641663" cy="1143912"/>
          </a:xfrm>
        </p:spPr>
        <p:txBody>
          <a:bodyPr/>
          <a:lstStyle/>
          <a:p>
            <a:r>
              <a:rPr lang="en-GB" dirty="0"/>
              <a:t>MENTAL CAPACITY AND THE LAW </a:t>
            </a:r>
            <a:r>
              <a:rPr lang="en-GB" sz="3600" dirty="0"/>
              <a:t>Kevin McManamon</a:t>
            </a:r>
            <a:endParaRPr lang="en-GB" dirty="0"/>
          </a:p>
        </p:txBody>
      </p:sp>
      <p:sp>
        <p:nvSpPr>
          <p:cNvPr id="3" name="Subtitle 2">
            <a:extLst>
              <a:ext uri="{FF2B5EF4-FFF2-40B4-BE49-F238E27FC236}">
                <a16:creationId xmlns:a16="http://schemas.microsoft.com/office/drawing/2014/main" id="{D3800092-A13E-4AE9-AC8F-59F089F6A463}"/>
              </a:ext>
            </a:extLst>
          </p:cNvPr>
          <p:cNvSpPr>
            <a:spLocks noGrp="1"/>
          </p:cNvSpPr>
          <p:nvPr>
            <p:ph type="subTitle" idx="14"/>
          </p:nvPr>
        </p:nvSpPr>
        <p:spPr bwMode="white">
          <a:xfrm flipH="1">
            <a:off x="6084500" y="988662"/>
            <a:ext cx="6107500" cy="484748"/>
          </a:xfrm>
        </p:spPr>
        <p:txBody>
          <a:bodyPr>
            <a:normAutofit/>
          </a:bodyPr>
          <a:lstStyle/>
          <a:p>
            <a:r>
              <a:rPr lang="en-GB" dirty="0"/>
              <a:t>                                          26</a:t>
            </a:r>
            <a:r>
              <a:rPr lang="en-GB" baseline="30000" dirty="0"/>
              <a:t>th</a:t>
            </a:r>
            <a:r>
              <a:rPr lang="en-GB" dirty="0"/>
              <a:t> March 2026</a:t>
            </a:r>
          </a:p>
        </p:txBody>
      </p:sp>
      <p:pic>
        <p:nvPicPr>
          <p:cNvPr id="12" name="Picture Placeholder 11" descr="A wooden head with colorful threads around it&#10;&#10;AI-generated content may be incorrect.">
            <a:extLst>
              <a:ext uri="{FF2B5EF4-FFF2-40B4-BE49-F238E27FC236}">
                <a16:creationId xmlns:a16="http://schemas.microsoft.com/office/drawing/2014/main" id="{1AB82304-1CEC-0B59-6C83-22F2080C2878}"/>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1450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4C8AC3-4847-9093-5F61-387685ECBBF3}"/>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28DCF079-362E-6E53-11B7-4B5380464877}"/>
              </a:ext>
            </a:extLst>
          </p:cNvPr>
          <p:cNvSpPr>
            <a:spLocks noGrp="1"/>
          </p:cNvSpPr>
          <p:nvPr>
            <p:ph type="title"/>
          </p:nvPr>
        </p:nvSpPr>
        <p:spPr/>
        <p:txBody>
          <a:bodyPr/>
          <a:lstStyle/>
          <a:p>
            <a:r>
              <a:rPr lang="en-GB" dirty="0"/>
              <a:t>Chapter 5 Code of Practice- Best Interests</a:t>
            </a:r>
          </a:p>
        </p:txBody>
      </p:sp>
      <p:sp>
        <p:nvSpPr>
          <p:cNvPr id="4" name="Content Placeholder 3">
            <a:extLst>
              <a:ext uri="{FF2B5EF4-FFF2-40B4-BE49-F238E27FC236}">
                <a16:creationId xmlns:a16="http://schemas.microsoft.com/office/drawing/2014/main" id="{0CBCEE50-5C14-352D-DBB6-FC8CE4F44CB8}"/>
              </a:ext>
            </a:extLst>
          </p:cNvPr>
          <p:cNvSpPr>
            <a:spLocks noGrp="1"/>
          </p:cNvSpPr>
          <p:nvPr>
            <p:ph sz="quarter" idx="14"/>
          </p:nvPr>
        </p:nvSpPr>
        <p:spPr>
          <a:xfrm>
            <a:off x="3311999" y="2323374"/>
            <a:ext cx="8254769" cy="4108687"/>
          </a:xfrm>
        </p:spPr>
        <p:txBody>
          <a:bodyPr>
            <a:normAutofit fontScale="85000" lnSpcReduction="20000"/>
          </a:bodyPr>
          <a:lstStyle/>
          <a:p>
            <a:pPr fontAlgn="base"/>
            <a:r>
              <a:rPr lang="en-GB" dirty="0"/>
              <a:t>The MCA requires a decision maker to encourage the participation of P. </a:t>
            </a:r>
            <a:r>
              <a:rPr lang="en-US" dirty="0"/>
              <a:t>​</a:t>
            </a:r>
            <a:endParaRPr lang="en-GB" dirty="0"/>
          </a:p>
          <a:p>
            <a:pPr fontAlgn="base"/>
            <a:r>
              <a:rPr lang="en-GB" dirty="0"/>
              <a:t>Chapter 5 of the Code of Practice sets out that a decision maker should</a:t>
            </a:r>
            <a:r>
              <a:rPr lang="en-US" dirty="0"/>
              <a:t>​</a:t>
            </a:r>
          </a:p>
          <a:p>
            <a:pPr fontAlgn="base"/>
            <a:r>
              <a:rPr lang="en-GB" b="1" dirty="0">
                <a:solidFill>
                  <a:schemeClr val="accent1"/>
                </a:solidFill>
              </a:rPr>
              <a:t>Do whatever is possible to permit and encourage the person to take part, or improve their ability to take part, in making the decision. </a:t>
            </a:r>
            <a:r>
              <a:rPr lang="en-US" dirty="0"/>
              <a:t>​</a:t>
            </a:r>
            <a:endParaRPr lang="en-GB" dirty="0"/>
          </a:p>
          <a:p>
            <a:pPr fontAlgn="base"/>
            <a:r>
              <a:rPr lang="en-GB" dirty="0"/>
              <a:t>When considering wishes and feelings, Chapter 5 states that a decision maker should</a:t>
            </a:r>
            <a:r>
              <a:rPr lang="en-US" dirty="0"/>
              <a:t>​</a:t>
            </a:r>
          </a:p>
          <a:p>
            <a:pPr marL="342900" indent="-342900" fontAlgn="base">
              <a:buFont typeface="Arial" panose="020B0604020202020204" pitchFamily="34" charset="0"/>
              <a:buChar char="•"/>
            </a:pPr>
            <a:r>
              <a:rPr lang="en-GB" dirty="0"/>
              <a:t>Try to find out the views of the person who lacks capacity, including the persons past and present wishes and feelings – these may have been</a:t>
            </a:r>
            <a:r>
              <a:rPr lang="en-GB" dirty="0">
                <a:solidFill>
                  <a:schemeClr val="accent1"/>
                </a:solidFill>
              </a:rPr>
              <a:t> </a:t>
            </a:r>
            <a:r>
              <a:rPr lang="en-GB" b="1" dirty="0">
                <a:solidFill>
                  <a:schemeClr val="accent1"/>
                </a:solidFill>
              </a:rPr>
              <a:t>expressed verbally, in writing or through behaviour or habits. </a:t>
            </a:r>
            <a:r>
              <a:rPr lang="en-US" dirty="0">
                <a:solidFill>
                  <a:schemeClr val="accent1"/>
                </a:solidFill>
              </a:rPr>
              <a:t>​</a:t>
            </a:r>
          </a:p>
          <a:p>
            <a:pPr marL="342900" indent="-342900" fontAlgn="base">
              <a:buFont typeface="Arial" panose="020B0604020202020204" pitchFamily="34" charset="0"/>
              <a:buChar char="•"/>
            </a:pPr>
            <a:r>
              <a:rPr lang="en-GB" dirty="0"/>
              <a:t>Any beliefs and values (e.g. </a:t>
            </a:r>
            <a:r>
              <a:rPr lang="en-GB" b="1" dirty="0"/>
              <a:t>religious, cultural, moral or political</a:t>
            </a:r>
            <a:r>
              <a:rPr lang="en-GB" dirty="0"/>
              <a:t>) that would be likely to influence the decision in question</a:t>
            </a:r>
            <a:r>
              <a:rPr lang="en-US" dirty="0"/>
              <a:t>​</a:t>
            </a:r>
          </a:p>
          <a:p>
            <a:pPr marL="342900" indent="-342900" fontAlgn="base">
              <a:buFont typeface="Arial" panose="020B0604020202020204" pitchFamily="34" charset="0"/>
              <a:buChar char="•"/>
            </a:pPr>
            <a:r>
              <a:rPr lang="en-GB" b="1" dirty="0"/>
              <a:t>Any other factors that the person themselves would be likely to consider if they were making the decision or acting for themselves. </a:t>
            </a:r>
            <a:endParaRPr lang="en-US" dirty="0"/>
          </a:p>
          <a:p>
            <a:endParaRPr lang="en-GB" dirty="0"/>
          </a:p>
        </p:txBody>
      </p:sp>
      <p:pic>
        <p:nvPicPr>
          <p:cNvPr id="2" name="Picture Placeholder 13" descr="Paper files on the table">
            <a:extLst>
              <a:ext uri="{FF2B5EF4-FFF2-40B4-BE49-F238E27FC236}">
                <a16:creationId xmlns:a16="http://schemas.microsoft.com/office/drawing/2014/main" id="{45D0F45F-047D-19D6-2042-C7136144CB99}"/>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black">
          <a:xfrm>
            <a:off x="0" y="0"/>
            <a:ext cx="2970213" cy="6858000"/>
          </a:xfrm>
          <a:prstGeom prst="rect">
            <a:avLst/>
          </a:prstGeom>
          <a:solidFill>
            <a:schemeClr val="accent3"/>
          </a:solidFill>
        </p:spPr>
      </p:pic>
      <p:pic>
        <p:nvPicPr>
          <p:cNvPr id="6" name="Picture 5">
            <a:extLst>
              <a:ext uri="{FF2B5EF4-FFF2-40B4-BE49-F238E27FC236}">
                <a16:creationId xmlns:a16="http://schemas.microsoft.com/office/drawing/2014/main" id="{4E0F1F2F-493A-33D6-7384-D10E96AB7A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256452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9FB9-70CA-43B1-874D-3C410B29BF39}"/>
              </a:ext>
            </a:extLst>
          </p:cNvPr>
          <p:cNvSpPr>
            <a:spLocks noGrp="1"/>
          </p:cNvSpPr>
          <p:nvPr>
            <p:ph type="title"/>
          </p:nvPr>
        </p:nvSpPr>
        <p:spPr/>
        <p:txBody>
          <a:bodyPr>
            <a:normAutofit/>
          </a:bodyPr>
          <a:lstStyle/>
          <a:p>
            <a:r>
              <a:rPr lang="en-GB" dirty="0"/>
              <a:t>In practice</a:t>
            </a:r>
          </a:p>
        </p:txBody>
      </p:sp>
      <p:sp>
        <p:nvSpPr>
          <p:cNvPr id="4" name="Content Placeholder 3">
            <a:extLst>
              <a:ext uri="{FF2B5EF4-FFF2-40B4-BE49-F238E27FC236}">
                <a16:creationId xmlns:a16="http://schemas.microsoft.com/office/drawing/2014/main" id="{DED7981F-2B9D-49B4-BD5E-45192F8FF3F9}"/>
              </a:ext>
            </a:extLst>
          </p:cNvPr>
          <p:cNvSpPr>
            <a:spLocks noGrp="1"/>
          </p:cNvSpPr>
          <p:nvPr>
            <p:ph sz="quarter" idx="14"/>
          </p:nvPr>
        </p:nvSpPr>
        <p:spPr/>
        <p:txBody>
          <a:bodyPr>
            <a:normAutofit/>
          </a:bodyPr>
          <a:lstStyle/>
          <a:p>
            <a:pPr marL="0" lvl="1" indent="0">
              <a:buNone/>
            </a:pPr>
            <a:r>
              <a:rPr lang="en-GB" dirty="0"/>
              <a:t>Mental capacity is a difficult concept often involving highly emotive situations and conflicts.</a:t>
            </a:r>
            <a:endParaRPr lang="en-GB" sz="4400" b="0" i="0" u="none" strike="noStrike" baseline="0" dirty="0">
              <a:solidFill>
                <a:srgbClr val="000000"/>
              </a:solidFill>
              <a:latin typeface="+mj-lt"/>
            </a:endParaRPr>
          </a:p>
          <a:p>
            <a:pPr marL="0" lvl="1" indent="0">
              <a:buNone/>
            </a:pPr>
            <a:endParaRPr lang="en-GB" sz="1400" dirty="0"/>
          </a:p>
        </p:txBody>
      </p:sp>
      <p:pic>
        <p:nvPicPr>
          <p:cNvPr id="7" name="Picture 6">
            <a:extLst>
              <a:ext uri="{FF2B5EF4-FFF2-40B4-BE49-F238E27FC236}">
                <a16:creationId xmlns:a16="http://schemas.microsoft.com/office/drawing/2014/main" id="{66FB3785-A8BE-4849-9807-3DA06A3993C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pic>
        <p:nvPicPr>
          <p:cNvPr id="15" name="Picture 14">
            <a:extLst>
              <a:ext uri="{FF2B5EF4-FFF2-40B4-BE49-F238E27FC236}">
                <a16:creationId xmlns:a16="http://schemas.microsoft.com/office/drawing/2014/main" id="{3FA15D20-2924-444B-A487-5E44E02CB8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4400" y="989428"/>
            <a:ext cx="432817" cy="231648"/>
          </a:xfrm>
          <a:prstGeom prst="rect">
            <a:avLst/>
          </a:prstGeom>
        </p:spPr>
      </p:pic>
      <p:pic>
        <p:nvPicPr>
          <p:cNvPr id="11" name="Picture 10">
            <a:extLst>
              <a:ext uri="{FF2B5EF4-FFF2-40B4-BE49-F238E27FC236}">
                <a16:creationId xmlns:a16="http://schemas.microsoft.com/office/drawing/2014/main" id="{E36323CA-4576-E756-43F2-A93C5315A6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6800" y="880571"/>
            <a:ext cx="432817" cy="231648"/>
          </a:xfrm>
          <a:prstGeom prst="rect">
            <a:avLst/>
          </a:prstGeom>
        </p:spPr>
      </p:pic>
      <p:pic>
        <p:nvPicPr>
          <p:cNvPr id="9" name="Picture 8">
            <a:extLst>
              <a:ext uri="{FF2B5EF4-FFF2-40B4-BE49-F238E27FC236}">
                <a16:creationId xmlns:a16="http://schemas.microsoft.com/office/drawing/2014/main" id="{68DF2E08-ADEB-308E-D792-595728D2DA9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4400" y="728171"/>
            <a:ext cx="432817" cy="231648"/>
          </a:xfrm>
          <a:prstGeom prst="rect">
            <a:avLst/>
          </a:prstGeom>
        </p:spPr>
      </p:pic>
      <p:pic>
        <p:nvPicPr>
          <p:cNvPr id="27" name="Picture Placeholder 26" descr="A multicolored cubes stacked together&#10;&#10;AI-generated content may be incorrect.">
            <a:extLst>
              <a:ext uri="{FF2B5EF4-FFF2-40B4-BE49-F238E27FC236}">
                <a16:creationId xmlns:a16="http://schemas.microsoft.com/office/drawing/2014/main" id="{841C21C4-F595-A2CB-3CC8-7E9E72F15367}"/>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a:stretch>
            <a:fillRect/>
          </a:stretch>
        </p:blipFill>
        <p:spPr>
          <a:xfrm>
            <a:off x="-1" y="0"/>
            <a:ext cx="2969537" cy="6858000"/>
          </a:xfrm>
        </p:spPr>
      </p:pic>
      <p:pic>
        <p:nvPicPr>
          <p:cNvPr id="28" name="Picture 27">
            <a:extLst>
              <a:ext uri="{FF2B5EF4-FFF2-40B4-BE49-F238E27FC236}">
                <a16:creationId xmlns:a16="http://schemas.microsoft.com/office/drawing/2014/main" id="{CCE5013C-E509-4357-5390-B4B06B92152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6800" y="880571"/>
            <a:ext cx="432817" cy="231648"/>
          </a:xfrm>
          <a:prstGeom prst="rect">
            <a:avLst/>
          </a:prstGeom>
        </p:spPr>
      </p:pic>
    </p:spTree>
    <p:extLst>
      <p:ext uri="{BB962C8B-B14F-4D97-AF65-F5344CB8AC3E}">
        <p14:creationId xmlns:p14="http://schemas.microsoft.com/office/powerpoint/2010/main" val="3561534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4F17B45-419A-DB66-7844-0EE84FCBE704}"/>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A2E64BBB-44E5-BCFC-7EBD-78D3FD74FCDA}"/>
              </a:ext>
            </a:extLst>
          </p:cNvPr>
          <p:cNvSpPr>
            <a:spLocks noGrp="1"/>
          </p:cNvSpPr>
          <p:nvPr>
            <p:ph type="title"/>
          </p:nvPr>
        </p:nvSpPr>
        <p:spPr/>
        <p:txBody>
          <a:bodyPr/>
          <a:lstStyle/>
          <a:p>
            <a:r>
              <a:rPr lang="en-GB" dirty="0"/>
              <a:t>The relevance of age</a:t>
            </a:r>
          </a:p>
        </p:txBody>
      </p:sp>
      <p:sp>
        <p:nvSpPr>
          <p:cNvPr id="4" name="Content Placeholder 3">
            <a:extLst>
              <a:ext uri="{FF2B5EF4-FFF2-40B4-BE49-F238E27FC236}">
                <a16:creationId xmlns:a16="http://schemas.microsoft.com/office/drawing/2014/main" id="{76359FB4-1BBC-4E2C-5B39-2554D3B679F9}"/>
              </a:ext>
            </a:extLst>
          </p:cNvPr>
          <p:cNvSpPr>
            <a:spLocks noGrp="1"/>
          </p:cNvSpPr>
          <p:nvPr>
            <p:ph sz="quarter" idx="14"/>
          </p:nvPr>
        </p:nvSpPr>
        <p:spPr/>
        <p:txBody>
          <a:bodyPr>
            <a:normAutofit/>
          </a:bodyPr>
          <a:lstStyle/>
          <a:p>
            <a:pPr fontAlgn="base"/>
            <a:r>
              <a:rPr lang="en-GB" dirty="0"/>
              <a:t>No power that is exercised in relation to a person who lacks mental capacity is exercisable in relation to a person under the age of 16.</a:t>
            </a:r>
            <a:r>
              <a:rPr lang="en-US" dirty="0"/>
              <a:t>​</a:t>
            </a:r>
          </a:p>
          <a:p>
            <a:pPr fontAlgn="base"/>
            <a:r>
              <a:rPr lang="en-GB" dirty="0"/>
              <a:t>​</a:t>
            </a:r>
          </a:p>
          <a:p>
            <a:pPr fontAlgn="base"/>
            <a:r>
              <a:rPr lang="en-GB" dirty="0"/>
              <a:t>Under 16 – parental responsibility</a:t>
            </a:r>
            <a:r>
              <a:rPr lang="en-US" dirty="0"/>
              <a:t>​</a:t>
            </a:r>
            <a:endParaRPr lang="en-GB" dirty="0"/>
          </a:p>
          <a:p>
            <a:pPr fontAlgn="base"/>
            <a:r>
              <a:rPr lang="en-GB" dirty="0"/>
              <a:t>​</a:t>
            </a:r>
          </a:p>
          <a:p>
            <a:pPr fontAlgn="base"/>
            <a:r>
              <a:rPr lang="en-GB" dirty="0"/>
              <a:t>Gillick competence</a:t>
            </a:r>
            <a:r>
              <a:rPr lang="en-US" dirty="0"/>
              <a:t>​</a:t>
            </a:r>
          </a:p>
          <a:p>
            <a:pPr fontAlgn="base"/>
            <a:r>
              <a:rPr lang="en-GB" dirty="0"/>
              <a:t>​</a:t>
            </a:r>
          </a:p>
          <a:p>
            <a:pPr fontAlgn="base"/>
            <a:endParaRPr lang="en-GB" dirty="0"/>
          </a:p>
        </p:txBody>
      </p:sp>
      <p:pic>
        <p:nvPicPr>
          <p:cNvPr id="2" name="Picture Placeholder 11" descr="A person signing a document&#10;&#10;AI-generated content may be incorrect.">
            <a:extLst>
              <a:ext uri="{FF2B5EF4-FFF2-40B4-BE49-F238E27FC236}">
                <a16:creationId xmlns:a16="http://schemas.microsoft.com/office/drawing/2014/main" id="{5B333509-ED34-C812-C8E0-F61AA945524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black">
          <a:xfrm>
            <a:off x="-2" y="0"/>
            <a:ext cx="2969537" cy="6858000"/>
          </a:xfrm>
          <a:prstGeom prst="rect">
            <a:avLst/>
          </a:prstGeom>
          <a:solidFill>
            <a:schemeClr val="accent3"/>
          </a:solidFill>
        </p:spPr>
      </p:pic>
      <p:pic>
        <p:nvPicPr>
          <p:cNvPr id="6" name="Picture 5">
            <a:extLst>
              <a:ext uri="{FF2B5EF4-FFF2-40B4-BE49-F238E27FC236}">
                <a16:creationId xmlns:a16="http://schemas.microsoft.com/office/drawing/2014/main" id="{B2EA8296-B37A-D759-AAFE-84BA632956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402616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wooden gavel and a round object&#10;&#10;AI-generated content may be incorrect.">
            <a:extLst>
              <a:ext uri="{FF2B5EF4-FFF2-40B4-BE49-F238E27FC236}">
                <a16:creationId xmlns:a16="http://schemas.microsoft.com/office/drawing/2014/main" id="{F01404CF-9D9A-0536-95F6-DF5730EAF216}"/>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52E9ABA7-0269-9FA5-310B-F2D293E5FB67}"/>
              </a:ext>
            </a:extLst>
          </p:cNvPr>
          <p:cNvSpPr>
            <a:spLocks noGrp="1"/>
          </p:cNvSpPr>
          <p:nvPr>
            <p:ph type="title"/>
          </p:nvPr>
        </p:nvSpPr>
        <p:spPr/>
        <p:txBody>
          <a:bodyPr/>
          <a:lstStyle/>
          <a:p>
            <a:r>
              <a:rPr lang="en-GB" dirty="0"/>
              <a:t>The Court of Protection</a:t>
            </a:r>
          </a:p>
        </p:txBody>
      </p:sp>
      <p:sp>
        <p:nvSpPr>
          <p:cNvPr id="4" name="Content Placeholder 3">
            <a:extLst>
              <a:ext uri="{FF2B5EF4-FFF2-40B4-BE49-F238E27FC236}">
                <a16:creationId xmlns:a16="http://schemas.microsoft.com/office/drawing/2014/main" id="{95247B3E-5D41-0737-73E1-2F740B46EABA}"/>
              </a:ext>
            </a:extLst>
          </p:cNvPr>
          <p:cNvSpPr>
            <a:spLocks noGrp="1"/>
          </p:cNvSpPr>
          <p:nvPr>
            <p:ph sz="quarter" idx="14"/>
          </p:nvPr>
        </p:nvSpPr>
        <p:spPr>
          <a:xfrm>
            <a:off x="3311999" y="2323375"/>
            <a:ext cx="8375175" cy="4169500"/>
          </a:xfrm>
        </p:spPr>
        <p:txBody>
          <a:bodyPr>
            <a:normAutofit fontScale="92500" lnSpcReduction="10000"/>
          </a:bodyPr>
          <a:lstStyle/>
          <a:p>
            <a:pPr fontAlgn="base"/>
            <a:r>
              <a:rPr lang="en-GB" dirty="0"/>
              <a:t>The court of protection is the forum at which to address a wide range of disputes that cannot be resolved otherwise, relating to individuals who lack capacity.</a:t>
            </a:r>
            <a:r>
              <a:rPr lang="en-US" dirty="0"/>
              <a:t>​</a:t>
            </a:r>
            <a:endParaRPr lang="en-GB" dirty="0"/>
          </a:p>
          <a:p>
            <a:pPr fontAlgn="base"/>
            <a:r>
              <a:rPr lang="en-GB" dirty="0"/>
              <a:t>The Court has no jurisdiction in relation to an individual who has capacity. </a:t>
            </a:r>
            <a:r>
              <a:rPr lang="en-US" dirty="0"/>
              <a:t>​</a:t>
            </a:r>
            <a:endParaRPr lang="en-GB" dirty="0"/>
          </a:p>
          <a:p>
            <a:pPr fontAlgn="base"/>
            <a:r>
              <a:rPr lang="en-GB" dirty="0"/>
              <a:t>The Court has jurisdiction to make declarations in relation to an individual’s capacity to make specific decisions, as well as the lawfulness of any act to be done or yet to be done in relation to that person.</a:t>
            </a:r>
            <a:r>
              <a:rPr lang="en-US" dirty="0"/>
              <a:t>​</a:t>
            </a:r>
            <a:endParaRPr lang="en-GB" dirty="0"/>
          </a:p>
          <a:p>
            <a:pPr fontAlgn="base"/>
            <a:r>
              <a:rPr lang="en-GB" dirty="0"/>
              <a:t>The Court has jurisdiction to make decisions and appoint deputies in relation to a person’s personal welfare and their property and affairs.</a:t>
            </a:r>
            <a:r>
              <a:rPr lang="en-US" dirty="0"/>
              <a:t>​</a:t>
            </a:r>
          </a:p>
          <a:p>
            <a:pPr fontAlgn="base"/>
            <a:r>
              <a:rPr lang="en-GB" dirty="0"/>
              <a:t>The Court has jurisdiction to consider the lawfulness of any deprivation of liberty safeguards and authorise a deprivation of liberty.</a:t>
            </a:r>
            <a:endParaRPr lang="en-US" dirty="0"/>
          </a:p>
          <a:p>
            <a:endParaRPr lang="en-GB" dirty="0"/>
          </a:p>
        </p:txBody>
      </p:sp>
      <p:pic>
        <p:nvPicPr>
          <p:cNvPr id="7" name="Picture 6">
            <a:extLst>
              <a:ext uri="{FF2B5EF4-FFF2-40B4-BE49-F238E27FC236}">
                <a16:creationId xmlns:a16="http://schemas.microsoft.com/office/drawing/2014/main" id="{A93FBE4D-2953-D2EA-A399-43A05DBC29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23935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76B0CD7-D384-30D9-669E-BE7BBD06C89C}"/>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C13117D3-5E52-DD01-5046-39B8EE2B0183}"/>
              </a:ext>
            </a:extLst>
          </p:cNvPr>
          <p:cNvSpPr>
            <a:spLocks noGrp="1"/>
          </p:cNvSpPr>
          <p:nvPr>
            <p:ph type="title"/>
          </p:nvPr>
        </p:nvSpPr>
        <p:spPr/>
        <p:txBody>
          <a:bodyPr/>
          <a:lstStyle/>
          <a:p>
            <a:r>
              <a:rPr lang="en-GB" dirty="0"/>
              <a:t>Main Orders of the Court of Protection</a:t>
            </a:r>
          </a:p>
        </p:txBody>
      </p:sp>
      <p:sp>
        <p:nvSpPr>
          <p:cNvPr id="4" name="Content Placeholder 3">
            <a:extLst>
              <a:ext uri="{FF2B5EF4-FFF2-40B4-BE49-F238E27FC236}">
                <a16:creationId xmlns:a16="http://schemas.microsoft.com/office/drawing/2014/main" id="{62D9BDAB-0F68-FF85-4FC3-B759F921D20F}"/>
              </a:ext>
            </a:extLst>
          </p:cNvPr>
          <p:cNvSpPr>
            <a:spLocks noGrp="1"/>
          </p:cNvSpPr>
          <p:nvPr>
            <p:ph sz="quarter" idx="14"/>
          </p:nvPr>
        </p:nvSpPr>
        <p:spPr/>
        <p:txBody>
          <a:bodyPr>
            <a:normAutofit fontScale="92500" lnSpcReduction="10000"/>
          </a:bodyPr>
          <a:lstStyle/>
          <a:p>
            <a:pPr fontAlgn="base"/>
            <a:r>
              <a:rPr lang="en-GB" dirty="0"/>
              <a:t>The court has the power to make </a:t>
            </a:r>
            <a:r>
              <a:rPr lang="en-GB" b="1" dirty="0"/>
              <a:t>declarations</a:t>
            </a:r>
            <a:r>
              <a:rPr lang="en-GB" dirty="0"/>
              <a:t>:</a:t>
            </a:r>
            <a:r>
              <a:rPr lang="en-US" dirty="0"/>
              <a:t>​</a:t>
            </a:r>
          </a:p>
          <a:p>
            <a:pPr fontAlgn="base"/>
            <a:r>
              <a:rPr lang="en-GB" b="1" dirty="0">
                <a:solidFill>
                  <a:schemeClr val="accent1"/>
                </a:solidFill>
              </a:rPr>
              <a:t>Section 15 MCA 2005</a:t>
            </a:r>
            <a:r>
              <a:rPr lang="en-GB" dirty="0"/>
              <a:t>​</a:t>
            </a:r>
            <a:endParaRPr lang="en-US" dirty="0"/>
          </a:p>
          <a:p>
            <a:pPr marL="457200" indent="-457200" fontAlgn="base">
              <a:buFont typeface="+mj-lt"/>
              <a:buAutoNum type="arabicParenR"/>
            </a:pPr>
            <a:r>
              <a:rPr lang="en-GB" dirty="0"/>
              <a:t>The court may make declarations as to –</a:t>
            </a:r>
            <a:r>
              <a:rPr lang="en-US" dirty="0"/>
              <a:t>​</a:t>
            </a:r>
          </a:p>
          <a:p>
            <a:pPr marL="998538" lvl="3" indent="-457200" fontAlgn="base">
              <a:buFont typeface="+mj-lt"/>
              <a:buAutoNum type="alphaLcParenR"/>
            </a:pPr>
            <a:r>
              <a:rPr lang="en-GB" dirty="0"/>
              <a:t>whether a person has or lacks capacity to make a decision specified in the declaration;</a:t>
            </a:r>
            <a:r>
              <a:rPr lang="en-US" dirty="0"/>
              <a:t>​</a:t>
            </a:r>
          </a:p>
          <a:p>
            <a:pPr marL="998538" lvl="3" indent="-457200" fontAlgn="base">
              <a:buFont typeface="+mj-lt"/>
              <a:buAutoNum type="alphaLcParenR"/>
            </a:pPr>
            <a:r>
              <a:rPr lang="en-GB" dirty="0"/>
              <a:t>Whether a person has or lacks capacity to make decision on such matters as are described in the declaration;</a:t>
            </a:r>
            <a:r>
              <a:rPr lang="en-US" dirty="0"/>
              <a:t>​</a:t>
            </a:r>
          </a:p>
          <a:p>
            <a:pPr marL="998538" lvl="3" indent="-457200" fontAlgn="base">
              <a:buFont typeface="+mj-lt"/>
              <a:buAutoNum type="alphaLcParenR"/>
            </a:pPr>
            <a:r>
              <a:rPr lang="en-GB" dirty="0"/>
              <a:t>The lawfulness or otherwise of any act done, or yet to be done, in relation to that person.</a:t>
            </a:r>
            <a:r>
              <a:rPr lang="en-US" dirty="0"/>
              <a:t>​</a:t>
            </a:r>
          </a:p>
          <a:p>
            <a:pPr marL="457200" indent="-457200" fontAlgn="base">
              <a:buFont typeface="+mj-lt"/>
              <a:buAutoNum type="arabicParenR"/>
            </a:pPr>
            <a:r>
              <a:rPr lang="en-GB" dirty="0"/>
              <a:t>“Act” includes an omission and a course of conduct. </a:t>
            </a:r>
            <a:endParaRPr lang="en-US" dirty="0"/>
          </a:p>
          <a:p>
            <a:pPr fontAlgn="base"/>
            <a:endParaRPr lang="en-US" dirty="0"/>
          </a:p>
          <a:p>
            <a:endParaRPr lang="en-GB" dirty="0"/>
          </a:p>
        </p:txBody>
      </p:sp>
      <p:pic>
        <p:nvPicPr>
          <p:cNvPr id="2" name="Picture Placeholder 7" descr="A person placing a wooden block on a table&#10;&#10;AI-generated content may be incorrect.">
            <a:extLst>
              <a:ext uri="{FF2B5EF4-FFF2-40B4-BE49-F238E27FC236}">
                <a16:creationId xmlns:a16="http://schemas.microsoft.com/office/drawing/2014/main" id="{ECA6262B-ACC9-645B-6BC8-9D89A5E6C6D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black">
          <a:xfrm>
            <a:off x="0" y="0"/>
            <a:ext cx="2969537" cy="6858000"/>
          </a:xfrm>
          <a:prstGeom prst="rect">
            <a:avLst/>
          </a:prstGeom>
          <a:solidFill>
            <a:schemeClr val="accent3"/>
          </a:solidFill>
        </p:spPr>
      </p:pic>
      <p:pic>
        <p:nvPicPr>
          <p:cNvPr id="6" name="Picture 5">
            <a:extLst>
              <a:ext uri="{FF2B5EF4-FFF2-40B4-BE49-F238E27FC236}">
                <a16:creationId xmlns:a16="http://schemas.microsoft.com/office/drawing/2014/main" id="{F7EFEFBD-062E-C781-3A39-425BCC6089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262490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83581D6-5448-809F-AF29-43B3C60CCD79}"/>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BAE2B39A-7EE0-782C-C5E0-150C40012B0A}"/>
              </a:ext>
            </a:extLst>
          </p:cNvPr>
          <p:cNvSpPr>
            <a:spLocks noGrp="1"/>
          </p:cNvSpPr>
          <p:nvPr>
            <p:ph type="title"/>
          </p:nvPr>
        </p:nvSpPr>
        <p:spPr/>
        <p:txBody>
          <a:bodyPr/>
          <a:lstStyle/>
          <a:p>
            <a:r>
              <a:rPr lang="en-GB" dirty="0"/>
              <a:t>Main Orders of the Court of Protection cont.</a:t>
            </a:r>
          </a:p>
        </p:txBody>
      </p:sp>
      <p:sp>
        <p:nvSpPr>
          <p:cNvPr id="4" name="Content Placeholder 3">
            <a:extLst>
              <a:ext uri="{FF2B5EF4-FFF2-40B4-BE49-F238E27FC236}">
                <a16:creationId xmlns:a16="http://schemas.microsoft.com/office/drawing/2014/main" id="{18E87C1A-615D-81CD-B4E5-42D7FD39125D}"/>
              </a:ext>
            </a:extLst>
          </p:cNvPr>
          <p:cNvSpPr>
            <a:spLocks noGrp="1"/>
          </p:cNvSpPr>
          <p:nvPr>
            <p:ph sz="quarter" idx="14"/>
          </p:nvPr>
        </p:nvSpPr>
        <p:spPr>
          <a:xfrm>
            <a:off x="3311999" y="2323375"/>
            <a:ext cx="8286032" cy="4069610"/>
          </a:xfrm>
        </p:spPr>
        <p:txBody>
          <a:bodyPr>
            <a:noAutofit/>
          </a:bodyPr>
          <a:lstStyle/>
          <a:p>
            <a:pPr fontAlgn="base"/>
            <a:r>
              <a:rPr lang="en-GB" sz="1400" dirty="0"/>
              <a:t>The court has the power to make </a:t>
            </a:r>
            <a:r>
              <a:rPr lang="en-GB" sz="1400" b="1" dirty="0"/>
              <a:t>decisions </a:t>
            </a:r>
            <a:r>
              <a:rPr lang="en-GB" sz="1400" dirty="0"/>
              <a:t>and</a:t>
            </a:r>
            <a:r>
              <a:rPr lang="en-GB" sz="1400" b="1" dirty="0"/>
              <a:t> appoint Deputies to make decisions</a:t>
            </a:r>
            <a:r>
              <a:rPr lang="en-GB" sz="1400" dirty="0"/>
              <a:t>:</a:t>
            </a:r>
            <a:r>
              <a:rPr lang="en-US" sz="1400" dirty="0"/>
              <a:t>​</a:t>
            </a:r>
          </a:p>
          <a:p>
            <a:pPr fontAlgn="base"/>
            <a:r>
              <a:rPr lang="en-GB" sz="1400" b="1" dirty="0">
                <a:solidFill>
                  <a:schemeClr val="accent1"/>
                </a:solidFill>
              </a:rPr>
              <a:t>Section 16 MCA 2005</a:t>
            </a:r>
            <a:r>
              <a:rPr lang="en-GB" sz="1400" dirty="0">
                <a:solidFill>
                  <a:schemeClr val="accent1"/>
                </a:solidFill>
              </a:rPr>
              <a:t>​</a:t>
            </a:r>
          </a:p>
          <a:p>
            <a:pPr marL="457200" indent="-457200" fontAlgn="base">
              <a:buFont typeface="+mj-lt"/>
              <a:buAutoNum type="arabicParenR"/>
            </a:pPr>
            <a:r>
              <a:rPr lang="en-GB" sz="1400" dirty="0"/>
              <a:t>Powers to make decisions and appoint Deputies: general</a:t>
            </a:r>
            <a:r>
              <a:rPr lang="en-US" sz="1400" dirty="0"/>
              <a:t>​</a:t>
            </a:r>
          </a:p>
          <a:p>
            <a:pPr lvl="3" indent="0" fontAlgn="base">
              <a:buNone/>
            </a:pPr>
            <a:r>
              <a:rPr lang="en-GB" sz="1400" dirty="0"/>
              <a:t>This section applies if a person (‘P’) lacks capacity in relation to a matter or matters concerning – </a:t>
            </a:r>
            <a:r>
              <a:rPr lang="en-US" sz="1400" dirty="0"/>
              <a:t>​</a:t>
            </a:r>
          </a:p>
          <a:p>
            <a:pPr marL="884238" lvl="3" indent="-342900" fontAlgn="base"/>
            <a:r>
              <a:rPr lang="en-GB" sz="1400" dirty="0"/>
              <a:t>P’s personal welfare</a:t>
            </a:r>
            <a:r>
              <a:rPr lang="en-US" sz="1400" dirty="0"/>
              <a:t>​</a:t>
            </a:r>
          </a:p>
          <a:p>
            <a:pPr marL="884238" lvl="3" indent="-342900" fontAlgn="base"/>
            <a:r>
              <a:rPr lang="en-GB" sz="1400" dirty="0"/>
              <a:t>P’s property and affairs</a:t>
            </a:r>
            <a:r>
              <a:rPr lang="en-US" sz="1400" dirty="0"/>
              <a:t>​</a:t>
            </a:r>
          </a:p>
          <a:p>
            <a:pPr marL="457200" indent="-457200" fontAlgn="base">
              <a:buFont typeface="+mj-lt"/>
              <a:buAutoNum type="arabicParenR"/>
            </a:pPr>
            <a:r>
              <a:rPr lang="en-GB" sz="1400" dirty="0"/>
              <a:t>The court may – </a:t>
            </a:r>
            <a:r>
              <a:rPr lang="en-US" sz="1400" dirty="0"/>
              <a:t>​</a:t>
            </a:r>
          </a:p>
          <a:p>
            <a:pPr marL="539750" lvl="4" indent="0" fontAlgn="base">
              <a:buNone/>
            </a:pPr>
            <a:r>
              <a:rPr lang="en-GB" sz="1400" dirty="0"/>
              <a:t>By making an order make the decision or decisions on P’s behalf in relation to the matter or matters, or</a:t>
            </a:r>
            <a:r>
              <a:rPr lang="en-US" sz="1400" dirty="0"/>
              <a:t>​</a:t>
            </a:r>
          </a:p>
          <a:p>
            <a:pPr marL="539750" lvl="4" indent="0" fontAlgn="base">
              <a:buNone/>
            </a:pPr>
            <a:r>
              <a:rPr lang="en-GB" sz="1400" dirty="0"/>
              <a:t>appoint a person (a ‘Deputy’) to make decision on P’s behalf in relation to matter or matters</a:t>
            </a:r>
            <a:r>
              <a:rPr lang="en-US" sz="1400" dirty="0"/>
              <a:t>​</a:t>
            </a:r>
          </a:p>
          <a:p>
            <a:pPr marL="457200" indent="-457200" fontAlgn="base">
              <a:buFont typeface="+mj-lt"/>
              <a:buAutoNum type="arabicParenR"/>
            </a:pPr>
            <a:r>
              <a:rPr lang="en-GB" sz="1400" dirty="0"/>
              <a:t>The powers of the court under this section are subject to the provisions of this act and, in particular, to sections 1 (the principles) and 4 (best interests) </a:t>
            </a:r>
            <a:endParaRPr lang="en-US" sz="1400" dirty="0"/>
          </a:p>
          <a:p>
            <a:pPr fontAlgn="base"/>
            <a:endParaRPr lang="en-GB" sz="1400" dirty="0"/>
          </a:p>
        </p:txBody>
      </p:sp>
      <p:pic>
        <p:nvPicPr>
          <p:cNvPr id="2" name="Picture Placeholder 7" descr="A person placing a wooden block on a table&#10;&#10;AI-generated content may be incorrect.">
            <a:extLst>
              <a:ext uri="{FF2B5EF4-FFF2-40B4-BE49-F238E27FC236}">
                <a16:creationId xmlns:a16="http://schemas.microsoft.com/office/drawing/2014/main" id="{452A4A67-2D45-2726-0AC2-819661D9817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black">
          <a:xfrm>
            <a:off x="0" y="0"/>
            <a:ext cx="2969537" cy="6858000"/>
          </a:xfrm>
          <a:prstGeom prst="rect">
            <a:avLst/>
          </a:prstGeom>
          <a:solidFill>
            <a:schemeClr val="accent3"/>
          </a:solidFill>
        </p:spPr>
      </p:pic>
      <p:pic>
        <p:nvPicPr>
          <p:cNvPr id="6" name="Picture 5">
            <a:extLst>
              <a:ext uri="{FF2B5EF4-FFF2-40B4-BE49-F238E27FC236}">
                <a16:creationId xmlns:a16="http://schemas.microsoft.com/office/drawing/2014/main" id="{613B751F-9ED2-84E2-BDCB-68C90499F7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6572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1968DDF-BC49-798F-E81D-DEE89C0AA0D4}"/>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30D65171-5FAB-9CFB-AD8E-DB1678A279FE}"/>
              </a:ext>
            </a:extLst>
          </p:cNvPr>
          <p:cNvSpPr>
            <a:spLocks noGrp="1"/>
          </p:cNvSpPr>
          <p:nvPr>
            <p:ph type="title"/>
          </p:nvPr>
        </p:nvSpPr>
        <p:spPr/>
        <p:txBody>
          <a:bodyPr/>
          <a:lstStyle/>
          <a:p>
            <a:r>
              <a:rPr lang="en-GB" dirty="0"/>
              <a:t>One-off Decision</a:t>
            </a:r>
          </a:p>
        </p:txBody>
      </p:sp>
      <p:sp>
        <p:nvSpPr>
          <p:cNvPr id="4" name="Content Placeholder 3">
            <a:extLst>
              <a:ext uri="{FF2B5EF4-FFF2-40B4-BE49-F238E27FC236}">
                <a16:creationId xmlns:a16="http://schemas.microsoft.com/office/drawing/2014/main" id="{44F61094-B67B-25F7-197C-25ECD8AD6328}"/>
              </a:ext>
            </a:extLst>
          </p:cNvPr>
          <p:cNvSpPr>
            <a:spLocks noGrp="1"/>
          </p:cNvSpPr>
          <p:nvPr>
            <p:ph sz="quarter" idx="14"/>
          </p:nvPr>
        </p:nvSpPr>
        <p:spPr/>
        <p:txBody>
          <a:bodyPr>
            <a:normAutofit/>
          </a:bodyPr>
          <a:lstStyle/>
          <a:p>
            <a:r>
              <a:rPr lang="en-GB" dirty="0"/>
              <a:t>The Court of Protection has power to make one-off decisions in relation to any aspect of P’s personal welfare and/or property and affairs. </a:t>
            </a:r>
          </a:p>
          <a:p>
            <a:endParaRPr lang="en-GB" dirty="0"/>
          </a:p>
          <a:p>
            <a:r>
              <a:rPr lang="en-GB" dirty="0"/>
              <a:t>The Court of Protection steps into the shoes of P</a:t>
            </a:r>
          </a:p>
          <a:p>
            <a:endParaRPr lang="en-GB" dirty="0"/>
          </a:p>
          <a:p>
            <a:r>
              <a:rPr lang="en-GB" dirty="0"/>
              <a:t>The Court of Protection is only able to consider available options</a:t>
            </a:r>
          </a:p>
          <a:p>
            <a:endParaRPr lang="en-GB" dirty="0"/>
          </a:p>
          <a:p>
            <a:endParaRPr lang="en-GB" dirty="0"/>
          </a:p>
        </p:txBody>
      </p:sp>
      <p:pic>
        <p:nvPicPr>
          <p:cNvPr id="5" name="Picture Placeholder 8" descr="A picture containing text, toy, doll&#10;&#10;Description automatically generated">
            <a:extLst>
              <a:ext uri="{FF2B5EF4-FFF2-40B4-BE49-F238E27FC236}">
                <a16:creationId xmlns:a16="http://schemas.microsoft.com/office/drawing/2014/main" id="{CCCF5D27-8E23-A003-57B9-E99E9810E15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black">
          <a:xfrm>
            <a:off x="-1" y="-16164"/>
            <a:ext cx="2969537" cy="6858000"/>
          </a:xfrm>
          <a:prstGeom prst="rect">
            <a:avLst/>
          </a:prstGeom>
          <a:solidFill>
            <a:schemeClr val="accent3"/>
          </a:solidFill>
        </p:spPr>
      </p:pic>
      <p:pic>
        <p:nvPicPr>
          <p:cNvPr id="6" name="Picture 5">
            <a:extLst>
              <a:ext uri="{FF2B5EF4-FFF2-40B4-BE49-F238E27FC236}">
                <a16:creationId xmlns:a16="http://schemas.microsoft.com/office/drawing/2014/main" id="{C6B2A4E4-1E63-09DB-BF52-4FC51B7255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8295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6265A-8E6C-1C8B-6602-8350E17A8132}"/>
            </a:ext>
          </a:extLst>
        </p:cNvPr>
        <p:cNvGrpSpPr/>
        <p:nvPr/>
      </p:nvGrpSpPr>
      <p:grpSpPr>
        <a:xfrm>
          <a:off x="0" y="0"/>
          <a:ext cx="0" cy="0"/>
          <a:chOff x="0" y="0"/>
          <a:chExt cx="0" cy="0"/>
        </a:xfrm>
      </p:grpSpPr>
      <p:pic>
        <p:nvPicPr>
          <p:cNvPr id="6" name="Picture Placeholder 5" descr="A hand stacking wooden blocks&#10;&#10;AI-generated content may be incorrect.">
            <a:extLst>
              <a:ext uri="{FF2B5EF4-FFF2-40B4-BE49-F238E27FC236}">
                <a16:creationId xmlns:a16="http://schemas.microsoft.com/office/drawing/2014/main" id="{51B8F265-6614-1D1C-D0C6-7A8F54D30F55}"/>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a:xfrm>
            <a:off x="-1" y="0"/>
            <a:ext cx="2969537" cy="6858000"/>
          </a:xfrm>
        </p:spPr>
      </p:pic>
      <p:sp>
        <p:nvSpPr>
          <p:cNvPr id="2" name="Title 1">
            <a:extLst>
              <a:ext uri="{FF2B5EF4-FFF2-40B4-BE49-F238E27FC236}">
                <a16:creationId xmlns:a16="http://schemas.microsoft.com/office/drawing/2014/main" id="{B6C78757-A429-6E76-0AB4-C807139C9C89}"/>
              </a:ext>
            </a:extLst>
          </p:cNvPr>
          <p:cNvSpPr>
            <a:spLocks noGrp="1"/>
          </p:cNvSpPr>
          <p:nvPr>
            <p:ph type="title"/>
          </p:nvPr>
        </p:nvSpPr>
        <p:spPr/>
        <p:txBody>
          <a:bodyPr/>
          <a:lstStyle/>
          <a:p>
            <a:r>
              <a:rPr lang="en-GB" dirty="0">
                <a:solidFill>
                  <a:schemeClr val="tx1"/>
                </a:solidFill>
              </a:rPr>
              <a:t>Deputyship</a:t>
            </a:r>
          </a:p>
        </p:txBody>
      </p:sp>
      <p:sp>
        <p:nvSpPr>
          <p:cNvPr id="4" name="Content Placeholder 3">
            <a:extLst>
              <a:ext uri="{FF2B5EF4-FFF2-40B4-BE49-F238E27FC236}">
                <a16:creationId xmlns:a16="http://schemas.microsoft.com/office/drawing/2014/main" id="{3E64858C-EDED-E069-4273-38512E853F2C}"/>
              </a:ext>
            </a:extLst>
          </p:cNvPr>
          <p:cNvSpPr>
            <a:spLocks noGrp="1"/>
          </p:cNvSpPr>
          <p:nvPr>
            <p:ph sz="quarter" idx="14"/>
          </p:nvPr>
        </p:nvSpPr>
        <p:spPr/>
        <p:txBody>
          <a:bodyPr>
            <a:normAutofit fontScale="77500" lnSpcReduction="20000"/>
          </a:bodyPr>
          <a:lstStyle/>
          <a:p>
            <a:pPr fontAlgn="base"/>
            <a:r>
              <a:rPr lang="en-GB" sz="2600" b="1" dirty="0">
                <a:solidFill>
                  <a:schemeClr val="accent1"/>
                </a:solidFill>
              </a:rPr>
              <a:t>What is a deputyship order? </a:t>
            </a:r>
            <a:r>
              <a:rPr lang="en-US" sz="2600" b="1" dirty="0">
                <a:solidFill>
                  <a:schemeClr val="accent1"/>
                </a:solidFill>
              </a:rPr>
              <a:t>​</a:t>
            </a:r>
            <a:endParaRPr lang="en-GB" sz="2600" b="1" dirty="0">
              <a:solidFill>
                <a:schemeClr val="accent1"/>
              </a:solidFill>
            </a:endParaRPr>
          </a:p>
          <a:p>
            <a:pPr fontAlgn="base"/>
            <a:r>
              <a:rPr lang="en-GB" dirty="0"/>
              <a:t>There are two types of deputyship order. One relates to an individual’s personal welfare, and the other relates to an individual’s property and affairs. </a:t>
            </a:r>
            <a:r>
              <a:rPr lang="en-US" dirty="0"/>
              <a:t>​</a:t>
            </a:r>
          </a:p>
          <a:p>
            <a:pPr fontAlgn="base"/>
            <a:r>
              <a:rPr lang="en-GB" dirty="0"/>
              <a:t>A deputyship order provides legal authorisation for a deputy or deputies to make specific decisions for P. This negates the need to repeatedly seek one-off orders from the Court of Protection. </a:t>
            </a:r>
            <a:r>
              <a:rPr lang="en-US" dirty="0"/>
              <a:t>​</a:t>
            </a:r>
          </a:p>
          <a:p>
            <a:pPr fontAlgn="base"/>
            <a:r>
              <a:rPr lang="en-GB" dirty="0"/>
              <a:t>A deputyship order will specify exactly which decisions a deputy is authorised to make. It may also preclude certain decisions.</a:t>
            </a:r>
            <a:r>
              <a:rPr lang="en-US" dirty="0"/>
              <a:t>​</a:t>
            </a:r>
          </a:p>
          <a:p>
            <a:pPr fontAlgn="base"/>
            <a:r>
              <a:rPr lang="en-GB" dirty="0"/>
              <a:t>Permission is required from the Court of Protection to apply for a personal welfare deputyship.</a:t>
            </a:r>
            <a:r>
              <a:rPr lang="en-US" dirty="0"/>
              <a:t>​</a:t>
            </a:r>
          </a:p>
          <a:p>
            <a:pPr fontAlgn="base"/>
            <a:r>
              <a:rPr lang="en-GB" dirty="0"/>
              <a:t>Typically, a personal welfare deputyship will include decisions regarding where P should live, and what social, educational, and healthcare provision P should receive. </a:t>
            </a:r>
            <a:endParaRPr lang="en-US" dirty="0"/>
          </a:p>
          <a:p>
            <a:pPr algn="just"/>
            <a:endParaRPr lang="en-GB" sz="1800" b="0" i="0" u="none" strike="noStrike" baseline="0" dirty="0">
              <a:solidFill>
                <a:srgbClr val="000000"/>
              </a:solidFill>
              <a:latin typeface="Bliss Light" panose="02000506030000020004" pitchFamily="50" charset="0"/>
            </a:endParaRPr>
          </a:p>
        </p:txBody>
      </p:sp>
      <p:pic>
        <p:nvPicPr>
          <p:cNvPr id="7" name="Picture 6">
            <a:extLst>
              <a:ext uri="{FF2B5EF4-FFF2-40B4-BE49-F238E27FC236}">
                <a16:creationId xmlns:a16="http://schemas.microsoft.com/office/drawing/2014/main" id="{CBD6DFDE-AA9B-C73B-80DA-74929BD9F1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2432602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E2E0C-D160-4DAA-A808-A72BF8B5A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9AD692-6A12-762D-60A4-4476F728A613}"/>
              </a:ext>
            </a:extLst>
          </p:cNvPr>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sz="4700" dirty="0"/>
            </a:br>
            <a:r>
              <a:rPr lang="en-GB" sz="4700" dirty="0"/>
              <a:t>Lasting Power of Attorney</a:t>
            </a:r>
          </a:p>
        </p:txBody>
      </p:sp>
      <p:sp>
        <p:nvSpPr>
          <p:cNvPr id="4" name="Content Placeholder 3">
            <a:extLst>
              <a:ext uri="{FF2B5EF4-FFF2-40B4-BE49-F238E27FC236}">
                <a16:creationId xmlns:a16="http://schemas.microsoft.com/office/drawing/2014/main" id="{E31CE00E-8FE7-2941-9973-D93DB606392F}"/>
              </a:ext>
            </a:extLst>
          </p:cNvPr>
          <p:cNvSpPr>
            <a:spLocks noGrp="1"/>
          </p:cNvSpPr>
          <p:nvPr>
            <p:ph sz="quarter" idx="14"/>
          </p:nvPr>
        </p:nvSpPr>
        <p:spPr/>
        <p:txBody>
          <a:bodyPr>
            <a:noAutofit/>
          </a:bodyPr>
          <a:lstStyle/>
          <a:p>
            <a:pPr fontAlgn="base"/>
            <a:r>
              <a:rPr lang="en-GB" b="1" dirty="0">
                <a:solidFill>
                  <a:schemeClr val="accent1"/>
                </a:solidFill>
              </a:rPr>
              <a:t>NB – </a:t>
            </a:r>
            <a:r>
              <a:rPr lang="en-GB" dirty="0"/>
              <a:t>Where an individual has capacity to make decisions, they are entitled to execute a Lasting Power of Attorney. </a:t>
            </a:r>
            <a:r>
              <a:rPr lang="en-US" dirty="0"/>
              <a:t>​</a:t>
            </a:r>
            <a:endParaRPr lang="en-GB" dirty="0"/>
          </a:p>
          <a:p>
            <a:pPr fontAlgn="base"/>
            <a:r>
              <a:rPr lang="en-GB" dirty="0"/>
              <a:t>There are two types of LPA. </a:t>
            </a:r>
            <a:r>
              <a:rPr lang="en-US" dirty="0"/>
              <a:t>​</a:t>
            </a:r>
          </a:p>
          <a:p>
            <a:pPr fontAlgn="base"/>
            <a:r>
              <a:rPr lang="en-GB" dirty="0"/>
              <a:t>The first relates to personal welfare decisions and takes affect when an individual loses capacity. </a:t>
            </a:r>
            <a:r>
              <a:rPr lang="en-US" dirty="0"/>
              <a:t>​</a:t>
            </a:r>
          </a:p>
          <a:p>
            <a:pPr fontAlgn="base"/>
            <a:r>
              <a:rPr lang="en-GB" dirty="0"/>
              <a:t>The second relates to property and affairs, and an individual can decide it takes affect once they lose capacity, or whether they wish to appoint an attorney to assist whilst they still have capacity. </a:t>
            </a:r>
            <a:endParaRPr lang="en-US" dirty="0"/>
          </a:p>
          <a:p>
            <a:pPr fontAlgn="base"/>
            <a:endParaRPr lang="en-GB" sz="1400" dirty="0"/>
          </a:p>
        </p:txBody>
      </p:sp>
      <p:pic>
        <p:nvPicPr>
          <p:cNvPr id="7" name="Picture 6">
            <a:extLst>
              <a:ext uri="{FF2B5EF4-FFF2-40B4-BE49-F238E27FC236}">
                <a16:creationId xmlns:a16="http://schemas.microsoft.com/office/drawing/2014/main" id="{6DC36866-198D-E444-5838-4B303FC589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9" name="Picture Placeholder 8">
            <a:extLst>
              <a:ext uri="{FF2B5EF4-FFF2-40B4-BE49-F238E27FC236}">
                <a16:creationId xmlns:a16="http://schemas.microsoft.com/office/drawing/2014/main" id="{474F2089-5210-C387-0826-14AD33618D18}"/>
              </a:ext>
            </a:extLst>
          </p:cNvPr>
          <p:cNvSpPr>
            <a:spLocks noGrp="1"/>
          </p:cNvSpPr>
          <p:nvPr>
            <p:ph type="pic" sz="quarter" idx="13"/>
          </p:nvPr>
        </p:nvSpPr>
        <p:spPr/>
        <p:txBody>
          <a:bodyPr/>
          <a:lstStyle/>
          <a:p>
            <a:endParaRPr lang="en-GB"/>
          </a:p>
        </p:txBody>
      </p:sp>
      <p:pic>
        <p:nvPicPr>
          <p:cNvPr id="10" name="Picture Placeholder 11" descr="A person signing a document&#10;&#10;AI-generated content may be incorrect.">
            <a:extLst>
              <a:ext uri="{FF2B5EF4-FFF2-40B4-BE49-F238E27FC236}">
                <a16:creationId xmlns:a16="http://schemas.microsoft.com/office/drawing/2014/main" id="{88E411FC-81CB-1E39-ECFD-6252241B759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black">
          <a:xfrm>
            <a:off x="-2" y="0"/>
            <a:ext cx="2969537" cy="6858000"/>
          </a:xfrm>
          <a:prstGeom prst="rect">
            <a:avLst/>
          </a:prstGeom>
          <a:solidFill>
            <a:schemeClr val="accent3"/>
          </a:solidFill>
        </p:spPr>
      </p:pic>
      <p:pic>
        <p:nvPicPr>
          <p:cNvPr id="11" name="Picture 10">
            <a:extLst>
              <a:ext uri="{FF2B5EF4-FFF2-40B4-BE49-F238E27FC236}">
                <a16:creationId xmlns:a16="http://schemas.microsoft.com/office/drawing/2014/main" id="{5892F6D0-DA3A-AB66-6681-EC49F21797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4400" y="728171"/>
            <a:ext cx="432817" cy="231648"/>
          </a:xfrm>
          <a:prstGeom prst="rect">
            <a:avLst/>
          </a:prstGeom>
        </p:spPr>
      </p:pic>
    </p:spTree>
    <p:extLst>
      <p:ext uri="{BB962C8B-B14F-4D97-AF65-F5344CB8AC3E}">
        <p14:creationId xmlns:p14="http://schemas.microsoft.com/office/powerpoint/2010/main" val="2234721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1877F-F6B6-6A16-0B22-ADE785FECB20}"/>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F180A67-1DD1-B0A8-A59D-7881A1173D84}"/>
              </a:ext>
            </a:extLst>
          </p:cNvPr>
          <p:cNvSpPr>
            <a:spLocks noGrp="1"/>
          </p:cNvSpPr>
          <p:nvPr>
            <p:ph type="pic" sz="quarter" idx="13"/>
          </p:nvPr>
        </p:nvSpPr>
        <p:spPr/>
        <p:txBody>
          <a:bodyPr/>
          <a:lstStyle/>
          <a:p>
            <a:endParaRPr lang="en-GB"/>
          </a:p>
        </p:txBody>
      </p:sp>
      <p:sp>
        <p:nvSpPr>
          <p:cNvPr id="2" name="Title 1">
            <a:extLst>
              <a:ext uri="{FF2B5EF4-FFF2-40B4-BE49-F238E27FC236}">
                <a16:creationId xmlns:a16="http://schemas.microsoft.com/office/drawing/2014/main" id="{FD15E740-C3B6-17AE-EAB9-5D4DC5340221}"/>
              </a:ext>
            </a:extLst>
          </p:cNvPr>
          <p:cNvSpPr>
            <a:spLocks noGrp="1"/>
          </p:cNvSpPr>
          <p:nvPr>
            <p:ph type="title"/>
          </p:nvPr>
        </p:nvSpPr>
        <p:spPr/>
        <p:txBody>
          <a:bodyPr/>
          <a:lstStyle/>
          <a:p>
            <a:r>
              <a:rPr lang="en-GB" dirty="0"/>
              <a:t>Capacity in the context of the SEND Tribunal</a:t>
            </a:r>
          </a:p>
        </p:txBody>
      </p:sp>
      <p:sp>
        <p:nvSpPr>
          <p:cNvPr id="4" name="Content Placeholder 3">
            <a:extLst>
              <a:ext uri="{FF2B5EF4-FFF2-40B4-BE49-F238E27FC236}">
                <a16:creationId xmlns:a16="http://schemas.microsoft.com/office/drawing/2014/main" id="{F8E73501-AFF1-F6FC-C944-3975744A09C4}"/>
              </a:ext>
            </a:extLst>
          </p:cNvPr>
          <p:cNvSpPr>
            <a:spLocks noGrp="1"/>
          </p:cNvSpPr>
          <p:nvPr>
            <p:ph sz="quarter" idx="14"/>
          </p:nvPr>
        </p:nvSpPr>
        <p:spPr>
          <a:xfrm>
            <a:off x="3312000" y="2323375"/>
            <a:ext cx="8497046" cy="4169500"/>
          </a:xfrm>
        </p:spPr>
        <p:txBody>
          <a:bodyPr>
            <a:noAutofit/>
          </a:bodyPr>
          <a:lstStyle/>
          <a:p>
            <a:pPr marL="0" lvl="1" indent="0">
              <a:buNone/>
            </a:pPr>
            <a:r>
              <a:rPr lang="en-GB" sz="1600" dirty="0"/>
              <a:t>Within the context of the SEND Tribunal it is the parent of a child who has the right to exercise any right of appeal.</a:t>
            </a:r>
          </a:p>
          <a:p>
            <a:pPr marL="0" lvl="1" indent="0">
              <a:buNone/>
            </a:pPr>
            <a:r>
              <a:rPr lang="en-GB" sz="1600" dirty="0"/>
              <a:t>However, once a young person turns 16 years of age the right to exercise appeal rights reverts to the young person. In these circumstances the parent can no longer exercise a right of appeal.</a:t>
            </a:r>
          </a:p>
          <a:p>
            <a:pPr marL="0" lvl="1" indent="0">
              <a:buNone/>
            </a:pPr>
            <a:r>
              <a:rPr lang="en-GB" sz="1600" dirty="0"/>
              <a:t>This is based on a legal assumption that the young person has “litigation capacity”.</a:t>
            </a:r>
          </a:p>
          <a:p>
            <a:pPr marL="0" lvl="1" indent="0">
              <a:buNone/>
            </a:pPr>
            <a:r>
              <a:rPr lang="en-GB" sz="1600" dirty="0"/>
              <a:t>If the presumption in favour of litigation can be rebutted, and it is therefore established that the young person lacks litigation capacity the right of appeal reverts  back to what is known as an “Alternative Person”. This will be either a Deputy, Attorney or if neither of these a parent.</a:t>
            </a:r>
          </a:p>
          <a:p>
            <a:pPr marL="0" lvl="1" indent="0">
              <a:buNone/>
            </a:pPr>
            <a:endParaRPr lang="en-GB" sz="1600" dirty="0"/>
          </a:p>
          <a:p>
            <a:pPr marL="0" lvl="1" indent="0">
              <a:buNone/>
            </a:pPr>
            <a:r>
              <a:rPr lang="en-GB" sz="1600" b="1" dirty="0" err="1">
                <a:solidFill>
                  <a:schemeClr val="accent1"/>
                </a:solidFill>
              </a:rPr>
              <a:t>N.B</a:t>
            </a:r>
            <a:r>
              <a:rPr lang="en-GB" sz="1600" b="1" dirty="0">
                <a:solidFill>
                  <a:schemeClr val="accent1"/>
                </a:solidFill>
              </a:rPr>
              <a:t> - </a:t>
            </a:r>
            <a:r>
              <a:rPr lang="en-GB" sz="1600" dirty="0"/>
              <a:t>In the vast majority of other litigation a young person will not be able to bring or defend a claim or appeal, in their own right, until they are 18 years of age. They will require a “litigation friend”</a:t>
            </a:r>
          </a:p>
        </p:txBody>
      </p:sp>
      <p:pic>
        <p:nvPicPr>
          <p:cNvPr id="7" name="Picture 6">
            <a:extLst>
              <a:ext uri="{FF2B5EF4-FFF2-40B4-BE49-F238E27FC236}">
                <a16:creationId xmlns:a16="http://schemas.microsoft.com/office/drawing/2014/main" id="{BDF2D340-DFE8-EE43-6FB0-23A5F7D521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pic>
        <p:nvPicPr>
          <p:cNvPr id="3" name="Picture Placeholder 12" descr="A hand holding a marker over a checklist&#10;&#10;Description automatically generated">
            <a:extLst>
              <a:ext uri="{FF2B5EF4-FFF2-40B4-BE49-F238E27FC236}">
                <a16:creationId xmlns:a16="http://schemas.microsoft.com/office/drawing/2014/main" id="{E69018D4-A1EC-650C-8701-621186918E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0"/>
            <a:ext cx="2969537" cy="6858000"/>
          </a:xfrm>
          <a:prstGeom prst="rect">
            <a:avLst/>
          </a:prstGeom>
        </p:spPr>
      </p:pic>
      <p:pic>
        <p:nvPicPr>
          <p:cNvPr id="5" name="Picture 4">
            <a:extLst>
              <a:ext uri="{FF2B5EF4-FFF2-40B4-BE49-F238E27FC236}">
                <a16:creationId xmlns:a16="http://schemas.microsoft.com/office/drawing/2014/main" id="{DABBDB81-AD93-95C8-A09C-71F564BEFE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4400" y="728171"/>
            <a:ext cx="432817" cy="231648"/>
          </a:xfrm>
          <a:prstGeom prst="rect">
            <a:avLst/>
          </a:prstGeom>
        </p:spPr>
      </p:pic>
    </p:spTree>
    <p:extLst>
      <p:ext uri="{BB962C8B-B14F-4D97-AF65-F5344CB8AC3E}">
        <p14:creationId xmlns:p14="http://schemas.microsoft.com/office/powerpoint/2010/main" val="97977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9FB9-70CA-43B1-874D-3C410B29BF39}"/>
              </a:ext>
            </a:extLst>
          </p:cNvPr>
          <p:cNvSpPr>
            <a:spLocks noGrp="1"/>
          </p:cNvSpPr>
          <p:nvPr>
            <p:ph type="title"/>
          </p:nvPr>
        </p:nvSpPr>
        <p:spPr/>
        <p:txBody>
          <a:bodyPr/>
          <a:lstStyle/>
          <a:p>
            <a:r>
              <a:rPr lang="en-GB" dirty="0"/>
              <a:t>Winckworth Sherwood SEND Law Practice</a:t>
            </a:r>
          </a:p>
        </p:txBody>
      </p:sp>
      <p:sp>
        <p:nvSpPr>
          <p:cNvPr id="4" name="Content Placeholder 3">
            <a:extLst>
              <a:ext uri="{FF2B5EF4-FFF2-40B4-BE49-F238E27FC236}">
                <a16:creationId xmlns:a16="http://schemas.microsoft.com/office/drawing/2014/main" id="{DED7981F-2B9D-49B4-BD5E-45192F8FF3F9}"/>
              </a:ext>
            </a:extLst>
          </p:cNvPr>
          <p:cNvSpPr>
            <a:spLocks noGrp="1"/>
          </p:cNvSpPr>
          <p:nvPr>
            <p:ph idx="14"/>
          </p:nvPr>
        </p:nvSpPr>
        <p:spPr/>
        <p:txBody>
          <a:bodyPr>
            <a:normAutofit/>
          </a:bodyPr>
          <a:lstStyle/>
          <a:p>
            <a:pPr algn="just" fontAlgn="base"/>
            <a:r>
              <a:rPr lang="en-GB" dirty="0"/>
              <a:t>Our dedicated SEND Law Team compromise some of the Country’s leading experts in this field, with accolades and awards from the leading legal directories as well as the Law Society. They have decades of experience representing hundreds of  parents and young people through the SEN landscape, securing quantified provision, specialist placements (day and residential) and Education Otherwise than at School. They are also uniquely placed to advise on associated issues including social care and mental capacity. </a:t>
            </a:r>
          </a:p>
          <a:p>
            <a:pPr algn="just" fontAlgn="base"/>
            <a:endParaRPr lang="en-GB" dirty="0"/>
          </a:p>
        </p:txBody>
      </p:sp>
      <p:pic>
        <p:nvPicPr>
          <p:cNvPr id="7" name="Picture 6">
            <a:extLst>
              <a:ext uri="{FF2B5EF4-FFF2-40B4-BE49-F238E27FC236}">
                <a16:creationId xmlns:a16="http://schemas.microsoft.com/office/drawing/2014/main" id="{66FB3785-A8BE-4849-9807-3DA06A3993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
        <p:nvSpPr>
          <p:cNvPr id="5" name="Picture Placeholder 4">
            <a:extLst>
              <a:ext uri="{FF2B5EF4-FFF2-40B4-BE49-F238E27FC236}">
                <a16:creationId xmlns:a16="http://schemas.microsoft.com/office/drawing/2014/main" id="{BAFB4188-4815-4A79-9525-B919B650D067}"/>
              </a:ext>
            </a:extLst>
          </p:cNvPr>
          <p:cNvSpPr>
            <a:spLocks noGrp="1"/>
          </p:cNvSpPr>
          <p:nvPr>
            <p:ph type="pic" sz="quarter" idx="13"/>
          </p:nvPr>
        </p:nvSpPr>
        <p:spPr/>
        <p:txBody>
          <a:bodyPr/>
          <a:lstStyle/>
          <a:p>
            <a:endParaRPr lang="en-GB" dirty="0"/>
          </a:p>
        </p:txBody>
      </p:sp>
      <p:pic>
        <p:nvPicPr>
          <p:cNvPr id="8" name="Picture Placeholder 7">
            <a:extLst>
              <a:ext uri="{FF2B5EF4-FFF2-40B4-BE49-F238E27FC236}">
                <a16:creationId xmlns:a16="http://schemas.microsoft.com/office/drawing/2014/main" id="{B554C51F-7929-423B-A69B-8C07909DDFB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black">
          <a:xfrm>
            <a:off x="-2" y="0"/>
            <a:ext cx="2969537" cy="6858000"/>
          </a:xfrm>
          <a:prstGeom prst="rect">
            <a:avLst/>
          </a:prstGeom>
          <a:solidFill>
            <a:schemeClr val="accent3"/>
          </a:solidFill>
        </p:spPr>
      </p:pic>
      <p:pic>
        <p:nvPicPr>
          <p:cNvPr id="9" name="Picture 8">
            <a:extLst>
              <a:ext uri="{FF2B5EF4-FFF2-40B4-BE49-F238E27FC236}">
                <a16:creationId xmlns:a16="http://schemas.microsoft.com/office/drawing/2014/main" id="{6AC19FC9-1370-4933-8AB7-DA2E639F15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3413458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AB2C4F2-B019-4B79-A40F-EA19442BF0B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a:stretch/>
        </p:blipFill>
        <p:spPr>
          <a:xfrm>
            <a:off x="1295400" y="0"/>
            <a:ext cx="10896600" cy="6858000"/>
          </a:xfrm>
          <a:solidFill>
            <a:schemeClr val="accent3">
              <a:lumMod val="40000"/>
              <a:lumOff val="60000"/>
            </a:schemeClr>
          </a:solidFill>
        </p:spPr>
      </p:pic>
      <p:sp>
        <p:nvSpPr>
          <p:cNvPr id="2" name="Title 1">
            <a:extLst>
              <a:ext uri="{FF2B5EF4-FFF2-40B4-BE49-F238E27FC236}">
                <a16:creationId xmlns:a16="http://schemas.microsoft.com/office/drawing/2014/main" id="{16AF9FB9-70CA-43B1-874D-3C410B29BF39}"/>
              </a:ext>
            </a:extLst>
          </p:cNvPr>
          <p:cNvSpPr>
            <a:spLocks noGrp="1"/>
          </p:cNvSpPr>
          <p:nvPr>
            <p:ph type="title"/>
          </p:nvPr>
        </p:nvSpPr>
        <p:spPr>
          <a:xfrm>
            <a:off x="2125980" y="-109299"/>
            <a:ext cx="4800600" cy="1906588"/>
          </a:xfrm>
        </p:spPr>
        <p:txBody>
          <a:bodyPr/>
          <a:lstStyle/>
          <a:p>
            <a:r>
              <a:rPr lang="en-GB" dirty="0">
                <a:solidFill>
                  <a:schemeClr val="bg1"/>
                </a:solidFill>
              </a:rPr>
              <a:t>Questions</a:t>
            </a:r>
          </a:p>
        </p:txBody>
      </p:sp>
      <p:pic>
        <p:nvPicPr>
          <p:cNvPr id="7" name="Picture 6">
            <a:extLst>
              <a:ext uri="{FF2B5EF4-FFF2-40B4-BE49-F238E27FC236}">
                <a16:creationId xmlns:a16="http://schemas.microsoft.com/office/drawing/2014/main" id="{66FB3785-A8BE-4849-9807-3DA06A3993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pic>
        <p:nvPicPr>
          <p:cNvPr id="10" name="Picture 9">
            <a:extLst>
              <a:ext uri="{FF2B5EF4-FFF2-40B4-BE49-F238E27FC236}">
                <a16:creationId xmlns:a16="http://schemas.microsoft.com/office/drawing/2014/main" id="{F4E93735-9A6C-460D-80E4-7AFC3EFA3F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4400" y="728171"/>
            <a:ext cx="432817" cy="231648"/>
          </a:xfrm>
          <a:prstGeom prst="rect">
            <a:avLst/>
          </a:prstGeom>
        </p:spPr>
      </p:pic>
    </p:spTree>
    <p:extLst>
      <p:ext uri="{BB962C8B-B14F-4D97-AF65-F5344CB8AC3E}">
        <p14:creationId xmlns:p14="http://schemas.microsoft.com/office/powerpoint/2010/main" val="1883485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D1965F-B674-42E0-B35C-F1D8DAE9D8BF}"/>
              </a:ext>
            </a:extLst>
          </p:cNvPr>
          <p:cNvSpPr>
            <a:spLocks noGrp="1"/>
          </p:cNvSpPr>
          <p:nvPr>
            <p:ph type="body" sz="quarter" idx="10"/>
          </p:nvPr>
        </p:nvSpPr>
        <p:spPr/>
        <p:txBody>
          <a:bodyPr>
            <a:normAutofit fontScale="62500" lnSpcReduction="20000"/>
          </a:bodyPr>
          <a:lstStyle/>
          <a:p>
            <a:r>
              <a:rPr lang="en-GB" dirty="0"/>
              <a:t>SOLICITORS AND  PARLIAMENTARY AGENTS</a:t>
            </a:r>
            <a:br>
              <a:rPr lang="en-GB" dirty="0"/>
            </a:br>
            <a:r>
              <a:rPr lang="en-GB" dirty="0"/>
              <a:t>Arbor</a:t>
            </a:r>
            <a:br>
              <a:rPr lang="en-GB" dirty="0"/>
            </a:br>
            <a:r>
              <a:rPr lang="en-GB" dirty="0"/>
              <a:t>255 </a:t>
            </a:r>
            <a:r>
              <a:rPr lang="en-GB" dirty="0" err="1"/>
              <a:t>Blackfrirs</a:t>
            </a:r>
            <a:r>
              <a:rPr lang="en-GB" dirty="0"/>
              <a:t> Road,  London, SE1 9AX</a:t>
            </a:r>
            <a:br>
              <a:rPr lang="en-GB" dirty="0"/>
            </a:br>
            <a:r>
              <a:rPr lang="en-GB" dirty="0"/>
              <a:t>DX 156810 London Bridge 6</a:t>
            </a:r>
            <a:br>
              <a:rPr lang="en-GB" dirty="0"/>
            </a:br>
            <a:r>
              <a:rPr lang="en-GB" dirty="0"/>
              <a:t>020 7593 5000</a:t>
            </a:r>
            <a:br>
              <a:rPr lang="en-GB" dirty="0"/>
            </a:br>
            <a:r>
              <a:rPr lang="en-GB" dirty="0"/>
              <a:t>020 7593 5099</a:t>
            </a:r>
            <a:br>
              <a:rPr lang="en-GB" dirty="0"/>
            </a:br>
            <a:r>
              <a:rPr lang="en-GB" dirty="0"/>
              <a:t>www.wslaw.co.uk</a:t>
            </a:r>
          </a:p>
        </p:txBody>
      </p:sp>
      <p:sp>
        <p:nvSpPr>
          <p:cNvPr id="3" name="Text Placeholder 2">
            <a:extLst>
              <a:ext uri="{FF2B5EF4-FFF2-40B4-BE49-F238E27FC236}">
                <a16:creationId xmlns:a16="http://schemas.microsoft.com/office/drawing/2014/main" id="{588AC673-E0C8-4BBD-AA56-5818AE3E5D87}"/>
              </a:ext>
            </a:extLst>
          </p:cNvPr>
          <p:cNvSpPr>
            <a:spLocks noGrp="1"/>
          </p:cNvSpPr>
          <p:nvPr>
            <p:ph type="body" sz="quarter" idx="12"/>
          </p:nvPr>
        </p:nvSpPr>
        <p:spPr>
          <a:xfrm>
            <a:off x="2908832" y="4713488"/>
            <a:ext cx="6146712" cy="1505551"/>
          </a:xfrm>
        </p:spPr>
        <p:txBody>
          <a:bodyPr/>
          <a:lstStyle/>
          <a:p>
            <a:r>
              <a:rPr lang="en-GB" sz="2400" b="1" dirty="0"/>
              <a:t>Kevin McManamon</a:t>
            </a:r>
            <a:br>
              <a:rPr lang="en-GB" dirty="0"/>
            </a:br>
            <a:r>
              <a:rPr lang="en-GB" dirty="0"/>
              <a:t>Partner  </a:t>
            </a:r>
            <a:br>
              <a:rPr lang="en-GB" dirty="0"/>
            </a:br>
            <a:r>
              <a:rPr lang="en-GB" i="1" dirty="0"/>
              <a:t>kmcmanamon@wslaw.co.uk </a:t>
            </a:r>
            <a:br>
              <a:rPr lang="en-GB" dirty="0"/>
            </a:br>
            <a:endParaRPr lang="en-GB" dirty="0"/>
          </a:p>
        </p:txBody>
      </p:sp>
      <p:sp>
        <p:nvSpPr>
          <p:cNvPr id="6" name="TextBox 5">
            <a:extLst>
              <a:ext uri="{FF2B5EF4-FFF2-40B4-BE49-F238E27FC236}">
                <a16:creationId xmlns:a16="http://schemas.microsoft.com/office/drawing/2014/main" id="{9BA3DFF1-0AFA-A17E-37B9-A1E233AC1518}"/>
              </a:ext>
            </a:extLst>
          </p:cNvPr>
          <p:cNvSpPr txBox="1"/>
          <p:nvPr/>
        </p:nvSpPr>
        <p:spPr>
          <a:xfrm>
            <a:off x="2964616" y="5033918"/>
            <a:ext cx="2503918" cy="1247686"/>
          </a:xfrm>
          <a:prstGeom prst="rect">
            <a:avLst/>
          </a:prstGeom>
          <a:noFill/>
        </p:spPr>
        <p:txBody>
          <a:bodyPr wrap="square" lIns="0" tIns="0" rIns="0" bIns="0" rtlCol="0">
            <a:noAutofit/>
          </a:bodyPr>
          <a:lstStyle/>
          <a:p>
            <a:pPr algn="ctr">
              <a:lnSpc>
                <a:spcPct val="120000"/>
              </a:lnSpc>
            </a:pPr>
            <a:br>
              <a:rPr lang="en-GB" sz="2000" dirty="0"/>
            </a:br>
            <a:endParaRPr lang="en-GB" sz="2000" dirty="0"/>
          </a:p>
        </p:txBody>
      </p:sp>
      <p:sp>
        <p:nvSpPr>
          <p:cNvPr id="4" name="Rectangle 3">
            <a:extLst>
              <a:ext uri="{FF2B5EF4-FFF2-40B4-BE49-F238E27FC236}">
                <a16:creationId xmlns:a16="http://schemas.microsoft.com/office/drawing/2014/main" id="{6A7F0A26-B4EB-CDB2-80A0-312A8ABBD6F9}"/>
              </a:ext>
            </a:extLst>
          </p:cNvPr>
          <p:cNvSpPr>
            <a:spLocks noGrp="1" noRot="1" noMove="1" noResize="1" noEditPoints="1" noAdjustHandles="1" noChangeArrowheads="1" noChangeShapeType="1"/>
          </p:cNvSpPr>
          <p:nvPr/>
        </p:nvSpPr>
        <p:spPr>
          <a:xfrm>
            <a:off x="4321908" y="4423508"/>
            <a:ext cx="3501292" cy="16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cxnSp>
        <p:nvCxnSpPr>
          <p:cNvPr id="7" name="Straight Connector 6">
            <a:extLst>
              <a:ext uri="{FF2B5EF4-FFF2-40B4-BE49-F238E27FC236}">
                <a16:creationId xmlns:a16="http://schemas.microsoft.com/office/drawing/2014/main" id="{668A0606-D2B7-DC78-97D3-95054183FE2A}"/>
              </a:ext>
            </a:extLst>
          </p:cNvPr>
          <p:cNvCxnSpPr/>
          <p:nvPr/>
        </p:nvCxnSpPr>
        <p:spPr>
          <a:xfrm>
            <a:off x="5627077" y="4446954"/>
            <a:ext cx="710223"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639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5FE5-F497-268E-F277-2D046E7D9866}"/>
              </a:ext>
            </a:extLst>
          </p:cNvPr>
          <p:cNvSpPr>
            <a:spLocks noGrp="1"/>
          </p:cNvSpPr>
          <p:nvPr>
            <p:ph type="title"/>
          </p:nvPr>
        </p:nvSpPr>
        <p:spPr>
          <a:xfrm>
            <a:off x="999071" y="1286288"/>
            <a:ext cx="3513700" cy="452689"/>
          </a:xfrm>
        </p:spPr>
        <p:txBody>
          <a:bodyPr/>
          <a:lstStyle/>
          <a:p>
            <a:r>
              <a:rPr lang="en-GB" sz="3600" dirty="0"/>
              <a:t>AGENDA</a:t>
            </a:r>
          </a:p>
        </p:txBody>
      </p:sp>
      <p:sp>
        <p:nvSpPr>
          <p:cNvPr id="5" name="Text Placeholder 4">
            <a:extLst>
              <a:ext uri="{FF2B5EF4-FFF2-40B4-BE49-F238E27FC236}">
                <a16:creationId xmlns:a16="http://schemas.microsoft.com/office/drawing/2014/main" id="{023371A0-184C-47AB-E1D1-24E9B9E7AACB}"/>
              </a:ext>
            </a:extLst>
          </p:cNvPr>
          <p:cNvSpPr>
            <a:spLocks noGrp="1"/>
          </p:cNvSpPr>
          <p:nvPr>
            <p:ph type="body" sz="quarter" idx="27"/>
          </p:nvPr>
        </p:nvSpPr>
        <p:spPr/>
        <p:txBody>
          <a:bodyPr/>
          <a:lstStyle/>
          <a:p>
            <a:r>
              <a:rPr lang="en-GB" dirty="0"/>
              <a:t>2</a:t>
            </a:r>
          </a:p>
        </p:txBody>
      </p:sp>
      <p:sp>
        <p:nvSpPr>
          <p:cNvPr id="6" name="Text Placeholder 5">
            <a:extLst>
              <a:ext uri="{FF2B5EF4-FFF2-40B4-BE49-F238E27FC236}">
                <a16:creationId xmlns:a16="http://schemas.microsoft.com/office/drawing/2014/main" id="{046D64FF-FEB0-BB78-A9DD-CF5182F211BB}"/>
              </a:ext>
            </a:extLst>
          </p:cNvPr>
          <p:cNvSpPr>
            <a:spLocks noGrp="1"/>
          </p:cNvSpPr>
          <p:nvPr>
            <p:ph type="body" sz="quarter" idx="28"/>
          </p:nvPr>
        </p:nvSpPr>
        <p:spPr/>
        <p:txBody>
          <a:bodyPr/>
          <a:lstStyle/>
          <a:p>
            <a:r>
              <a:rPr lang="en-GB" dirty="0"/>
              <a:t>4</a:t>
            </a:r>
          </a:p>
        </p:txBody>
      </p:sp>
      <p:sp>
        <p:nvSpPr>
          <p:cNvPr id="9" name="Content Placeholder 8">
            <a:extLst>
              <a:ext uri="{FF2B5EF4-FFF2-40B4-BE49-F238E27FC236}">
                <a16:creationId xmlns:a16="http://schemas.microsoft.com/office/drawing/2014/main" id="{071906AF-AAE8-080C-8684-4D46D9C2C436}"/>
              </a:ext>
            </a:extLst>
          </p:cNvPr>
          <p:cNvSpPr>
            <a:spLocks noGrp="1"/>
          </p:cNvSpPr>
          <p:nvPr>
            <p:ph idx="31"/>
          </p:nvPr>
        </p:nvSpPr>
        <p:spPr/>
        <p:txBody>
          <a:bodyPr>
            <a:normAutofit/>
          </a:bodyPr>
          <a:lstStyle/>
          <a:p>
            <a:r>
              <a:rPr lang="en-US" sz="1800" dirty="0"/>
              <a:t>The Court of Protection</a:t>
            </a:r>
          </a:p>
        </p:txBody>
      </p:sp>
      <p:sp>
        <p:nvSpPr>
          <p:cNvPr id="10" name="Content Placeholder 9">
            <a:extLst>
              <a:ext uri="{FF2B5EF4-FFF2-40B4-BE49-F238E27FC236}">
                <a16:creationId xmlns:a16="http://schemas.microsoft.com/office/drawing/2014/main" id="{8E3435DB-117F-F370-0CDF-C1173E14A4A4}"/>
              </a:ext>
            </a:extLst>
          </p:cNvPr>
          <p:cNvSpPr>
            <a:spLocks noGrp="1"/>
          </p:cNvSpPr>
          <p:nvPr>
            <p:ph idx="32"/>
          </p:nvPr>
        </p:nvSpPr>
        <p:spPr/>
        <p:txBody>
          <a:bodyPr>
            <a:noAutofit/>
          </a:bodyPr>
          <a:lstStyle/>
          <a:p>
            <a:r>
              <a:rPr lang="en-US" sz="1800" dirty="0"/>
              <a:t>Capacity in the context of the SEND Tribunal</a:t>
            </a:r>
          </a:p>
        </p:txBody>
      </p:sp>
      <p:sp>
        <p:nvSpPr>
          <p:cNvPr id="11" name="Text Placeholder 10">
            <a:extLst>
              <a:ext uri="{FF2B5EF4-FFF2-40B4-BE49-F238E27FC236}">
                <a16:creationId xmlns:a16="http://schemas.microsoft.com/office/drawing/2014/main" id="{C9C7EE72-DDD2-A6F5-D241-00E295C466F2}"/>
              </a:ext>
            </a:extLst>
          </p:cNvPr>
          <p:cNvSpPr>
            <a:spLocks noGrp="1"/>
          </p:cNvSpPr>
          <p:nvPr>
            <p:ph type="body" sz="quarter" idx="33"/>
          </p:nvPr>
        </p:nvSpPr>
        <p:spPr/>
        <p:txBody>
          <a:bodyPr/>
          <a:lstStyle/>
          <a:p>
            <a:r>
              <a:rPr lang="en-GB" dirty="0"/>
              <a:t>6</a:t>
            </a:r>
          </a:p>
        </p:txBody>
      </p:sp>
      <p:sp>
        <p:nvSpPr>
          <p:cNvPr id="12" name="Content Placeholder 11">
            <a:extLst>
              <a:ext uri="{FF2B5EF4-FFF2-40B4-BE49-F238E27FC236}">
                <a16:creationId xmlns:a16="http://schemas.microsoft.com/office/drawing/2014/main" id="{83DE08B0-B6F3-C4C4-6650-73D2C914630D}"/>
              </a:ext>
            </a:extLst>
          </p:cNvPr>
          <p:cNvSpPr>
            <a:spLocks noGrp="1"/>
          </p:cNvSpPr>
          <p:nvPr>
            <p:ph idx="34"/>
          </p:nvPr>
        </p:nvSpPr>
        <p:spPr/>
        <p:txBody>
          <a:bodyPr>
            <a:normAutofit/>
          </a:bodyPr>
          <a:lstStyle/>
          <a:p>
            <a:r>
              <a:rPr lang="en-US" sz="1800" dirty="0"/>
              <a:t>Deputyship</a:t>
            </a:r>
            <a:endParaRPr lang="en-GB" sz="1800" dirty="0"/>
          </a:p>
        </p:txBody>
      </p:sp>
      <p:sp>
        <p:nvSpPr>
          <p:cNvPr id="15" name="Text Placeholder 14">
            <a:extLst>
              <a:ext uri="{FF2B5EF4-FFF2-40B4-BE49-F238E27FC236}">
                <a16:creationId xmlns:a16="http://schemas.microsoft.com/office/drawing/2014/main" id="{922EC23A-5233-DFDE-AB5C-57506738CAB8}"/>
              </a:ext>
            </a:extLst>
          </p:cNvPr>
          <p:cNvSpPr>
            <a:spLocks noGrp="1"/>
          </p:cNvSpPr>
          <p:nvPr>
            <p:ph type="body" sz="quarter" idx="37"/>
          </p:nvPr>
        </p:nvSpPr>
        <p:spPr/>
        <p:txBody>
          <a:bodyPr/>
          <a:lstStyle/>
          <a:p>
            <a:r>
              <a:rPr lang="en-GB" dirty="0"/>
              <a:t>3</a:t>
            </a:r>
          </a:p>
        </p:txBody>
      </p:sp>
      <p:sp>
        <p:nvSpPr>
          <p:cNvPr id="16" name="Content Placeholder 15">
            <a:extLst>
              <a:ext uri="{FF2B5EF4-FFF2-40B4-BE49-F238E27FC236}">
                <a16:creationId xmlns:a16="http://schemas.microsoft.com/office/drawing/2014/main" id="{777BF9D0-FCF2-70EF-C82E-D3D34CB942A9}"/>
              </a:ext>
            </a:extLst>
          </p:cNvPr>
          <p:cNvSpPr>
            <a:spLocks noGrp="1"/>
          </p:cNvSpPr>
          <p:nvPr>
            <p:ph idx="38"/>
          </p:nvPr>
        </p:nvSpPr>
        <p:spPr/>
        <p:txBody>
          <a:bodyPr>
            <a:normAutofit/>
          </a:bodyPr>
          <a:lstStyle/>
          <a:p>
            <a:r>
              <a:rPr lang="en-US" sz="1800" dirty="0"/>
              <a:t>One-off decisions</a:t>
            </a:r>
          </a:p>
        </p:txBody>
      </p:sp>
      <p:sp>
        <p:nvSpPr>
          <p:cNvPr id="19" name="Text Placeholder 18">
            <a:extLst>
              <a:ext uri="{FF2B5EF4-FFF2-40B4-BE49-F238E27FC236}">
                <a16:creationId xmlns:a16="http://schemas.microsoft.com/office/drawing/2014/main" id="{800F71EC-9261-0D0B-F0B3-5B6621B99838}"/>
              </a:ext>
            </a:extLst>
          </p:cNvPr>
          <p:cNvSpPr>
            <a:spLocks noGrp="1"/>
          </p:cNvSpPr>
          <p:nvPr>
            <p:ph type="body" sz="quarter" idx="41"/>
          </p:nvPr>
        </p:nvSpPr>
        <p:spPr/>
        <p:txBody>
          <a:bodyPr/>
          <a:lstStyle/>
          <a:p>
            <a:r>
              <a:rPr lang="en-GB" dirty="0"/>
              <a:t>1</a:t>
            </a:r>
          </a:p>
        </p:txBody>
      </p:sp>
      <p:sp>
        <p:nvSpPr>
          <p:cNvPr id="20" name="Content Placeholder 19">
            <a:extLst>
              <a:ext uri="{FF2B5EF4-FFF2-40B4-BE49-F238E27FC236}">
                <a16:creationId xmlns:a16="http://schemas.microsoft.com/office/drawing/2014/main" id="{95ABCB5E-4BB7-71FD-2D5F-162DE6477570}"/>
              </a:ext>
            </a:extLst>
          </p:cNvPr>
          <p:cNvSpPr>
            <a:spLocks noGrp="1"/>
          </p:cNvSpPr>
          <p:nvPr>
            <p:ph idx="42"/>
          </p:nvPr>
        </p:nvSpPr>
        <p:spPr/>
        <p:txBody>
          <a:bodyPr>
            <a:noAutofit/>
          </a:bodyPr>
          <a:lstStyle/>
          <a:p>
            <a:r>
              <a:rPr lang="en-US" sz="1800" dirty="0"/>
              <a:t>Guiding principles and key issues of mental capacity law​</a:t>
            </a:r>
          </a:p>
        </p:txBody>
      </p:sp>
      <p:sp>
        <p:nvSpPr>
          <p:cNvPr id="21" name="Content Placeholder 20">
            <a:extLst>
              <a:ext uri="{FF2B5EF4-FFF2-40B4-BE49-F238E27FC236}">
                <a16:creationId xmlns:a16="http://schemas.microsoft.com/office/drawing/2014/main" id="{2666303B-C026-FE9F-9A29-673A8D757B4F}"/>
              </a:ext>
            </a:extLst>
          </p:cNvPr>
          <p:cNvSpPr>
            <a:spLocks noGrp="1"/>
          </p:cNvSpPr>
          <p:nvPr>
            <p:ph idx="43"/>
          </p:nvPr>
        </p:nvSpPr>
        <p:spPr/>
        <p:txBody>
          <a:bodyPr>
            <a:normAutofit/>
          </a:bodyPr>
          <a:lstStyle/>
          <a:p>
            <a:r>
              <a:rPr lang="en-US" sz="1800" dirty="0"/>
              <a:t>Lasting Powers of Attorney</a:t>
            </a:r>
          </a:p>
        </p:txBody>
      </p:sp>
      <p:sp>
        <p:nvSpPr>
          <p:cNvPr id="22" name="Text Placeholder 21">
            <a:extLst>
              <a:ext uri="{FF2B5EF4-FFF2-40B4-BE49-F238E27FC236}">
                <a16:creationId xmlns:a16="http://schemas.microsoft.com/office/drawing/2014/main" id="{37A80E4E-58E0-B044-0190-2A7EF3D2733C}"/>
              </a:ext>
            </a:extLst>
          </p:cNvPr>
          <p:cNvSpPr>
            <a:spLocks noGrp="1"/>
          </p:cNvSpPr>
          <p:nvPr>
            <p:ph type="body" sz="quarter" idx="44"/>
          </p:nvPr>
        </p:nvSpPr>
        <p:spPr/>
        <p:txBody>
          <a:bodyPr/>
          <a:lstStyle/>
          <a:p>
            <a:r>
              <a:rPr lang="en-GB" dirty="0"/>
              <a:t>5</a:t>
            </a:r>
          </a:p>
        </p:txBody>
      </p:sp>
      <p:sp>
        <p:nvSpPr>
          <p:cNvPr id="23" name="Rectangle 22">
            <a:extLst>
              <a:ext uri="{FF2B5EF4-FFF2-40B4-BE49-F238E27FC236}">
                <a16:creationId xmlns:a16="http://schemas.microsoft.com/office/drawing/2014/main" id="{4E3202F4-A36F-FD5C-0ECC-3528105F0C76}"/>
              </a:ext>
            </a:extLst>
          </p:cNvPr>
          <p:cNvSpPr>
            <a:spLocks noGrp="1" noRot="1" noMove="1" noResize="1" noEditPoints="1" noAdjustHandles="1" noChangeArrowheads="1" noChangeShapeType="1"/>
          </p:cNvSpPr>
          <p:nvPr/>
        </p:nvSpPr>
        <p:spPr>
          <a:xfrm>
            <a:off x="6987457" y="4329723"/>
            <a:ext cx="197893" cy="1211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24" name="Rectangle 23">
            <a:extLst>
              <a:ext uri="{FF2B5EF4-FFF2-40B4-BE49-F238E27FC236}">
                <a16:creationId xmlns:a16="http://schemas.microsoft.com/office/drawing/2014/main" id="{1728F794-0F13-1594-662E-260685D5912C}"/>
              </a:ext>
            </a:extLst>
          </p:cNvPr>
          <p:cNvSpPr>
            <a:spLocks noGrp="1" noRot="1" noMove="1" noResize="1" noEditPoints="1" noAdjustHandles="1" noChangeArrowheads="1" noChangeShapeType="1"/>
          </p:cNvSpPr>
          <p:nvPr/>
        </p:nvSpPr>
        <p:spPr>
          <a:xfrm>
            <a:off x="6987457" y="2317413"/>
            <a:ext cx="197893" cy="510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25" name="Rectangle 24">
            <a:extLst>
              <a:ext uri="{FF2B5EF4-FFF2-40B4-BE49-F238E27FC236}">
                <a16:creationId xmlns:a16="http://schemas.microsoft.com/office/drawing/2014/main" id="{AE343700-9215-8778-F65E-3D9C02EC5AC1}"/>
              </a:ext>
            </a:extLst>
          </p:cNvPr>
          <p:cNvSpPr>
            <a:spLocks noGrp="1" noRot="1" noMove="1" noResize="1" noEditPoints="1" noAdjustHandles="1" noChangeArrowheads="1" noChangeShapeType="1"/>
          </p:cNvSpPr>
          <p:nvPr/>
        </p:nvSpPr>
        <p:spPr>
          <a:xfrm>
            <a:off x="1164697" y="2298520"/>
            <a:ext cx="197893" cy="510907"/>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3" name="Content Placeholder 2">
            <a:extLst>
              <a:ext uri="{FF2B5EF4-FFF2-40B4-BE49-F238E27FC236}">
                <a16:creationId xmlns:a16="http://schemas.microsoft.com/office/drawing/2014/main" id="{7E66EA53-7010-C6BE-7D8B-4C32927273B6}"/>
              </a:ext>
            </a:extLst>
          </p:cNvPr>
          <p:cNvSpPr>
            <a:spLocks noGrp="1"/>
          </p:cNvSpPr>
          <p:nvPr>
            <p:ph idx="1"/>
          </p:nvPr>
        </p:nvSpPr>
        <p:spPr>
          <a:xfrm>
            <a:off x="999071" y="2317413"/>
            <a:ext cx="4662917" cy="376576"/>
          </a:xfrm>
        </p:spPr>
        <p:txBody>
          <a:bodyPr/>
          <a:lstStyle/>
          <a:p>
            <a:r>
              <a:rPr lang="en-GB" b="1" dirty="0"/>
              <a:t>This session will consider:</a:t>
            </a:r>
          </a:p>
        </p:txBody>
      </p:sp>
    </p:spTree>
    <p:extLst>
      <p:ext uri="{BB962C8B-B14F-4D97-AF65-F5344CB8AC3E}">
        <p14:creationId xmlns:p14="http://schemas.microsoft.com/office/powerpoint/2010/main" val="284090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9FB9-70CA-43B1-874D-3C410B29BF39}"/>
              </a:ext>
            </a:extLst>
          </p:cNvPr>
          <p:cNvSpPr>
            <a:spLocks noGrp="1"/>
          </p:cNvSpPr>
          <p:nvPr>
            <p:ph type="title"/>
          </p:nvPr>
        </p:nvSpPr>
        <p:spPr/>
        <p:txBody>
          <a:bodyPr/>
          <a:lstStyle/>
          <a:p>
            <a:r>
              <a:rPr lang="en-GB" dirty="0">
                <a:solidFill>
                  <a:schemeClr val="tx1"/>
                </a:solidFill>
              </a:rPr>
              <a:t>Sources of Mental Capacity Law</a:t>
            </a:r>
          </a:p>
        </p:txBody>
      </p:sp>
      <p:sp>
        <p:nvSpPr>
          <p:cNvPr id="4" name="Content Placeholder 3">
            <a:extLst>
              <a:ext uri="{FF2B5EF4-FFF2-40B4-BE49-F238E27FC236}">
                <a16:creationId xmlns:a16="http://schemas.microsoft.com/office/drawing/2014/main" id="{DED7981F-2B9D-49B4-BD5E-45192F8FF3F9}"/>
              </a:ext>
            </a:extLst>
          </p:cNvPr>
          <p:cNvSpPr>
            <a:spLocks noGrp="1"/>
          </p:cNvSpPr>
          <p:nvPr>
            <p:ph idx="4294967295"/>
          </p:nvPr>
        </p:nvSpPr>
        <p:spPr>
          <a:xfrm>
            <a:off x="3312000" y="2323375"/>
            <a:ext cx="7812000" cy="3852000"/>
          </a:xfrm>
        </p:spPr>
        <p:txBody>
          <a:bodyPr>
            <a:normAutofit/>
          </a:bodyPr>
          <a:lstStyle/>
          <a:p>
            <a:pPr marL="342900" indent="-342900" fontAlgn="base">
              <a:buFont typeface="Arial" panose="020B0604020202020204" pitchFamily="34" charset="0"/>
              <a:buChar char="•"/>
            </a:pPr>
            <a:r>
              <a:rPr lang="en-GB" dirty="0"/>
              <a:t>The European Convention on Human Rights and Fundamental Freedoms</a:t>
            </a:r>
            <a:r>
              <a:rPr lang="en-US" dirty="0"/>
              <a:t>​</a:t>
            </a:r>
            <a:endParaRPr lang="en-GB" sz="2400" dirty="0"/>
          </a:p>
          <a:p>
            <a:pPr marL="342900" indent="-342900" fontAlgn="base">
              <a:buFont typeface="Arial" panose="020B0604020202020204" pitchFamily="34" charset="0"/>
              <a:buChar char="•"/>
            </a:pPr>
            <a:r>
              <a:rPr lang="en-GB" dirty="0"/>
              <a:t>Mental Capacity Act 2005</a:t>
            </a:r>
            <a:r>
              <a:rPr lang="en-US" dirty="0"/>
              <a:t>​</a:t>
            </a:r>
            <a:endParaRPr lang="en-GB" sz="2400" dirty="0"/>
          </a:p>
          <a:p>
            <a:pPr marL="342900" indent="-342900" fontAlgn="base">
              <a:buFont typeface="Arial" panose="020B0604020202020204" pitchFamily="34" charset="0"/>
              <a:buChar char="•"/>
            </a:pPr>
            <a:r>
              <a:rPr lang="en-GB" dirty="0"/>
              <a:t>Lasting Powers of Attorney, Enduring Powers of Attorney and Public Guardian Regulations 2007</a:t>
            </a:r>
            <a:r>
              <a:rPr lang="en-US" dirty="0"/>
              <a:t>​</a:t>
            </a:r>
            <a:endParaRPr lang="en-GB" sz="2400" dirty="0"/>
          </a:p>
          <a:p>
            <a:pPr marL="342900" indent="-342900" fontAlgn="base">
              <a:buFont typeface="Arial" panose="020B0604020202020204" pitchFamily="34" charset="0"/>
              <a:buChar char="•"/>
            </a:pPr>
            <a:r>
              <a:rPr lang="en-GB" dirty="0"/>
              <a:t>Court of Protection Rules</a:t>
            </a:r>
          </a:p>
          <a:p>
            <a:pPr marL="342900" indent="-342900" fontAlgn="base">
              <a:buFont typeface="Arial" panose="020B0604020202020204" pitchFamily="34" charset="0"/>
              <a:buChar char="•"/>
            </a:pPr>
            <a:r>
              <a:rPr lang="en-GB" dirty="0"/>
              <a:t>Code of Practice</a:t>
            </a:r>
            <a:endParaRPr lang="en-US" dirty="0"/>
          </a:p>
          <a:p>
            <a:pPr lvl="1"/>
            <a:endParaRPr lang="en-GB" dirty="0"/>
          </a:p>
          <a:p>
            <a:pPr marL="0" lvl="1" indent="0">
              <a:buNone/>
            </a:pPr>
            <a:endParaRPr lang="en-GB" dirty="0"/>
          </a:p>
          <a:p>
            <a:pPr marL="0" lvl="1" indent="0">
              <a:buNone/>
            </a:pPr>
            <a:endParaRPr lang="en-GB" dirty="0"/>
          </a:p>
          <a:p>
            <a:pPr lvl="1"/>
            <a:endParaRPr lang="en-GB" dirty="0"/>
          </a:p>
          <a:p>
            <a:pPr lvl="1"/>
            <a:endParaRPr lang="en-GB" dirty="0"/>
          </a:p>
        </p:txBody>
      </p:sp>
      <p:pic>
        <p:nvPicPr>
          <p:cNvPr id="7" name="Picture 6">
            <a:extLst>
              <a:ext uri="{FF2B5EF4-FFF2-40B4-BE49-F238E27FC236}">
                <a16:creationId xmlns:a16="http://schemas.microsoft.com/office/drawing/2014/main" id="{85F5E8AE-F2F6-4157-99AE-694DE47261C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pic>
        <p:nvPicPr>
          <p:cNvPr id="10" name="Picture 9">
            <a:extLst>
              <a:ext uri="{FF2B5EF4-FFF2-40B4-BE49-F238E27FC236}">
                <a16:creationId xmlns:a16="http://schemas.microsoft.com/office/drawing/2014/main" id="{7D512EB1-0A96-402F-9D70-2D0284F0950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4400" y="728171"/>
            <a:ext cx="432817" cy="231648"/>
          </a:xfrm>
          <a:prstGeom prst="rect">
            <a:avLst/>
          </a:prstGeom>
        </p:spPr>
      </p:pic>
      <p:sp>
        <p:nvSpPr>
          <p:cNvPr id="5" name="Picture Placeholder 4">
            <a:extLst>
              <a:ext uri="{FF2B5EF4-FFF2-40B4-BE49-F238E27FC236}">
                <a16:creationId xmlns:a16="http://schemas.microsoft.com/office/drawing/2014/main" id="{0690130F-45DC-4957-EC62-61FEEDFA81F8}"/>
              </a:ext>
            </a:extLst>
          </p:cNvPr>
          <p:cNvSpPr>
            <a:spLocks noGrp="1"/>
          </p:cNvSpPr>
          <p:nvPr>
            <p:ph type="pic" sz="quarter" idx="13"/>
          </p:nvPr>
        </p:nvSpPr>
        <p:spPr/>
        <p:txBody>
          <a:bodyPr/>
          <a:lstStyle/>
          <a:p>
            <a:endParaRPr lang="en-GB"/>
          </a:p>
        </p:txBody>
      </p:sp>
      <p:pic>
        <p:nvPicPr>
          <p:cNvPr id="3" name="Picture Placeholder 9" descr="A group of colorful blocks&#10;&#10;Description automatically generated">
            <a:extLst>
              <a:ext uri="{FF2B5EF4-FFF2-40B4-BE49-F238E27FC236}">
                <a16:creationId xmlns:a16="http://schemas.microsoft.com/office/drawing/2014/main" id="{BA4D6806-4107-CB75-A8D7-6CE14DB8CC4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bwMode="black">
          <a:xfrm>
            <a:off x="-2" y="0"/>
            <a:ext cx="2969537" cy="6858000"/>
          </a:xfrm>
          <a:prstGeom prst="rect">
            <a:avLst/>
          </a:prstGeom>
          <a:solidFill>
            <a:schemeClr val="accent3"/>
          </a:solidFill>
        </p:spPr>
      </p:pic>
      <p:pic>
        <p:nvPicPr>
          <p:cNvPr id="6" name="Picture 5">
            <a:extLst>
              <a:ext uri="{FF2B5EF4-FFF2-40B4-BE49-F238E27FC236}">
                <a16:creationId xmlns:a16="http://schemas.microsoft.com/office/drawing/2014/main" id="{2366C953-A549-A0D2-233B-C2D3E7F58D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6800" y="880571"/>
            <a:ext cx="432817" cy="231648"/>
          </a:xfrm>
          <a:prstGeom prst="rect">
            <a:avLst/>
          </a:prstGeom>
        </p:spPr>
      </p:pic>
    </p:spTree>
    <p:extLst>
      <p:ext uri="{BB962C8B-B14F-4D97-AF65-F5344CB8AC3E}">
        <p14:creationId xmlns:p14="http://schemas.microsoft.com/office/powerpoint/2010/main" val="158799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7028D9E-AB67-1320-238E-3FBC8C8169BF}"/>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7B6374F6-A088-729F-E6A1-149F800CD640}"/>
              </a:ext>
            </a:extLst>
          </p:cNvPr>
          <p:cNvSpPr>
            <a:spLocks noGrp="1"/>
          </p:cNvSpPr>
          <p:nvPr>
            <p:ph type="title"/>
          </p:nvPr>
        </p:nvSpPr>
        <p:spPr/>
        <p:txBody>
          <a:bodyPr/>
          <a:lstStyle/>
          <a:p>
            <a:r>
              <a:rPr lang="en-GB" dirty="0"/>
              <a:t>Principles of the Mental Capacity Act 2005</a:t>
            </a:r>
          </a:p>
        </p:txBody>
      </p:sp>
      <p:sp>
        <p:nvSpPr>
          <p:cNvPr id="4" name="Content Placeholder 3">
            <a:extLst>
              <a:ext uri="{FF2B5EF4-FFF2-40B4-BE49-F238E27FC236}">
                <a16:creationId xmlns:a16="http://schemas.microsoft.com/office/drawing/2014/main" id="{F24DD7EB-ADE0-D0AF-B337-DCB851CE13F9}"/>
              </a:ext>
            </a:extLst>
          </p:cNvPr>
          <p:cNvSpPr>
            <a:spLocks noGrp="1"/>
          </p:cNvSpPr>
          <p:nvPr>
            <p:ph sz="quarter" idx="14"/>
          </p:nvPr>
        </p:nvSpPr>
        <p:spPr>
          <a:xfrm>
            <a:off x="3312000" y="2191295"/>
            <a:ext cx="7812000" cy="3852000"/>
          </a:xfrm>
        </p:spPr>
        <p:txBody>
          <a:bodyPr>
            <a:normAutofit fontScale="85000" lnSpcReduction="20000"/>
          </a:bodyPr>
          <a:lstStyle/>
          <a:p>
            <a:pPr fontAlgn="base"/>
            <a:r>
              <a:rPr lang="en-GB" sz="2400" b="1" dirty="0">
                <a:solidFill>
                  <a:schemeClr val="accent1"/>
                </a:solidFill>
              </a:rPr>
              <a:t>Section 1 Principles</a:t>
            </a:r>
            <a:r>
              <a:rPr lang="en-US" sz="2100" dirty="0">
                <a:solidFill>
                  <a:schemeClr val="accent1"/>
                </a:solidFill>
              </a:rPr>
              <a:t>​</a:t>
            </a:r>
          </a:p>
          <a:p>
            <a:pPr marL="457200" indent="-457200" fontAlgn="base">
              <a:buFont typeface="+mj-lt"/>
              <a:buAutoNum type="arabicPeriod"/>
            </a:pPr>
            <a:r>
              <a:rPr lang="en-GB" dirty="0"/>
              <a:t>A person must be assumed to have capacity unless it is established that he lacks capacity</a:t>
            </a:r>
            <a:r>
              <a:rPr lang="en-US" dirty="0"/>
              <a:t>​</a:t>
            </a:r>
          </a:p>
          <a:p>
            <a:pPr marL="457200" indent="-457200" fontAlgn="base">
              <a:buFont typeface="+mj-lt"/>
              <a:buAutoNum type="arabicPeriod"/>
            </a:pPr>
            <a:r>
              <a:rPr lang="en-GB" dirty="0"/>
              <a:t>A person is not to be treated as unable to make a decision unless all </a:t>
            </a:r>
            <a:r>
              <a:rPr lang="en-GB" b="1" dirty="0">
                <a:solidFill>
                  <a:schemeClr val="accent1"/>
                </a:solidFill>
              </a:rPr>
              <a:t>practical</a:t>
            </a:r>
            <a:r>
              <a:rPr lang="en-GB" dirty="0"/>
              <a:t> steps to help him to do so have been taken without success</a:t>
            </a:r>
            <a:r>
              <a:rPr lang="en-US" dirty="0"/>
              <a:t>​</a:t>
            </a:r>
          </a:p>
          <a:p>
            <a:pPr marL="457200" indent="-457200" fontAlgn="base">
              <a:buFont typeface="+mj-lt"/>
              <a:buAutoNum type="arabicPeriod"/>
            </a:pPr>
            <a:r>
              <a:rPr lang="en-GB" dirty="0"/>
              <a:t>A person is not to be treated as unable to make a decision merely because he makes an </a:t>
            </a:r>
            <a:r>
              <a:rPr lang="en-GB" b="1" dirty="0">
                <a:solidFill>
                  <a:schemeClr val="accent1"/>
                </a:solidFill>
              </a:rPr>
              <a:t>unwise</a:t>
            </a:r>
            <a:r>
              <a:rPr lang="en-GB" dirty="0"/>
              <a:t> decision</a:t>
            </a:r>
            <a:r>
              <a:rPr lang="en-US" dirty="0"/>
              <a:t>​</a:t>
            </a:r>
          </a:p>
          <a:p>
            <a:pPr marL="457200" indent="-457200" fontAlgn="base">
              <a:buFont typeface="+mj-lt"/>
              <a:buAutoNum type="arabicPeriod"/>
            </a:pPr>
            <a:r>
              <a:rPr lang="en-GB" dirty="0"/>
              <a:t>Where a person lacks capacity, an act or decision made must be made in the persons </a:t>
            </a:r>
            <a:r>
              <a:rPr lang="en-GB" b="1" dirty="0">
                <a:solidFill>
                  <a:schemeClr val="accent1"/>
                </a:solidFill>
              </a:rPr>
              <a:t>best</a:t>
            </a:r>
            <a:r>
              <a:rPr lang="en-GB" b="1" dirty="0"/>
              <a:t> </a:t>
            </a:r>
            <a:r>
              <a:rPr lang="en-GB" b="1" dirty="0">
                <a:solidFill>
                  <a:schemeClr val="accent1"/>
                </a:solidFill>
              </a:rPr>
              <a:t>interests</a:t>
            </a:r>
            <a:r>
              <a:rPr lang="en-US" dirty="0"/>
              <a:t>​</a:t>
            </a:r>
          </a:p>
          <a:p>
            <a:pPr marL="457200" indent="-457200" fontAlgn="base">
              <a:buFont typeface="+mj-lt"/>
              <a:buAutoNum type="arabicPeriod"/>
            </a:pPr>
            <a:r>
              <a:rPr lang="en-GB" dirty="0"/>
              <a:t>Before the act is done or the decision is made, regard must be had to whether the purpose for which it is needed can be as effectively achieved in a way that is </a:t>
            </a:r>
            <a:r>
              <a:rPr lang="en-GB" b="1" dirty="0">
                <a:solidFill>
                  <a:schemeClr val="accent1"/>
                </a:solidFill>
              </a:rPr>
              <a:t>less restrictive </a:t>
            </a:r>
            <a:r>
              <a:rPr lang="en-GB" dirty="0"/>
              <a:t>of the persons right and freedom of action. </a:t>
            </a:r>
            <a:endParaRPr lang="en-US" dirty="0"/>
          </a:p>
          <a:p>
            <a:endParaRPr lang="en-GB" dirty="0"/>
          </a:p>
        </p:txBody>
      </p:sp>
      <p:pic>
        <p:nvPicPr>
          <p:cNvPr id="2" name="Picture Placeholder 5" descr="A marker next to a note and a piece of paper&#10;&#10;AI-generated content may be incorrect.">
            <a:extLst>
              <a:ext uri="{FF2B5EF4-FFF2-40B4-BE49-F238E27FC236}">
                <a16:creationId xmlns:a16="http://schemas.microsoft.com/office/drawing/2014/main" id="{53CDBE6B-7825-D879-4533-B37DCA1FE457}"/>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black">
          <a:xfrm>
            <a:off x="0" y="0"/>
            <a:ext cx="2969537" cy="6858000"/>
          </a:xfrm>
          <a:prstGeom prst="rect">
            <a:avLst/>
          </a:prstGeom>
          <a:solidFill>
            <a:schemeClr val="accent3"/>
          </a:solidFill>
        </p:spPr>
      </p:pic>
      <p:pic>
        <p:nvPicPr>
          <p:cNvPr id="6" name="Picture 5">
            <a:extLst>
              <a:ext uri="{FF2B5EF4-FFF2-40B4-BE49-F238E27FC236}">
                <a16:creationId xmlns:a16="http://schemas.microsoft.com/office/drawing/2014/main" id="{B0F61C0E-1BE2-7E67-006B-3490E5D066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77808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99CA97-758A-5B2B-DDBE-DACD3A3BEBD1}"/>
              </a:ext>
            </a:extLst>
          </p:cNvPr>
          <p:cNvSpPr>
            <a:spLocks noGrp="1"/>
          </p:cNvSpPr>
          <p:nvPr>
            <p:ph type="title"/>
          </p:nvPr>
        </p:nvSpPr>
        <p:spPr/>
        <p:txBody>
          <a:bodyPr/>
          <a:lstStyle/>
          <a:p>
            <a:r>
              <a:rPr lang="en-GB" dirty="0"/>
              <a:t>When a person lacks capacity?</a:t>
            </a:r>
          </a:p>
        </p:txBody>
      </p:sp>
      <p:sp>
        <p:nvSpPr>
          <p:cNvPr id="4" name="Content Placeholder 3">
            <a:extLst>
              <a:ext uri="{FF2B5EF4-FFF2-40B4-BE49-F238E27FC236}">
                <a16:creationId xmlns:a16="http://schemas.microsoft.com/office/drawing/2014/main" id="{721D28A2-AC57-F3D1-83AE-8A4D21009795}"/>
              </a:ext>
            </a:extLst>
          </p:cNvPr>
          <p:cNvSpPr>
            <a:spLocks noGrp="1"/>
          </p:cNvSpPr>
          <p:nvPr>
            <p:ph sz="quarter" idx="14"/>
          </p:nvPr>
        </p:nvSpPr>
        <p:spPr>
          <a:xfrm>
            <a:off x="3312000" y="2323375"/>
            <a:ext cx="8450154" cy="4169500"/>
          </a:xfrm>
        </p:spPr>
        <p:txBody>
          <a:bodyPr>
            <a:normAutofit fontScale="77500" lnSpcReduction="20000"/>
          </a:bodyPr>
          <a:lstStyle/>
          <a:p>
            <a:pPr fontAlgn="base"/>
            <a:r>
              <a:rPr lang="en-GB" sz="2600" b="1" dirty="0">
                <a:solidFill>
                  <a:schemeClr val="accent1"/>
                </a:solidFill>
              </a:rPr>
              <a:t>Section 2 MCA 2005</a:t>
            </a:r>
            <a:r>
              <a:rPr lang="en-US" sz="2600" dirty="0">
                <a:solidFill>
                  <a:schemeClr val="accent1"/>
                </a:solidFill>
              </a:rPr>
              <a:t>​</a:t>
            </a:r>
          </a:p>
          <a:p>
            <a:pPr fontAlgn="base"/>
            <a:r>
              <a:rPr lang="en-GB" sz="700" dirty="0"/>
              <a:t>​</a:t>
            </a:r>
          </a:p>
          <a:p>
            <a:pPr marL="457200" indent="-457200" fontAlgn="base">
              <a:buFont typeface="+mj-lt"/>
              <a:buAutoNum type="arabicPeriod"/>
            </a:pPr>
            <a:r>
              <a:rPr lang="en-GB" dirty="0"/>
              <a:t>For the purposes of this act, a person lacks capacity in relation to a matter if at the material time he is unable to make a decision for himself in relation to the matter because of an </a:t>
            </a:r>
            <a:r>
              <a:rPr lang="en-GB" b="1" dirty="0">
                <a:solidFill>
                  <a:schemeClr val="accent1"/>
                </a:solidFill>
              </a:rPr>
              <a:t>impairment of, or a disturbance in the functioning of, the mind or brain. </a:t>
            </a:r>
            <a:r>
              <a:rPr lang="en-GB" dirty="0"/>
              <a:t>​</a:t>
            </a:r>
          </a:p>
          <a:p>
            <a:pPr marL="457200" indent="-457200" fontAlgn="base">
              <a:buFont typeface="+mj-lt"/>
              <a:buAutoNum type="arabicPeriod"/>
            </a:pPr>
            <a:r>
              <a:rPr lang="en-GB" dirty="0"/>
              <a:t>It does not matter whether the impairment or disturbance is permanent or temporary</a:t>
            </a:r>
            <a:r>
              <a:rPr lang="en-US" dirty="0"/>
              <a:t>​</a:t>
            </a:r>
          </a:p>
          <a:p>
            <a:pPr marL="457200" indent="-457200" fontAlgn="base">
              <a:buFont typeface="+mj-lt"/>
              <a:buAutoNum type="arabicPeriod"/>
            </a:pPr>
            <a:r>
              <a:rPr lang="en-GB" dirty="0"/>
              <a:t>A lack of capacity cannot be established merely by reference to – </a:t>
            </a:r>
          </a:p>
          <a:p>
            <a:pPr marL="998538" lvl="3" indent="-457200" fontAlgn="base">
              <a:buFont typeface="+mj-lt"/>
              <a:buAutoNum type="alphaLcParenR"/>
            </a:pPr>
            <a:r>
              <a:rPr lang="en-GB" dirty="0"/>
              <a:t>a persons age or appearance, or </a:t>
            </a:r>
          </a:p>
          <a:p>
            <a:pPr marL="998538" lvl="3" indent="-457200" fontAlgn="base">
              <a:buFont typeface="+mj-lt"/>
              <a:buAutoNum type="alphaLcParenR"/>
            </a:pPr>
            <a:r>
              <a:rPr lang="en-GB" dirty="0"/>
              <a:t>a condition of his, or an aspect of his behaviour, which might lead others to make unjustified assumptions about his capacity. </a:t>
            </a:r>
            <a:r>
              <a:rPr lang="en-US" dirty="0"/>
              <a:t>​</a:t>
            </a:r>
          </a:p>
          <a:p>
            <a:pPr marL="457200" indent="-457200" fontAlgn="base">
              <a:buFont typeface="+mj-lt"/>
              <a:buAutoNum type="arabicPeriod"/>
            </a:pPr>
            <a:r>
              <a:rPr lang="en-GB" dirty="0"/>
              <a:t>In proceedings under this act or any other enactment, any question whether a person lacks capacity within the meaning of this act must be decided on the balance of probabilities. </a:t>
            </a:r>
            <a:endParaRPr lang="en-US" dirty="0"/>
          </a:p>
          <a:p>
            <a:endParaRPr lang="en-GB" dirty="0"/>
          </a:p>
        </p:txBody>
      </p:sp>
      <p:pic>
        <p:nvPicPr>
          <p:cNvPr id="10" name="Picture Placeholder 9" descr="A person sitting at a table talking to a doctor&#10;&#10;AI-generated content may be incorrect.">
            <a:extLst>
              <a:ext uri="{FF2B5EF4-FFF2-40B4-BE49-F238E27FC236}">
                <a16:creationId xmlns:a16="http://schemas.microsoft.com/office/drawing/2014/main" id="{E97E9306-B5B2-D5D4-7AD8-EEFACC5F9A3D}"/>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pic>
        <p:nvPicPr>
          <p:cNvPr id="11" name="Picture 10">
            <a:extLst>
              <a:ext uri="{FF2B5EF4-FFF2-40B4-BE49-F238E27FC236}">
                <a16:creationId xmlns:a16="http://schemas.microsoft.com/office/drawing/2014/main" id="{12F91606-4675-5141-4871-451F27E2B0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34346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0F254-EE6D-8700-DC4F-43F5E97BFC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23C95-C79F-CD3E-371D-C03D8E10A2A0}"/>
              </a:ext>
            </a:extLst>
          </p:cNvPr>
          <p:cNvSpPr>
            <a:spLocks noGrp="1"/>
          </p:cNvSpPr>
          <p:nvPr>
            <p:ph type="title"/>
          </p:nvPr>
        </p:nvSpPr>
        <p:spPr/>
        <p:txBody>
          <a:bodyPr>
            <a:normAutofit/>
          </a:bodyPr>
          <a:lstStyle/>
          <a:p>
            <a:r>
              <a:rPr lang="en-GB" dirty="0">
                <a:solidFill>
                  <a:schemeClr val="tx1"/>
                </a:solidFill>
              </a:rPr>
              <a:t>Inability to make decisions</a:t>
            </a:r>
          </a:p>
        </p:txBody>
      </p:sp>
      <p:sp>
        <p:nvSpPr>
          <p:cNvPr id="4" name="Content Placeholder 3">
            <a:extLst>
              <a:ext uri="{FF2B5EF4-FFF2-40B4-BE49-F238E27FC236}">
                <a16:creationId xmlns:a16="http://schemas.microsoft.com/office/drawing/2014/main" id="{9C8182E9-3A02-7900-150B-B2815E0816FE}"/>
              </a:ext>
            </a:extLst>
          </p:cNvPr>
          <p:cNvSpPr>
            <a:spLocks noGrp="1"/>
          </p:cNvSpPr>
          <p:nvPr>
            <p:ph sz="quarter" idx="14"/>
          </p:nvPr>
        </p:nvSpPr>
        <p:spPr>
          <a:xfrm>
            <a:off x="3312000" y="2323375"/>
            <a:ext cx="8200062" cy="4038348"/>
          </a:xfrm>
        </p:spPr>
        <p:txBody>
          <a:bodyPr>
            <a:normAutofit fontScale="85000" lnSpcReduction="20000"/>
          </a:bodyPr>
          <a:lstStyle/>
          <a:p>
            <a:pPr fontAlgn="base"/>
            <a:r>
              <a:rPr lang="en-GB" sz="2300" b="1" dirty="0">
                <a:solidFill>
                  <a:schemeClr val="accent1"/>
                </a:solidFill>
              </a:rPr>
              <a:t>Section 3 MCA 2005</a:t>
            </a:r>
            <a:r>
              <a:rPr lang="en-US" sz="2300" dirty="0">
                <a:solidFill>
                  <a:schemeClr val="accent1"/>
                </a:solidFill>
              </a:rPr>
              <a:t>​</a:t>
            </a:r>
          </a:p>
          <a:p>
            <a:pPr marL="457200" indent="-457200" fontAlgn="base">
              <a:buFont typeface="+mj-lt"/>
              <a:buAutoNum type="arabicParenR"/>
            </a:pPr>
            <a:r>
              <a:rPr lang="en-GB" dirty="0"/>
              <a:t>For the purposes of section 2, a person is unable to make a decision for himself if is he is unable – </a:t>
            </a:r>
            <a:r>
              <a:rPr lang="en-US" dirty="0"/>
              <a:t>​</a:t>
            </a:r>
          </a:p>
          <a:p>
            <a:pPr marL="998538" lvl="3" indent="-457200" fontAlgn="base">
              <a:buFont typeface="+mj-lt"/>
              <a:buAutoNum type="alphaLcParenR"/>
            </a:pPr>
            <a:r>
              <a:rPr lang="en-GB" dirty="0"/>
              <a:t>To </a:t>
            </a:r>
            <a:r>
              <a:rPr lang="en-GB" b="1" dirty="0">
                <a:solidFill>
                  <a:schemeClr val="accent1"/>
                </a:solidFill>
              </a:rPr>
              <a:t>understand</a:t>
            </a:r>
            <a:r>
              <a:rPr lang="en-GB" b="1" dirty="0"/>
              <a:t> </a:t>
            </a:r>
            <a:r>
              <a:rPr lang="en-GB" dirty="0"/>
              <a:t>the information relevant to the decision</a:t>
            </a:r>
            <a:r>
              <a:rPr lang="en-US" dirty="0"/>
              <a:t>​</a:t>
            </a:r>
          </a:p>
          <a:p>
            <a:pPr marL="998538" lvl="3" indent="-457200" fontAlgn="base">
              <a:buFont typeface="+mj-lt"/>
              <a:buAutoNum type="alphaLcParenR"/>
            </a:pPr>
            <a:r>
              <a:rPr lang="en-GB" dirty="0"/>
              <a:t>To </a:t>
            </a:r>
            <a:r>
              <a:rPr lang="en-GB" b="1" dirty="0">
                <a:solidFill>
                  <a:schemeClr val="accent1"/>
                </a:solidFill>
              </a:rPr>
              <a:t>retain</a:t>
            </a:r>
            <a:r>
              <a:rPr lang="en-GB" b="1" dirty="0"/>
              <a:t> </a:t>
            </a:r>
            <a:r>
              <a:rPr lang="en-GB" dirty="0"/>
              <a:t>that information</a:t>
            </a:r>
            <a:r>
              <a:rPr lang="en-US" dirty="0"/>
              <a:t>​</a:t>
            </a:r>
          </a:p>
          <a:p>
            <a:pPr marL="998538" lvl="3" indent="-457200" fontAlgn="base">
              <a:buFont typeface="+mj-lt"/>
              <a:buAutoNum type="alphaLcParenR"/>
            </a:pPr>
            <a:r>
              <a:rPr lang="en-GB" dirty="0"/>
              <a:t>To </a:t>
            </a:r>
            <a:r>
              <a:rPr lang="en-GB" b="1" dirty="0">
                <a:solidFill>
                  <a:schemeClr val="accent1"/>
                </a:solidFill>
              </a:rPr>
              <a:t>use</a:t>
            </a:r>
            <a:r>
              <a:rPr lang="en-GB" b="1" dirty="0"/>
              <a:t> </a:t>
            </a:r>
            <a:r>
              <a:rPr lang="en-GB" b="1" dirty="0">
                <a:solidFill>
                  <a:schemeClr val="accent1"/>
                </a:solidFill>
              </a:rPr>
              <a:t>or</a:t>
            </a:r>
            <a:r>
              <a:rPr lang="en-GB" b="1" dirty="0"/>
              <a:t> </a:t>
            </a:r>
            <a:r>
              <a:rPr lang="en-GB" b="1" dirty="0">
                <a:solidFill>
                  <a:schemeClr val="accent1"/>
                </a:solidFill>
              </a:rPr>
              <a:t>weigh</a:t>
            </a:r>
            <a:r>
              <a:rPr lang="en-GB" b="1" dirty="0"/>
              <a:t> </a:t>
            </a:r>
            <a:r>
              <a:rPr lang="en-GB" dirty="0"/>
              <a:t>that information as part of the process of making the decision, or </a:t>
            </a:r>
            <a:r>
              <a:rPr lang="en-US" dirty="0"/>
              <a:t>​</a:t>
            </a:r>
          </a:p>
          <a:p>
            <a:pPr marL="998538" lvl="3" indent="-457200" fontAlgn="base">
              <a:buFont typeface="+mj-lt"/>
              <a:buAutoNum type="alphaLcParenR"/>
            </a:pPr>
            <a:r>
              <a:rPr lang="en-GB" dirty="0"/>
              <a:t>To </a:t>
            </a:r>
            <a:r>
              <a:rPr lang="en-GB" b="1" dirty="0">
                <a:solidFill>
                  <a:schemeClr val="accent1"/>
                </a:solidFill>
              </a:rPr>
              <a:t>communicate</a:t>
            </a:r>
            <a:r>
              <a:rPr lang="en-GB" b="1" dirty="0"/>
              <a:t> </a:t>
            </a:r>
            <a:r>
              <a:rPr lang="en-GB" dirty="0"/>
              <a:t>his decision (whether by talking, using sign language, or any other means)</a:t>
            </a:r>
            <a:r>
              <a:rPr lang="en-US" dirty="0"/>
              <a:t>​</a:t>
            </a:r>
          </a:p>
          <a:p>
            <a:pPr marL="457200" indent="-457200" fontAlgn="base">
              <a:buFont typeface="+mj-lt"/>
              <a:buAutoNum type="arabicParenR"/>
            </a:pPr>
            <a:r>
              <a:rPr lang="en-GB" dirty="0"/>
              <a:t>A person is </a:t>
            </a:r>
            <a:r>
              <a:rPr lang="en-GB" b="1" dirty="0">
                <a:solidFill>
                  <a:schemeClr val="accent1"/>
                </a:solidFill>
              </a:rPr>
              <a:t>not to be regarded as unable</a:t>
            </a:r>
            <a:r>
              <a:rPr lang="en-GB" dirty="0">
                <a:solidFill>
                  <a:schemeClr val="accent1"/>
                </a:solidFill>
              </a:rPr>
              <a:t> </a:t>
            </a:r>
            <a:r>
              <a:rPr lang="en-GB" dirty="0"/>
              <a:t>to understand the information relevant to a decision if he is able to understand an explanation of it given to him in a way that is </a:t>
            </a:r>
            <a:r>
              <a:rPr lang="en-GB" b="1" dirty="0">
                <a:solidFill>
                  <a:schemeClr val="accent1"/>
                </a:solidFill>
              </a:rPr>
              <a:t>appropriate to his circumstances</a:t>
            </a:r>
            <a:r>
              <a:rPr lang="en-GB" dirty="0">
                <a:solidFill>
                  <a:schemeClr val="accent1"/>
                </a:solidFill>
              </a:rPr>
              <a:t> </a:t>
            </a:r>
            <a:r>
              <a:rPr lang="en-GB" dirty="0"/>
              <a:t>(using simple language, visual aids or any other means) </a:t>
            </a:r>
            <a:endParaRPr lang="en-US" dirty="0"/>
          </a:p>
          <a:p>
            <a:pPr marL="342900" indent="-342900">
              <a:lnSpc>
                <a:spcPct val="100000"/>
              </a:lnSpc>
              <a:spcBef>
                <a:spcPts val="0"/>
              </a:spcBef>
              <a:buFont typeface="Arial" panose="020B0604020202020204" pitchFamily="34" charset="0"/>
              <a:buChar char="•"/>
            </a:pPr>
            <a:endParaRPr lang="en-GB" sz="1600" b="1" i="0" dirty="0">
              <a:solidFill>
                <a:srgbClr val="212937"/>
              </a:solidFill>
              <a:effectLst/>
              <a:latin typeface="Arial" panose="020B0604020202020204" pitchFamily="34" charset="0"/>
            </a:endParaRPr>
          </a:p>
          <a:p>
            <a:pPr lvl="1">
              <a:spcBef>
                <a:spcPts val="0"/>
              </a:spcBef>
            </a:pPr>
            <a:endParaRPr lang="en-GB" sz="1600" b="0" i="0" dirty="0">
              <a:solidFill>
                <a:srgbClr val="212937"/>
              </a:solidFill>
              <a:effectLst/>
              <a:latin typeface="Arial" panose="020B0604020202020204" pitchFamily="34" charset="0"/>
            </a:endParaRPr>
          </a:p>
          <a:p>
            <a:pPr lvl="1">
              <a:spcBef>
                <a:spcPts val="0"/>
              </a:spcBef>
            </a:pPr>
            <a:endParaRPr lang="en-GB" sz="1900" b="0" i="0" dirty="0">
              <a:solidFill>
                <a:srgbClr val="212937"/>
              </a:solidFill>
              <a:effectLst/>
            </a:endParaRPr>
          </a:p>
          <a:p>
            <a:pPr lvl="1"/>
            <a:endParaRPr lang="en-GB" dirty="0"/>
          </a:p>
          <a:p>
            <a:pPr lvl="1"/>
            <a:endParaRPr lang="en-GB" dirty="0"/>
          </a:p>
        </p:txBody>
      </p:sp>
      <p:pic>
        <p:nvPicPr>
          <p:cNvPr id="7" name="Picture 6">
            <a:extLst>
              <a:ext uri="{FF2B5EF4-FFF2-40B4-BE49-F238E27FC236}">
                <a16:creationId xmlns:a16="http://schemas.microsoft.com/office/drawing/2014/main" id="{3A566DA4-BEC5-FFFF-18FF-7E821AD663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pic>
        <p:nvPicPr>
          <p:cNvPr id="10" name="Picture 9">
            <a:extLst>
              <a:ext uri="{FF2B5EF4-FFF2-40B4-BE49-F238E27FC236}">
                <a16:creationId xmlns:a16="http://schemas.microsoft.com/office/drawing/2014/main" id="{57DCA903-12C9-F5DC-E49C-69405D17D6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4400" y="728171"/>
            <a:ext cx="432817" cy="231648"/>
          </a:xfrm>
          <a:prstGeom prst="rect">
            <a:avLst/>
          </a:prstGeom>
        </p:spPr>
      </p:pic>
      <p:pic>
        <p:nvPicPr>
          <p:cNvPr id="15" name="Picture 14">
            <a:extLst>
              <a:ext uri="{FF2B5EF4-FFF2-40B4-BE49-F238E27FC236}">
                <a16:creationId xmlns:a16="http://schemas.microsoft.com/office/drawing/2014/main" id="{C0E50BFE-BF36-74BF-A230-4E27679141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6800" y="880571"/>
            <a:ext cx="432817" cy="231648"/>
          </a:xfrm>
          <a:prstGeom prst="rect">
            <a:avLst/>
          </a:prstGeom>
        </p:spPr>
      </p:pic>
      <p:pic>
        <p:nvPicPr>
          <p:cNvPr id="8" name="Picture Placeholder 7" descr="A colorful wire sculpture of a human head&#10;&#10;AI-generated content may be incorrect.">
            <a:extLst>
              <a:ext uri="{FF2B5EF4-FFF2-40B4-BE49-F238E27FC236}">
                <a16:creationId xmlns:a16="http://schemas.microsoft.com/office/drawing/2014/main" id="{474B8AA6-6856-9215-7F80-08F21B6216E3}"/>
              </a:ext>
            </a:extLst>
          </p:cNvPr>
          <p:cNvPicPr>
            <a:picLocks noGrp="1" noChangeAspect="1"/>
          </p:cNvPicPr>
          <p:nvPr>
            <p:ph type="pic" sz="quarter" idx="13"/>
          </p:nvPr>
        </p:nvPicPr>
        <p:blipFill>
          <a:blip r:embed="rId4" cstate="hqprint">
            <a:extLst>
              <a:ext uri="{28A0092B-C50C-407E-A947-70E740481C1C}">
                <a14:useLocalDpi xmlns:a14="http://schemas.microsoft.com/office/drawing/2010/main"/>
              </a:ext>
            </a:extLst>
          </a:blip>
          <a:srcRect/>
          <a:stretch>
            <a:fillRect/>
          </a:stretch>
        </p:blipFill>
        <p:spPr/>
      </p:pic>
      <p:pic>
        <p:nvPicPr>
          <p:cNvPr id="3" name="Picture 2">
            <a:extLst>
              <a:ext uri="{FF2B5EF4-FFF2-40B4-BE49-F238E27FC236}">
                <a16:creationId xmlns:a16="http://schemas.microsoft.com/office/drawing/2014/main" id="{CD725124-CA7E-756C-7E27-AE423A79BB3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334" y="612347"/>
            <a:ext cx="432817" cy="231648"/>
          </a:xfrm>
          <a:prstGeom prst="rect">
            <a:avLst/>
          </a:prstGeom>
        </p:spPr>
      </p:pic>
    </p:spTree>
    <p:extLst>
      <p:ext uri="{BB962C8B-B14F-4D97-AF65-F5344CB8AC3E}">
        <p14:creationId xmlns:p14="http://schemas.microsoft.com/office/powerpoint/2010/main" val="171830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0B9AFEF-B004-6B78-8F5D-A6DCC8701B2F}"/>
              </a:ext>
            </a:extLst>
          </p:cNvPr>
          <p:cNvSpPr>
            <a:spLocks noGrp="1"/>
          </p:cNvSpPr>
          <p:nvPr>
            <p:ph type="pic" sz="quarter" idx="13"/>
          </p:nvPr>
        </p:nvSpPr>
        <p:spPr/>
        <p:txBody>
          <a:bodyPr/>
          <a:lstStyle/>
          <a:p>
            <a:endParaRPr lang="en-GB"/>
          </a:p>
        </p:txBody>
      </p:sp>
      <p:sp>
        <p:nvSpPr>
          <p:cNvPr id="2" name="Title 1">
            <a:extLst>
              <a:ext uri="{FF2B5EF4-FFF2-40B4-BE49-F238E27FC236}">
                <a16:creationId xmlns:a16="http://schemas.microsoft.com/office/drawing/2014/main" id="{16AF9FB9-70CA-43B1-874D-3C410B29BF39}"/>
              </a:ext>
            </a:extLst>
          </p:cNvPr>
          <p:cNvSpPr>
            <a:spLocks noGrp="1"/>
          </p:cNvSpPr>
          <p:nvPr>
            <p:ph type="title"/>
          </p:nvPr>
        </p:nvSpPr>
        <p:spPr/>
        <p:txBody>
          <a:bodyPr/>
          <a:lstStyle/>
          <a:p>
            <a:r>
              <a:rPr lang="en-GB" dirty="0">
                <a:solidFill>
                  <a:schemeClr val="tx1"/>
                </a:solidFill>
              </a:rPr>
              <a:t>Inability to make decision cont.</a:t>
            </a:r>
          </a:p>
        </p:txBody>
      </p:sp>
      <p:sp>
        <p:nvSpPr>
          <p:cNvPr id="4" name="Content Placeholder 3">
            <a:extLst>
              <a:ext uri="{FF2B5EF4-FFF2-40B4-BE49-F238E27FC236}">
                <a16:creationId xmlns:a16="http://schemas.microsoft.com/office/drawing/2014/main" id="{DED7981F-2B9D-49B4-BD5E-45192F8FF3F9}"/>
              </a:ext>
            </a:extLst>
          </p:cNvPr>
          <p:cNvSpPr>
            <a:spLocks noGrp="1"/>
          </p:cNvSpPr>
          <p:nvPr>
            <p:ph sz="quarter" idx="14"/>
          </p:nvPr>
        </p:nvSpPr>
        <p:spPr/>
        <p:txBody>
          <a:bodyPr>
            <a:normAutofit/>
          </a:bodyPr>
          <a:lstStyle/>
          <a:p>
            <a:pPr marL="457200" indent="-457200" fontAlgn="base">
              <a:buFont typeface="+mj-lt"/>
              <a:buAutoNum type="arabicParenR" startAt="3"/>
            </a:pPr>
            <a:r>
              <a:rPr lang="en-GB" dirty="0"/>
              <a:t>The fact that a person is able to retain the information relevant to a decision for a </a:t>
            </a:r>
            <a:r>
              <a:rPr lang="en-GB" b="1" dirty="0">
                <a:solidFill>
                  <a:schemeClr val="accent1"/>
                </a:solidFill>
              </a:rPr>
              <a:t>short period</a:t>
            </a:r>
            <a:r>
              <a:rPr lang="en-GB" b="1" dirty="0"/>
              <a:t> </a:t>
            </a:r>
            <a:r>
              <a:rPr lang="en-GB" dirty="0"/>
              <a:t>only does </a:t>
            </a:r>
            <a:r>
              <a:rPr lang="en-GB" b="1" dirty="0">
                <a:solidFill>
                  <a:schemeClr val="accent1"/>
                </a:solidFill>
              </a:rPr>
              <a:t>not</a:t>
            </a:r>
            <a:r>
              <a:rPr lang="en-GB" dirty="0"/>
              <a:t> prevent him from being regarded as able to make the decision. </a:t>
            </a:r>
            <a:r>
              <a:rPr lang="en-US" dirty="0"/>
              <a:t>​</a:t>
            </a:r>
          </a:p>
          <a:p>
            <a:pPr marL="457200" indent="-457200" fontAlgn="base">
              <a:buFont typeface="+mj-lt"/>
              <a:buAutoNum type="arabicParenR" startAt="3"/>
            </a:pPr>
            <a:r>
              <a:rPr lang="en-GB" dirty="0"/>
              <a:t>​The information relevant to a decision includes information about the </a:t>
            </a:r>
            <a:r>
              <a:rPr lang="en-GB" b="1" dirty="0">
                <a:solidFill>
                  <a:schemeClr val="accent1"/>
                </a:solidFill>
              </a:rPr>
              <a:t>reasonable</a:t>
            </a:r>
            <a:r>
              <a:rPr lang="en-GB" b="1" dirty="0"/>
              <a:t> </a:t>
            </a:r>
            <a:r>
              <a:rPr lang="en-GB" b="1" dirty="0">
                <a:solidFill>
                  <a:schemeClr val="accent1"/>
                </a:solidFill>
              </a:rPr>
              <a:t>foreseeable</a:t>
            </a:r>
            <a:r>
              <a:rPr lang="en-GB" b="1" dirty="0"/>
              <a:t> </a:t>
            </a:r>
            <a:r>
              <a:rPr lang="en-GB" b="1" dirty="0">
                <a:solidFill>
                  <a:schemeClr val="accent1"/>
                </a:solidFill>
              </a:rPr>
              <a:t>consequences</a:t>
            </a:r>
            <a:r>
              <a:rPr lang="en-GB" b="1" dirty="0"/>
              <a:t> </a:t>
            </a:r>
            <a:r>
              <a:rPr lang="en-GB" dirty="0"/>
              <a:t>of – </a:t>
            </a:r>
          </a:p>
          <a:p>
            <a:pPr marL="998538" lvl="3" indent="-457200" fontAlgn="base">
              <a:buFont typeface="+mj-lt"/>
              <a:buAutoNum type="alphaLcParenR"/>
            </a:pPr>
            <a:r>
              <a:rPr lang="en-GB" dirty="0"/>
              <a:t>deciding one way or another, or </a:t>
            </a:r>
          </a:p>
          <a:p>
            <a:pPr marL="998538" lvl="3" indent="-457200" fontAlgn="base">
              <a:buFont typeface="+mj-lt"/>
              <a:buAutoNum type="alphaLcParenR"/>
            </a:pPr>
            <a:r>
              <a:rPr lang="en-GB" dirty="0"/>
              <a:t>failing to make the decision. </a:t>
            </a:r>
            <a:endParaRPr lang="en-US" dirty="0"/>
          </a:p>
          <a:p>
            <a:pPr marL="342900" lvl="0" indent="-342900" algn="just">
              <a:spcBef>
                <a:spcPts val="0"/>
              </a:spcBef>
              <a:buSzPts val="1000"/>
              <a:buFont typeface="Symbol" panose="05050102010706020507" pitchFamily="18" charset="2"/>
              <a:buChar char=""/>
              <a:tabLst>
                <a:tab pos="457200" algn="l"/>
              </a:tabLst>
            </a:pPr>
            <a:endParaRPr lang="en-GB" sz="1800" b="0" i="0" u="none" strike="noStrike" baseline="0" dirty="0">
              <a:solidFill>
                <a:srgbClr val="000000"/>
              </a:solidFill>
              <a:latin typeface="Bliss Light" panose="02000506030000020004" pitchFamily="50" charset="0"/>
            </a:endParaRPr>
          </a:p>
          <a:p>
            <a:pPr marL="342900" lvl="0" indent="-342900" algn="just">
              <a:spcBef>
                <a:spcPts val="0"/>
              </a:spcBef>
              <a:buSzPts val="1000"/>
              <a:buFont typeface="Symbol" panose="05050102010706020507" pitchFamily="18" charset="2"/>
              <a:buChar char=""/>
              <a:tabLst>
                <a:tab pos="457200" algn="l"/>
              </a:tabLst>
            </a:pPr>
            <a:endParaRPr lang="en-GB" sz="1800" b="0" i="0" u="none" strike="noStrike" baseline="0" dirty="0">
              <a:solidFill>
                <a:srgbClr val="000000"/>
              </a:solidFill>
              <a:latin typeface="Bliss Light" panose="02000506030000020004" pitchFamily="50" charset="0"/>
            </a:endParaRPr>
          </a:p>
          <a:p>
            <a:pPr marL="342900" lvl="0" indent="-342900" algn="just">
              <a:spcBef>
                <a:spcPts val="0"/>
              </a:spcBef>
              <a:buSzPts val="1000"/>
              <a:buFont typeface="Symbol" panose="05050102010706020507" pitchFamily="18" charset="2"/>
              <a:buChar char=""/>
              <a:tabLst>
                <a:tab pos="457200" algn="l"/>
              </a:tabLst>
            </a:pPr>
            <a:endParaRPr lang="en-GB" sz="1200" b="0" i="0" u="none" strike="noStrike" baseline="0" dirty="0">
              <a:solidFill>
                <a:srgbClr val="000000"/>
              </a:solidFill>
            </a:endParaRPr>
          </a:p>
          <a:p>
            <a:pPr marL="342900" lvl="0" indent="-342900" algn="just">
              <a:spcBef>
                <a:spcPts val="0"/>
              </a:spcBef>
              <a:buSzPts val="1000"/>
              <a:buFont typeface="Symbol" panose="05050102010706020507" pitchFamily="18" charset="2"/>
              <a:buChar char=""/>
              <a:tabLst>
                <a:tab pos="457200" algn="l"/>
              </a:tabLst>
            </a:pPr>
            <a:endParaRPr lang="en-GB" sz="1800" b="0" i="0" u="none" strike="noStrike" baseline="0" dirty="0">
              <a:solidFill>
                <a:srgbClr val="000000"/>
              </a:solidFill>
              <a:latin typeface="Bliss Light" panose="02000506030000020004" pitchFamily="50" charset="0"/>
            </a:endParaRPr>
          </a:p>
          <a:p>
            <a:pPr marL="342900" lvl="0" indent="-342900" algn="just">
              <a:spcBef>
                <a:spcPts val="0"/>
              </a:spcBef>
              <a:buSzPts val="1000"/>
              <a:buFont typeface="Symbol" panose="05050102010706020507" pitchFamily="18" charset="2"/>
              <a:buChar char=""/>
              <a:tabLst>
                <a:tab pos="457200" algn="l"/>
              </a:tabLst>
            </a:pPr>
            <a:endParaRPr lang="en-GB" sz="1800" dirty="0">
              <a:effectLst/>
              <a:ea typeface="Times New Roman" panose="02020603050405020304" pitchFamily="18" charset="0"/>
              <a:cs typeface="Tahoma" panose="020B0604030504040204" pitchFamily="34" charset="0"/>
            </a:endParaRPr>
          </a:p>
          <a:p>
            <a:pPr algn="just"/>
            <a:endParaRPr lang="en-GB" sz="1800" b="0" i="0" u="none" strike="noStrike" baseline="0" dirty="0">
              <a:solidFill>
                <a:srgbClr val="000000"/>
              </a:solidFill>
              <a:latin typeface="Bliss Light" panose="02000506030000020004" pitchFamily="50" charset="0"/>
            </a:endParaRPr>
          </a:p>
        </p:txBody>
      </p:sp>
      <p:pic>
        <p:nvPicPr>
          <p:cNvPr id="7" name="Picture 6">
            <a:extLst>
              <a:ext uri="{FF2B5EF4-FFF2-40B4-BE49-F238E27FC236}">
                <a16:creationId xmlns:a16="http://schemas.microsoft.com/office/drawing/2014/main" id="{85F5E8AE-F2F6-4157-99AE-694DE47261C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pic>
        <p:nvPicPr>
          <p:cNvPr id="6" name="Picture Placeholder 7">
            <a:extLst>
              <a:ext uri="{FF2B5EF4-FFF2-40B4-BE49-F238E27FC236}">
                <a16:creationId xmlns:a16="http://schemas.microsoft.com/office/drawing/2014/main" id="{CE887ECC-84F1-DFC4-4055-703C130D5B8D}"/>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black">
          <a:xfrm>
            <a:off x="0" y="0"/>
            <a:ext cx="2969537" cy="6858000"/>
          </a:xfrm>
          <a:prstGeom prst="rect">
            <a:avLst/>
          </a:prstGeom>
          <a:solidFill>
            <a:schemeClr val="accent3"/>
          </a:solidFill>
        </p:spPr>
      </p:pic>
      <p:pic>
        <p:nvPicPr>
          <p:cNvPr id="5" name="Picture 4">
            <a:extLst>
              <a:ext uri="{FF2B5EF4-FFF2-40B4-BE49-F238E27FC236}">
                <a16:creationId xmlns:a16="http://schemas.microsoft.com/office/drawing/2014/main" id="{4A62040B-29A9-7034-8356-026EF540F5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4400" y="728171"/>
            <a:ext cx="432817" cy="231648"/>
          </a:xfrm>
          <a:prstGeom prst="rect">
            <a:avLst/>
          </a:prstGeom>
        </p:spPr>
      </p:pic>
    </p:spTree>
    <p:extLst>
      <p:ext uri="{BB962C8B-B14F-4D97-AF65-F5344CB8AC3E}">
        <p14:creationId xmlns:p14="http://schemas.microsoft.com/office/powerpoint/2010/main" val="33736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6E76E92-B6B4-E08F-A7DC-EFA128F6596A}"/>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41D7D1B3-5EC8-951E-217C-B149A266AE66}"/>
              </a:ext>
            </a:extLst>
          </p:cNvPr>
          <p:cNvSpPr>
            <a:spLocks noGrp="1"/>
          </p:cNvSpPr>
          <p:nvPr>
            <p:ph type="title"/>
          </p:nvPr>
        </p:nvSpPr>
        <p:spPr/>
        <p:txBody>
          <a:bodyPr>
            <a:normAutofit/>
          </a:bodyPr>
          <a:lstStyle/>
          <a:p>
            <a:r>
              <a:rPr lang="en-GB" dirty="0"/>
              <a:t>Decision making on behalf of an individual who lacks capacity</a:t>
            </a:r>
          </a:p>
        </p:txBody>
      </p:sp>
      <p:sp>
        <p:nvSpPr>
          <p:cNvPr id="4" name="Content Placeholder 3">
            <a:extLst>
              <a:ext uri="{FF2B5EF4-FFF2-40B4-BE49-F238E27FC236}">
                <a16:creationId xmlns:a16="http://schemas.microsoft.com/office/drawing/2014/main" id="{28B4E7FF-3132-08BC-9C9E-905C22FEC9FF}"/>
              </a:ext>
            </a:extLst>
          </p:cNvPr>
          <p:cNvSpPr>
            <a:spLocks noGrp="1"/>
          </p:cNvSpPr>
          <p:nvPr>
            <p:ph sz="quarter" idx="14"/>
          </p:nvPr>
        </p:nvSpPr>
        <p:spPr>
          <a:xfrm>
            <a:off x="3312000" y="2323375"/>
            <a:ext cx="8168800" cy="3991456"/>
          </a:xfrm>
        </p:spPr>
        <p:txBody>
          <a:bodyPr>
            <a:normAutofit fontScale="85000" lnSpcReduction="20000"/>
          </a:bodyPr>
          <a:lstStyle/>
          <a:p>
            <a:pPr fontAlgn="base"/>
            <a:r>
              <a:rPr lang="en-GB" sz="2300" b="1" dirty="0">
                <a:solidFill>
                  <a:schemeClr val="accent1"/>
                </a:solidFill>
              </a:rPr>
              <a:t>Section 4 MCA - Best Interests</a:t>
            </a:r>
          </a:p>
          <a:p>
            <a:pPr fontAlgn="base"/>
            <a:r>
              <a:rPr lang="en-GB" dirty="0"/>
              <a:t>When determining what is in a persons best interests</a:t>
            </a:r>
            <a:r>
              <a:rPr lang="en-US" dirty="0"/>
              <a:t>​</a:t>
            </a:r>
          </a:p>
          <a:p>
            <a:pPr marL="457200" indent="-457200" fontAlgn="base">
              <a:buFont typeface="+mj-lt"/>
              <a:buAutoNum type="arabicParenR" startAt="5"/>
            </a:pPr>
            <a:r>
              <a:rPr lang="en-GB" dirty="0"/>
              <a:t>He must, so far as reasonable practicable, permit and encourage the person to participate, or improve his ability to participate, as fully as possible in any act done for him and any decision affecting him…</a:t>
            </a:r>
            <a:r>
              <a:rPr lang="en-US" dirty="0"/>
              <a:t>​</a:t>
            </a:r>
          </a:p>
          <a:p>
            <a:pPr marL="457200" indent="-457200" fontAlgn="base">
              <a:buFont typeface="+mj-lt"/>
              <a:buAutoNum type="arabicParenR" startAt="5"/>
            </a:pPr>
            <a:r>
              <a:rPr lang="en-GB" dirty="0"/>
              <a:t>He must consider, so far as is reasonably ascertainable - </a:t>
            </a:r>
            <a:r>
              <a:rPr lang="en-US" dirty="0"/>
              <a:t>​</a:t>
            </a:r>
          </a:p>
          <a:p>
            <a:pPr marL="998538" lvl="3" indent="-457200" fontAlgn="base"/>
            <a:r>
              <a:rPr lang="en-GB" dirty="0"/>
              <a:t>Person’s past and present wishes and feelings (and in particular any relevant written statement made by him when he had capacity)</a:t>
            </a:r>
            <a:r>
              <a:rPr lang="en-US" dirty="0"/>
              <a:t>​</a:t>
            </a:r>
          </a:p>
          <a:p>
            <a:pPr marL="998538" lvl="3" indent="-457200" fontAlgn="base"/>
            <a:r>
              <a:rPr lang="en-GB" dirty="0"/>
              <a:t>The beliefs and values that would be likely to influence his decision if he had capacity, and </a:t>
            </a:r>
            <a:r>
              <a:rPr lang="en-US" dirty="0"/>
              <a:t>​</a:t>
            </a:r>
          </a:p>
          <a:p>
            <a:pPr marL="998538" lvl="3" indent="-457200" fontAlgn="base"/>
            <a:r>
              <a:rPr lang="en-GB" dirty="0"/>
              <a:t>The other factors that he would be likely to consider if he would be able to do so. </a:t>
            </a:r>
            <a:endParaRPr lang="en-US" dirty="0"/>
          </a:p>
          <a:p>
            <a:pPr fontAlgn="base"/>
            <a:endParaRPr lang="en-US" dirty="0"/>
          </a:p>
          <a:p>
            <a:pPr fontAlgn="base"/>
            <a:endParaRPr lang="en-US" dirty="0"/>
          </a:p>
          <a:p>
            <a:endParaRPr lang="en-GB" dirty="0"/>
          </a:p>
        </p:txBody>
      </p:sp>
      <p:pic>
        <p:nvPicPr>
          <p:cNvPr id="2" name="Picture Placeholder 9" descr="A person holding papers and pens on a desk&#10;&#10;Description automatically generated">
            <a:extLst>
              <a:ext uri="{FF2B5EF4-FFF2-40B4-BE49-F238E27FC236}">
                <a16:creationId xmlns:a16="http://schemas.microsoft.com/office/drawing/2014/main" id="{ED52E567-68F7-2D33-D637-8C49E06CB2F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black">
          <a:xfrm>
            <a:off x="-2" y="0"/>
            <a:ext cx="2969537" cy="6858000"/>
          </a:xfrm>
          <a:prstGeom prst="rect">
            <a:avLst/>
          </a:prstGeom>
          <a:solidFill>
            <a:schemeClr val="accent3"/>
          </a:solidFill>
        </p:spPr>
      </p:pic>
      <p:pic>
        <p:nvPicPr>
          <p:cNvPr id="6" name="Picture 5">
            <a:extLst>
              <a:ext uri="{FF2B5EF4-FFF2-40B4-BE49-F238E27FC236}">
                <a16:creationId xmlns:a16="http://schemas.microsoft.com/office/drawing/2014/main" id="{9927572E-07D8-8A87-742E-3FB1967B4A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000" y="575771"/>
            <a:ext cx="432817" cy="231648"/>
          </a:xfrm>
          <a:prstGeom prst="rect">
            <a:avLst/>
          </a:prstGeom>
        </p:spPr>
      </p:pic>
    </p:spTree>
    <p:extLst>
      <p:ext uri="{BB962C8B-B14F-4D97-AF65-F5344CB8AC3E}">
        <p14:creationId xmlns:p14="http://schemas.microsoft.com/office/powerpoint/2010/main" val="10187104"/>
      </p:ext>
    </p:extLst>
  </p:cSld>
  <p:clrMapOvr>
    <a:masterClrMapping/>
  </p:clrMapOvr>
</p:sld>
</file>

<file path=ppt/theme/theme1.xml><?xml version="1.0" encoding="utf-8"?>
<a:theme xmlns:a="http://schemas.openxmlformats.org/drawingml/2006/main" name="WinckworthSherwood">
  <a:themeElements>
    <a:clrScheme name="Winckw-04">
      <a:dk1>
        <a:srgbClr val="1D1D1B"/>
      </a:dk1>
      <a:lt1>
        <a:srgbClr val="FFFFFF"/>
      </a:lt1>
      <a:dk2>
        <a:srgbClr val="1D1D1B"/>
      </a:dk2>
      <a:lt2>
        <a:srgbClr val="FFFFFF"/>
      </a:lt2>
      <a:accent1>
        <a:srgbClr val="BC163F"/>
      </a:accent1>
      <a:accent2>
        <a:srgbClr val="4E5B68"/>
      </a:accent2>
      <a:accent3>
        <a:srgbClr val="B6ADA5"/>
      </a:accent3>
      <a:accent4>
        <a:srgbClr val="007672"/>
      </a:accent4>
      <a:accent5>
        <a:srgbClr val="D7C4B7"/>
      </a:accent5>
      <a:accent6>
        <a:srgbClr val="3C105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49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blank.potx" id="{79B35964-3203-4870-B870-0B3093A87C97}" vid="{69C7AC97-8EA0-4BF8-8DAB-BDC591808B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spia_type xmlns="e161ba28-e53c-4fda-979b-1d6712097de7" xsi:nil="true"/>
    <image xmlns="e161ba28-e53c-4fda-979b-1d6712097de7">
      <Url xsi:nil="true"/>
      <Description xsi:nil="true"/>
    </image>
    <_spia_result xmlns="e161ba28-e53c-4fda-979b-1d6712097de7" xsi:nil="true"/>
    <ShowCombineView xmlns="e161ba28-e53c-4fda-979b-1d6712097de7" xsi:nil="true"/>
    <_spia_rule xmlns="e161ba28-e53c-4fda-979b-1d6712097de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A777661353B0346B9F75238AD889903" ma:contentTypeVersion="15" ma:contentTypeDescription="Create a new document." ma:contentTypeScope="" ma:versionID="a2a37a3a17493d847afc700566c201ff">
  <xsd:schema xmlns:xsd="http://www.w3.org/2001/XMLSchema" xmlns:xs="http://www.w3.org/2001/XMLSchema" xmlns:p="http://schemas.microsoft.com/office/2006/metadata/properties" xmlns:ns2="e161ba28-e53c-4fda-979b-1d6712097de7" targetNamespace="http://schemas.microsoft.com/office/2006/metadata/properties" ma:root="true" ma:fieldsID="41203dc0d9e71de9911bdc30c935d809" ns2:_="">
    <xsd:import namespace="e161ba28-e53c-4fda-979b-1d6712097de7"/>
    <xsd:element name="properties">
      <xsd:complexType>
        <xsd:sequence>
          <xsd:element name="documentManagement">
            <xsd:complexType>
              <xsd:all>
                <xsd:element ref="ns2:image" minOccurs="0"/>
                <xsd:element ref="ns2:Matter" minOccurs="0"/>
                <xsd:element ref="ns2:ShowCombineView" minOccurs="0"/>
                <xsd:element ref="ns2:Department" minOccurs="0"/>
                <xsd:element ref="ns2:Legal_x0020_Staff" minOccurs="0"/>
                <xsd:element ref="ns2:Reviewer" minOccurs="0"/>
                <xsd:element ref="ns2:Review_x0020_Date" minOccurs="0"/>
                <xsd:element ref="ns2:_spia_rule" minOccurs="0"/>
                <xsd:element ref="ns2:_spia_type" minOccurs="0"/>
                <xsd:element ref="ns2:_spia_resul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61ba28-e53c-4fda-979b-1d6712097de7" elementFormDefault="qualified">
    <xsd:import namespace="http://schemas.microsoft.com/office/2006/documentManagement/types"/>
    <xsd:import namespace="http://schemas.microsoft.com/office/infopath/2007/PartnerControls"/>
    <xsd:element name="image" ma:index="9"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Matter" ma:index="10" nillable="true" ma:displayName="Matter" ma:internalName="Matter" ma:readOnly="true">
      <xsd:simpleType>
        <xsd:restriction base="dms:Text"/>
      </xsd:simpleType>
    </xsd:element>
    <xsd:element name="ShowCombineView" ma:index="11" nillable="true" ma:displayName="ShowCombineView" ma:hidden="true" ma:internalName="ShowCombineView">
      <xsd:simpleType>
        <xsd:restriction base="dms:Text"/>
      </xsd:simpleType>
    </xsd:element>
    <xsd:element name="Department" ma:index="12" nillable="true" ma:displayName="Department" ma:internalName="Department" ma:readOnly="true">
      <xsd:simpleType>
        <xsd:restriction base="dms:Text"/>
      </xsd:simpleType>
    </xsd:element>
    <xsd:element name="Legal_x0020_Staff" ma:index="13" nillable="true" ma:displayName="Legal Staff" ma:internalName="Legal_x0020_Staff" ma:readOnly="true">
      <xsd:simpleType>
        <xsd:restriction base="dms:Text"/>
      </xsd:simpleType>
    </xsd:element>
    <xsd:element name="Reviewer" ma:index="14" nillable="true" ma:displayName="Reviewer" ma:internalName="Reviewer" ma:readOnly="true">
      <xsd:simpleType>
        <xsd:restriction base="dms:Text"/>
      </xsd:simpleType>
    </xsd:element>
    <xsd:element name="Review_x0020_Date" ma:index="15" nillable="true" ma:displayName="Review Date" ma:format="DateOnly" ma:internalName="Review_x0020_Date" ma:readOnly="true">
      <xsd:simpleType>
        <xsd:restriction base="dms:DateTime"/>
      </xsd:simpleType>
    </xsd:element>
    <xsd:element name="_spia_rule" ma:index="16" nillable="true" ma:displayName="_spia_rule" ma:hidden="true" ma:internalName="_spia_rule">
      <xsd:simpleType>
        <xsd:restriction base="dms:Text"/>
      </xsd:simpleType>
    </xsd:element>
    <xsd:element name="_spia_type" ma:index="17" nillable="true" ma:displayName="_spia_type" ma:hidden="true" ma:internalName="_spia_type">
      <xsd:simpleType>
        <xsd:restriction base="dms:Text"/>
      </xsd:simpleType>
    </xsd:element>
    <xsd:element name="_spia_result" ma:index="18" nillable="true" ma:displayName="_spia_result" ma:hidden="true" ma:internalName="_spia_resul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B0FC13-28AE-4FBE-9F31-D0CCD61DFAA0}">
  <ds:schemaRefs>
    <ds:schemaRef ds:uri="http://schemas.microsoft.com/sharepoint/events"/>
  </ds:schemaRefs>
</ds:datastoreItem>
</file>

<file path=customXml/itemProps2.xml><?xml version="1.0" encoding="utf-8"?>
<ds:datastoreItem xmlns:ds="http://schemas.openxmlformats.org/officeDocument/2006/customXml" ds:itemID="{6BD64534-A887-40F8-9485-31A127A76C63}">
  <ds:schemaRefs>
    <ds:schemaRef ds:uri="e161ba28-e53c-4fda-979b-1d6712097de7"/>
    <ds:schemaRef ds:uri="http://purl.org/dc/terms/"/>
    <ds:schemaRef ds:uri="http://schemas.microsoft.com/office/infopath/2007/PartnerControl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F71002A-E0D1-4E8C-9DC0-8567AEBAE036}">
  <ds:schemaRefs>
    <ds:schemaRef ds:uri="http://schemas.microsoft.com/sharepoint/v3/contenttype/forms"/>
  </ds:schemaRefs>
</ds:datastoreItem>
</file>

<file path=customXml/itemProps4.xml><?xml version="1.0" encoding="utf-8"?>
<ds:datastoreItem xmlns:ds="http://schemas.openxmlformats.org/officeDocument/2006/customXml" ds:itemID="{A055890E-DCBE-4249-AEF2-CEA614A059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61ba28-e53c-4fda-979b-1d6712097d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21746</TotalTime>
  <Words>1973</Words>
  <Application>Microsoft Office PowerPoint</Application>
  <PresentationFormat>Widescreen</PresentationFormat>
  <Paragraphs>145</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Bliss Light</vt:lpstr>
      <vt:lpstr>Calibri</vt:lpstr>
      <vt:lpstr>Symbol</vt:lpstr>
      <vt:lpstr>Times New Roman</vt:lpstr>
      <vt:lpstr>WinckworthSherwood</vt:lpstr>
      <vt:lpstr>MENTAL CAPACITY AND THE LAW Kevin McManamon</vt:lpstr>
      <vt:lpstr>Winckworth Sherwood SEND Law Practice</vt:lpstr>
      <vt:lpstr>AGENDA</vt:lpstr>
      <vt:lpstr>Sources of Mental Capacity Law</vt:lpstr>
      <vt:lpstr>Principles of the Mental Capacity Act 2005</vt:lpstr>
      <vt:lpstr>When a person lacks capacity?</vt:lpstr>
      <vt:lpstr>Inability to make decisions</vt:lpstr>
      <vt:lpstr>Inability to make decision cont.</vt:lpstr>
      <vt:lpstr>Decision making on behalf of an individual who lacks capacity</vt:lpstr>
      <vt:lpstr>Chapter 5 Code of Practice- Best Interests</vt:lpstr>
      <vt:lpstr>In practice</vt:lpstr>
      <vt:lpstr>The relevance of age</vt:lpstr>
      <vt:lpstr>The Court of Protection</vt:lpstr>
      <vt:lpstr>Main Orders of the Court of Protection</vt:lpstr>
      <vt:lpstr>Main Orders of the Court of Protection cont.</vt:lpstr>
      <vt:lpstr>One-off Decision</vt:lpstr>
      <vt:lpstr>Deputyship</vt:lpstr>
      <vt:lpstr>      Lasting Power of Attorney</vt:lpstr>
      <vt:lpstr>Capacity in the context of the SEND Tribunal</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discussion slides</dc:title>
  <dc:subject>SEND discussion slides</dc:subject>
  <dc:creator>Paige Saxton</dc:creator>
  <cp:lastModifiedBy>Kevin McManamon</cp:lastModifiedBy>
  <cp:revision>142</cp:revision>
  <dcterms:created xsi:type="dcterms:W3CDTF">2020-09-14T11:10:57Z</dcterms:created>
  <dcterms:modified xsi:type="dcterms:W3CDTF">2026-03-23T16:24:41Z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Def - Doc</vt:lpwstr>
  </property>
  <property fmtid="{D5CDD505-2E9C-101B-9397-08002B2CF9AE}" pid="3" name="_dlc_DocId">
    <vt:lpwstr>T24Z3NMDKN6Z-730-86</vt:lpwstr>
  </property>
  <property fmtid="{D5CDD505-2E9C-101B-9397-08002B2CF9AE}" pid="4" name="_dlc_DocIdUrl">
    <vt:lpwstr>http://winckies/Templates/_layouts/15/DocIdRedir.aspx?ID=T24Z3NMDKN6Z-730-86, T24Z3NMDKN6Z-730-86</vt:lpwstr>
  </property>
  <property fmtid="{D5CDD505-2E9C-101B-9397-08002B2CF9AE}" pid="5" name="_dlc_DocIdItemGuid">
    <vt:lpwstr>b5d5bb4a-92b4-4d14-9c77-52a1d066073a</vt:lpwstr>
  </property>
  <property fmtid="{D5CDD505-2E9C-101B-9397-08002B2CF9AE}" pid="6" name="Primary Author">
    <vt:lpwstr>TEK</vt:lpwstr>
  </property>
  <property fmtid="{D5CDD505-2E9C-101B-9397-08002B2CF9AE}" pid="7" name="mvOriginal Author">
    <vt:lpwstr>TEK</vt:lpwstr>
  </property>
  <property fmtid="{D5CDD505-2E9C-101B-9397-08002B2CF9AE}" pid="8" name="ContentType">
    <vt:lpwstr>Documents</vt:lpwstr>
  </property>
  <property fmtid="{D5CDD505-2E9C-101B-9397-08002B2CF9AE}" pid="9" name="FEDept">
    <vt:lpwstr>Education</vt:lpwstr>
  </property>
  <property fmtid="{D5CDD505-2E9C-101B-9397-08002B2CF9AE}" pid="10" name="Subject">
    <vt:lpwstr>SEND discussion slides</vt:lpwstr>
  </property>
  <property fmtid="{D5CDD505-2E9C-101B-9397-08002B2CF9AE}" pid="11" name="ConversationTopic">
    <vt:lpwstr>SEND discussion slides</vt:lpwstr>
  </property>
  <property fmtid="{D5CDD505-2E9C-101B-9397-08002B2CF9AE}" pid="12" name="mvConversationTopic">
    <vt:lpwstr>SEND discussion slides</vt:lpwstr>
  </property>
  <property fmtid="{D5CDD505-2E9C-101B-9397-08002B2CF9AE}" pid="13" name="Title">
    <vt:lpwstr>SEND discussion slides</vt:lpwstr>
  </property>
  <property fmtid="{D5CDD505-2E9C-101B-9397-08002B2CF9AE}" pid="14" name="Typist">
    <vt:lpwstr>TEK</vt:lpwstr>
  </property>
  <property fmtid="{D5CDD505-2E9C-101B-9397-08002B2CF9AE}" pid="15" name="mvOriginal Producer">
    <vt:lpwstr>TEK</vt:lpwstr>
  </property>
  <property fmtid="{D5CDD505-2E9C-101B-9397-08002B2CF9AE}" pid="16" name="Recipient">
    <vt:lpwstr/>
  </property>
  <property fmtid="{D5CDD505-2E9C-101B-9397-08002B2CF9AE}" pid="17" name="YourRef">
    <vt:lpwstr/>
  </property>
  <property fmtid="{D5CDD505-2E9C-101B-9397-08002B2CF9AE}" pid="18" name="ClientNumber">
    <vt:lpwstr>31444</vt:lpwstr>
  </property>
  <property fmtid="{D5CDD505-2E9C-101B-9397-08002B2CF9AE}" pid="19" name="MatterNumber">
    <vt:lpwstr>00012</vt:lpwstr>
  </property>
  <property fmtid="{D5CDD505-2E9C-101B-9397-08002B2CF9AE}" pid="20" name="MatterPartner">
    <vt:lpwstr>AMS</vt:lpwstr>
  </property>
  <property fmtid="{D5CDD505-2E9C-101B-9397-08002B2CF9AE}" pid="21" name="MatterFeeEarner">
    <vt:lpwstr>AMS</vt:lpwstr>
  </property>
</Properties>
</file>