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8"/>
  </p:notesMasterIdLst>
  <p:sldIdLst>
    <p:sldId id="387" r:id="rId2"/>
    <p:sldId id="488" r:id="rId3"/>
    <p:sldId id="504" r:id="rId4"/>
    <p:sldId id="505" r:id="rId5"/>
    <p:sldId id="506" r:id="rId6"/>
    <p:sldId id="507" r:id="rId7"/>
    <p:sldId id="508" r:id="rId8"/>
    <p:sldId id="509" r:id="rId9"/>
    <p:sldId id="510" r:id="rId10"/>
    <p:sldId id="511" r:id="rId11"/>
    <p:sldId id="512" r:id="rId12"/>
    <p:sldId id="513" r:id="rId13"/>
    <p:sldId id="514" r:id="rId14"/>
    <p:sldId id="515" r:id="rId15"/>
    <p:sldId id="516" r:id="rId16"/>
    <p:sldId id="517" r:id="rId17"/>
    <p:sldId id="518" r:id="rId18"/>
    <p:sldId id="519" r:id="rId19"/>
    <p:sldId id="256" r:id="rId20"/>
    <p:sldId id="257" r:id="rId21"/>
    <p:sldId id="258" r:id="rId22"/>
    <p:sldId id="259" r:id="rId23"/>
    <p:sldId id="260" r:id="rId24"/>
    <p:sldId id="261" r:id="rId25"/>
    <p:sldId id="496" r:id="rId26"/>
    <p:sldId id="497" r:id="rId27"/>
    <p:sldId id="498" r:id="rId28"/>
    <p:sldId id="499" r:id="rId29"/>
    <p:sldId id="500" r:id="rId30"/>
    <p:sldId id="501" r:id="rId31"/>
    <p:sldId id="262" r:id="rId32"/>
    <p:sldId id="502" r:id="rId33"/>
    <p:sldId id="263" r:id="rId34"/>
    <p:sldId id="264" r:id="rId35"/>
    <p:sldId id="491" r:id="rId36"/>
    <p:sldId id="495" r:id="rId37"/>
    <p:sldId id="490" r:id="rId38"/>
    <p:sldId id="493" r:id="rId39"/>
    <p:sldId id="503" r:id="rId40"/>
    <p:sldId id="485" r:id="rId41"/>
    <p:sldId id="487" r:id="rId42"/>
    <p:sldId id="492" r:id="rId43"/>
    <p:sldId id="464" r:id="rId44"/>
    <p:sldId id="494" r:id="rId45"/>
    <p:sldId id="465" r:id="rId46"/>
    <p:sldId id="344" r:id="rId47"/>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CE"/>
    <a:srgbClr val="F8FFC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0" autoAdjust="0"/>
    <p:restoredTop sz="94660"/>
  </p:normalViewPr>
  <p:slideViewPr>
    <p:cSldViewPr snapToGrid="0">
      <p:cViewPr varScale="1">
        <p:scale>
          <a:sx n="63" d="100"/>
          <a:sy n="63" d="100"/>
        </p:scale>
        <p:origin x="103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Kennerley" userId="fd5663bb-1d09-4062-bd32-4fda051cbe8d" providerId="ADAL" clId="{21AC6242-D3AF-416D-92DE-A76693B99D2A}"/>
    <pc:docChg chg="undo custSel addSld delSld modSld sldOrd">
      <pc:chgData name="Lucy Kennerley" userId="fd5663bb-1d09-4062-bd32-4fda051cbe8d" providerId="ADAL" clId="{21AC6242-D3AF-416D-92DE-A76693B99D2A}" dt="2026-03-17T13:22:54.435" v="2172" actId="1076"/>
      <pc:docMkLst>
        <pc:docMk/>
      </pc:docMkLst>
      <pc:sldChg chg="add">
        <pc:chgData name="Lucy Kennerley" userId="fd5663bb-1d09-4062-bd32-4fda051cbe8d" providerId="ADAL" clId="{21AC6242-D3AF-416D-92DE-A76693B99D2A}" dt="2026-03-08T07:51:06.032" v="176"/>
        <pc:sldMkLst>
          <pc:docMk/>
          <pc:sldMk cId="904948135" sldId="256"/>
        </pc:sldMkLst>
      </pc:sldChg>
      <pc:sldChg chg="modSp add mod">
        <pc:chgData name="Lucy Kennerley" userId="fd5663bb-1d09-4062-bd32-4fda051cbe8d" providerId="ADAL" clId="{21AC6242-D3AF-416D-92DE-A76693B99D2A}" dt="2026-03-08T08:43:28.217" v="640" actId="1076"/>
        <pc:sldMkLst>
          <pc:docMk/>
          <pc:sldMk cId="622799279" sldId="257"/>
        </pc:sldMkLst>
        <pc:spChg chg="mod">
          <ac:chgData name="Lucy Kennerley" userId="fd5663bb-1d09-4062-bd32-4fda051cbe8d" providerId="ADAL" clId="{21AC6242-D3AF-416D-92DE-A76693B99D2A}" dt="2026-03-08T08:43:25.287" v="639" actId="1076"/>
          <ac:spMkLst>
            <pc:docMk/>
            <pc:sldMk cId="622799279" sldId="257"/>
            <ac:spMk id="2" creationId="{00000000-0000-0000-0000-000000000000}"/>
          </ac:spMkLst>
        </pc:spChg>
        <pc:spChg chg="mod">
          <ac:chgData name="Lucy Kennerley" userId="fd5663bb-1d09-4062-bd32-4fda051cbe8d" providerId="ADAL" clId="{21AC6242-D3AF-416D-92DE-A76693B99D2A}" dt="2026-03-08T07:51:08.989" v="178" actId="27636"/>
          <ac:spMkLst>
            <pc:docMk/>
            <pc:sldMk cId="622799279" sldId="257"/>
            <ac:spMk id="3" creationId="{00000000-0000-0000-0000-000000000000}"/>
          </ac:spMkLst>
        </pc:spChg>
        <pc:picChg chg="mod">
          <ac:chgData name="Lucy Kennerley" userId="fd5663bb-1d09-4062-bd32-4fda051cbe8d" providerId="ADAL" clId="{21AC6242-D3AF-416D-92DE-A76693B99D2A}" dt="2026-03-08T08:43:28.217" v="640" actId="1076"/>
          <ac:picMkLst>
            <pc:docMk/>
            <pc:sldMk cId="622799279" sldId="257"/>
            <ac:picMk id="4" creationId="{00000000-0000-0000-0000-000000000000}"/>
          </ac:picMkLst>
        </pc:picChg>
      </pc:sldChg>
      <pc:sldChg chg="add">
        <pc:chgData name="Lucy Kennerley" userId="fd5663bb-1d09-4062-bd32-4fda051cbe8d" providerId="ADAL" clId="{21AC6242-D3AF-416D-92DE-A76693B99D2A}" dt="2026-03-08T07:51:10.052" v="179"/>
        <pc:sldMkLst>
          <pc:docMk/>
          <pc:sldMk cId="3085732356" sldId="258"/>
        </pc:sldMkLst>
      </pc:sldChg>
      <pc:sldChg chg="add">
        <pc:chgData name="Lucy Kennerley" userId="fd5663bb-1d09-4062-bd32-4fda051cbe8d" providerId="ADAL" clId="{21AC6242-D3AF-416D-92DE-A76693B99D2A}" dt="2026-03-08T07:51:14.006" v="180"/>
        <pc:sldMkLst>
          <pc:docMk/>
          <pc:sldMk cId="3024472947" sldId="259"/>
        </pc:sldMkLst>
      </pc:sldChg>
      <pc:sldChg chg="add">
        <pc:chgData name="Lucy Kennerley" userId="fd5663bb-1d09-4062-bd32-4fda051cbe8d" providerId="ADAL" clId="{21AC6242-D3AF-416D-92DE-A76693B99D2A}" dt="2026-03-08T07:51:14.855" v="181"/>
        <pc:sldMkLst>
          <pc:docMk/>
          <pc:sldMk cId="3942685429" sldId="260"/>
        </pc:sldMkLst>
      </pc:sldChg>
      <pc:sldChg chg="add">
        <pc:chgData name="Lucy Kennerley" userId="fd5663bb-1d09-4062-bd32-4fda051cbe8d" providerId="ADAL" clId="{21AC6242-D3AF-416D-92DE-A76693B99D2A}" dt="2026-03-08T07:51:17.644" v="182"/>
        <pc:sldMkLst>
          <pc:docMk/>
          <pc:sldMk cId="2914425769" sldId="261"/>
        </pc:sldMkLst>
      </pc:sldChg>
      <pc:sldChg chg="add setBg">
        <pc:chgData name="Lucy Kennerley" userId="fd5663bb-1d09-4062-bd32-4fda051cbe8d" providerId="ADAL" clId="{21AC6242-D3AF-416D-92DE-A76693B99D2A}" dt="2026-03-09T17:35:21.598" v="1478"/>
        <pc:sldMkLst>
          <pc:docMk/>
          <pc:sldMk cId="1726490038" sldId="262"/>
        </pc:sldMkLst>
      </pc:sldChg>
      <pc:sldChg chg="add setBg">
        <pc:chgData name="Lucy Kennerley" userId="fd5663bb-1d09-4062-bd32-4fda051cbe8d" providerId="ADAL" clId="{21AC6242-D3AF-416D-92DE-A76693B99D2A}" dt="2026-03-09T17:35:22.508" v="1479"/>
        <pc:sldMkLst>
          <pc:docMk/>
          <pc:sldMk cId="4207112440" sldId="263"/>
        </pc:sldMkLst>
      </pc:sldChg>
      <pc:sldChg chg="add">
        <pc:chgData name="Lucy Kennerley" userId="fd5663bb-1d09-4062-bd32-4fda051cbe8d" providerId="ADAL" clId="{21AC6242-D3AF-416D-92DE-A76693B99D2A}" dt="2026-03-09T17:35:28.011" v="1480"/>
        <pc:sldMkLst>
          <pc:docMk/>
          <pc:sldMk cId="3542985851" sldId="264"/>
        </pc:sldMkLst>
      </pc:sldChg>
      <pc:sldChg chg="modSp mod">
        <pc:chgData name="Lucy Kennerley" userId="fd5663bb-1d09-4062-bd32-4fda051cbe8d" providerId="ADAL" clId="{21AC6242-D3AF-416D-92DE-A76693B99D2A}" dt="2026-03-09T12:47:28.550" v="1379" actId="113"/>
        <pc:sldMkLst>
          <pc:docMk/>
          <pc:sldMk cId="0" sldId="344"/>
        </pc:sldMkLst>
        <pc:spChg chg="mod">
          <ac:chgData name="Lucy Kennerley" userId="fd5663bb-1d09-4062-bd32-4fda051cbe8d" providerId="ADAL" clId="{21AC6242-D3AF-416D-92DE-A76693B99D2A}" dt="2026-03-09T12:47:28.550" v="1379" actId="113"/>
          <ac:spMkLst>
            <pc:docMk/>
            <pc:sldMk cId="0" sldId="344"/>
            <ac:spMk id="3" creationId="{722B04B6-26A7-469D-B526-0B25BFA11871}"/>
          </ac:spMkLst>
        </pc:spChg>
      </pc:sldChg>
      <pc:sldChg chg="addSp delSp modSp mod">
        <pc:chgData name="Lucy Kennerley" userId="fd5663bb-1d09-4062-bd32-4fda051cbe8d" providerId="ADAL" clId="{21AC6242-D3AF-416D-92DE-A76693B99D2A}" dt="2026-03-10T07:10:52.312" v="2006" actId="20577"/>
        <pc:sldMkLst>
          <pc:docMk/>
          <pc:sldMk cId="0" sldId="387"/>
        </pc:sldMkLst>
        <pc:spChg chg="mod">
          <ac:chgData name="Lucy Kennerley" userId="fd5663bb-1d09-4062-bd32-4fda051cbe8d" providerId="ADAL" clId="{21AC6242-D3AF-416D-92DE-A76693B99D2A}" dt="2026-03-10T07:10:52.312" v="2006" actId="20577"/>
          <ac:spMkLst>
            <pc:docMk/>
            <pc:sldMk cId="0" sldId="387"/>
            <ac:spMk id="3" creationId="{857BB250-8320-402A-84C1-F750B00649E2}"/>
          </ac:spMkLst>
        </pc:spChg>
        <pc:spChg chg="add">
          <ac:chgData name="Lucy Kennerley" userId="fd5663bb-1d09-4062-bd32-4fda051cbe8d" providerId="ADAL" clId="{21AC6242-D3AF-416D-92DE-A76693B99D2A}" dt="2026-03-08T09:32:47.688" v="1266" actId="26606"/>
          <ac:spMkLst>
            <pc:docMk/>
            <pc:sldMk cId="0" sldId="387"/>
            <ac:spMk id="51230" creationId="{665DBBEF-238B-476B-96AB-8AAC3224ECEA}"/>
          </ac:spMkLst>
        </pc:spChg>
        <pc:spChg chg="add">
          <ac:chgData name="Lucy Kennerley" userId="fd5663bb-1d09-4062-bd32-4fda051cbe8d" providerId="ADAL" clId="{21AC6242-D3AF-416D-92DE-A76693B99D2A}" dt="2026-03-08T09:32:47.688" v="1266" actId="26606"/>
          <ac:spMkLst>
            <pc:docMk/>
            <pc:sldMk cId="0" sldId="387"/>
            <ac:spMk id="51232" creationId="{3FCFB1DE-0B7E-48CC-BA90-B2AB0889F9D6}"/>
          </ac:spMkLst>
        </pc:spChg>
        <pc:picChg chg="mod">
          <ac:chgData name="Lucy Kennerley" userId="fd5663bb-1d09-4062-bd32-4fda051cbe8d" providerId="ADAL" clId="{21AC6242-D3AF-416D-92DE-A76693B99D2A}" dt="2026-03-08T09:32:47.688" v="1266" actId="26606"/>
          <ac:picMkLst>
            <pc:docMk/>
            <pc:sldMk cId="0" sldId="387"/>
            <ac:picMk id="51203" creationId="{31C889F3-7663-4F18-9DA3-9421654489C2}"/>
          </ac:picMkLst>
        </pc:picChg>
      </pc:sldChg>
      <pc:sldChg chg="addSp delSp modSp mod ord">
        <pc:chgData name="Lucy Kennerley" userId="fd5663bb-1d09-4062-bd32-4fda051cbe8d" providerId="ADAL" clId="{21AC6242-D3AF-416D-92DE-A76693B99D2A}" dt="2026-03-10T07:00:13.076" v="1992" actId="2711"/>
        <pc:sldMkLst>
          <pc:docMk/>
          <pc:sldMk cId="3866691045" sldId="464"/>
        </pc:sldMkLst>
        <pc:spChg chg="add mod">
          <ac:chgData name="Lucy Kennerley" userId="fd5663bb-1d09-4062-bd32-4fda051cbe8d" providerId="ADAL" clId="{21AC6242-D3AF-416D-92DE-A76693B99D2A}" dt="2026-03-09T12:40:23.747" v="1311" actId="14100"/>
          <ac:spMkLst>
            <pc:docMk/>
            <pc:sldMk cId="3866691045" sldId="464"/>
            <ac:spMk id="2" creationId="{F526C2BA-483E-BD3F-FB1C-37B92620F799}"/>
          </ac:spMkLst>
        </pc:spChg>
        <pc:spChg chg="add mod">
          <ac:chgData name="Lucy Kennerley" userId="fd5663bb-1d09-4062-bd32-4fda051cbe8d" providerId="ADAL" clId="{21AC6242-D3AF-416D-92DE-A76693B99D2A}" dt="2026-03-10T06:51:36.238" v="1864" actId="1076"/>
          <ac:spMkLst>
            <pc:docMk/>
            <pc:sldMk cId="3866691045" sldId="464"/>
            <ac:spMk id="7" creationId="{6C3B7775-DE35-531E-9BD2-EE6B1A8A020A}"/>
          </ac:spMkLst>
        </pc:spChg>
        <pc:spChg chg="add mod">
          <ac:chgData name="Lucy Kennerley" userId="fd5663bb-1d09-4062-bd32-4fda051cbe8d" providerId="ADAL" clId="{21AC6242-D3AF-416D-92DE-A76693B99D2A}" dt="2026-03-08T08:59:05.927" v="942" actId="20577"/>
          <ac:spMkLst>
            <pc:docMk/>
            <pc:sldMk cId="3866691045" sldId="464"/>
            <ac:spMk id="12" creationId="{E25F9039-E327-EDDA-7A1C-916434BA590F}"/>
          </ac:spMkLst>
        </pc:spChg>
        <pc:spChg chg="add mod">
          <ac:chgData name="Lucy Kennerley" userId="fd5663bb-1d09-4062-bd32-4fda051cbe8d" providerId="ADAL" clId="{21AC6242-D3AF-416D-92DE-A76693B99D2A}" dt="2026-03-10T06:47:06.492" v="1722" actId="1076"/>
          <ac:spMkLst>
            <pc:docMk/>
            <pc:sldMk cId="3866691045" sldId="464"/>
            <ac:spMk id="29" creationId="{0590FFB4-9883-5A41-7B56-C1EB18F4C3EC}"/>
          </ac:spMkLst>
        </pc:spChg>
        <pc:spChg chg="add mod">
          <ac:chgData name="Lucy Kennerley" userId="fd5663bb-1d09-4062-bd32-4fda051cbe8d" providerId="ADAL" clId="{21AC6242-D3AF-416D-92DE-A76693B99D2A}" dt="2026-03-08T09:14:21.996" v="1179" actId="20577"/>
          <ac:spMkLst>
            <pc:docMk/>
            <pc:sldMk cId="3866691045" sldId="464"/>
            <ac:spMk id="31" creationId="{D9B4D30A-DCF0-BABB-E50E-B21BBC63F767}"/>
          </ac:spMkLst>
        </pc:spChg>
        <pc:spChg chg="add mod">
          <ac:chgData name="Lucy Kennerley" userId="fd5663bb-1d09-4062-bd32-4fda051cbe8d" providerId="ADAL" clId="{21AC6242-D3AF-416D-92DE-A76693B99D2A}" dt="2026-03-10T06:46:58.584" v="1720" actId="1076"/>
          <ac:spMkLst>
            <pc:docMk/>
            <pc:sldMk cId="3866691045" sldId="464"/>
            <ac:spMk id="33" creationId="{0B20FAF7-2845-8704-F7B8-61147F883036}"/>
          </ac:spMkLst>
        </pc:spChg>
        <pc:spChg chg="add mod">
          <ac:chgData name="Lucy Kennerley" userId="fd5663bb-1d09-4062-bd32-4fda051cbe8d" providerId="ADAL" clId="{21AC6242-D3AF-416D-92DE-A76693B99D2A}" dt="2026-03-10T07:00:13.076" v="1992" actId="2711"/>
          <ac:spMkLst>
            <pc:docMk/>
            <pc:sldMk cId="3866691045" sldId="464"/>
            <ac:spMk id="35" creationId="{3A13FFB8-5E7E-4743-53D7-E3A8D78FB8AF}"/>
          </ac:spMkLst>
        </pc:spChg>
        <pc:picChg chg="add mod">
          <ac:chgData name="Lucy Kennerley" userId="fd5663bb-1d09-4062-bd32-4fda051cbe8d" providerId="ADAL" clId="{21AC6242-D3AF-416D-92DE-A76693B99D2A}" dt="2026-03-10T06:49:11.869" v="1724" actId="1076"/>
          <ac:picMkLst>
            <pc:docMk/>
            <pc:sldMk cId="3866691045" sldId="464"/>
            <ac:picMk id="4" creationId="{7D7830EA-BC25-F248-FE3D-5679898FD5E5}"/>
          </ac:picMkLst>
        </pc:picChg>
        <pc:picChg chg="add mod">
          <ac:chgData name="Lucy Kennerley" userId="fd5663bb-1d09-4062-bd32-4fda051cbe8d" providerId="ADAL" clId="{21AC6242-D3AF-416D-92DE-A76693B99D2A}" dt="2026-03-08T09:13:01.705" v="1169" actId="1076"/>
          <ac:picMkLst>
            <pc:docMk/>
            <pc:sldMk cId="3866691045" sldId="464"/>
            <ac:picMk id="16" creationId="{F8B9937F-A341-2EFE-4A29-45E6BE7DEA9F}"/>
          </ac:picMkLst>
        </pc:picChg>
        <pc:picChg chg="add mod">
          <ac:chgData name="Lucy Kennerley" userId="fd5663bb-1d09-4062-bd32-4fda051cbe8d" providerId="ADAL" clId="{21AC6242-D3AF-416D-92DE-A76693B99D2A}" dt="2026-03-08T09:14:28.490" v="1181" actId="1076"/>
          <ac:picMkLst>
            <pc:docMk/>
            <pc:sldMk cId="3866691045" sldId="464"/>
            <ac:picMk id="19" creationId="{9A908D49-01A6-4385-95FE-0F16370D983F}"/>
          </ac:picMkLst>
        </pc:picChg>
        <pc:picChg chg="add mod">
          <ac:chgData name="Lucy Kennerley" userId="fd5663bb-1d09-4062-bd32-4fda051cbe8d" providerId="ADAL" clId="{21AC6242-D3AF-416D-92DE-A76693B99D2A}" dt="2026-03-10T06:46:54.811" v="1719" actId="1076"/>
          <ac:picMkLst>
            <pc:docMk/>
            <pc:sldMk cId="3866691045" sldId="464"/>
            <ac:picMk id="25" creationId="{B78D9C16-88AA-8A79-5C0A-362E3E19C5A7}"/>
          </ac:picMkLst>
        </pc:picChg>
        <pc:picChg chg="add mod">
          <ac:chgData name="Lucy Kennerley" userId="fd5663bb-1d09-4062-bd32-4fda051cbe8d" providerId="ADAL" clId="{21AC6242-D3AF-416D-92DE-A76693B99D2A}" dt="2026-03-10T06:59:47.464" v="1989" actId="1076"/>
          <ac:picMkLst>
            <pc:docMk/>
            <pc:sldMk cId="3866691045" sldId="464"/>
            <ac:picMk id="27" creationId="{08DB0403-59B7-7589-E449-589E7592481A}"/>
          </ac:picMkLst>
        </pc:picChg>
        <pc:cxnChg chg="add">
          <ac:chgData name="Lucy Kennerley" userId="fd5663bb-1d09-4062-bd32-4fda051cbe8d" providerId="ADAL" clId="{21AC6242-D3AF-416D-92DE-A76693B99D2A}" dt="2026-03-08T08:31:43.208" v="384" actId="26606"/>
          <ac:cxnSpMkLst>
            <pc:docMk/>
            <pc:sldMk cId="3866691045" sldId="464"/>
            <ac:cxnSpMk id="10" creationId="{4D56677B-C0B7-4DAC-ACAD-8054FF1B599A}"/>
          </ac:cxnSpMkLst>
        </pc:cxnChg>
      </pc:sldChg>
      <pc:sldChg chg="addSp modSp new del mod">
        <pc:chgData name="Lucy Kennerley" userId="fd5663bb-1d09-4062-bd32-4fda051cbe8d" providerId="ADAL" clId="{21AC6242-D3AF-416D-92DE-A76693B99D2A}" dt="2026-03-17T13:03:59.216" v="2060" actId="47"/>
        <pc:sldMkLst>
          <pc:docMk/>
          <pc:sldMk cId="3276157689" sldId="468"/>
        </pc:sldMkLst>
      </pc:sldChg>
      <pc:sldChg chg="addSp modSp new del mod">
        <pc:chgData name="Lucy Kennerley" userId="fd5663bb-1d09-4062-bd32-4fda051cbe8d" providerId="ADAL" clId="{21AC6242-D3AF-416D-92DE-A76693B99D2A}" dt="2026-03-17T13:03:59.757" v="2061" actId="47"/>
        <pc:sldMkLst>
          <pc:docMk/>
          <pc:sldMk cId="2867642308" sldId="469"/>
        </pc:sldMkLst>
      </pc:sldChg>
      <pc:sldChg chg="addSp modSp new del mod">
        <pc:chgData name="Lucy Kennerley" userId="fd5663bb-1d09-4062-bd32-4fda051cbe8d" providerId="ADAL" clId="{21AC6242-D3AF-416D-92DE-A76693B99D2A}" dt="2026-03-17T13:04:00.321" v="2062" actId="47"/>
        <pc:sldMkLst>
          <pc:docMk/>
          <pc:sldMk cId="2025804125" sldId="470"/>
        </pc:sldMkLst>
      </pc:sldChg>
      <pc:sldChg chg="addSp modSp new del mod">
        <pc:chgData name="Lucy Kennerley" userId="fd5663bb-1d09-4062-bd32-4fda051cbe8d" providerId="ADAL" clId="{21AC6242-D3AF-416D-92DE-A76693B99D2A}" dt="2026-03-17T13:04:00.840" v="2063" actId="47"/>
        <pc:sldMkLst>
          <pc:docMk/>
          <pc:sldMk cId="3809581568" sldId="471"/>
        </pc:sldMkLst>
      </pc:sldChg>
      <pc:sldChg chg="addSp modSp new del mod">
        <pc:chgData name="Lucy Kennerley" userId="fd5663bb-1d09-4062-bd32-4fda051cbe8d" providerId="ADAL" clId="{21AC6242-D3AF-416D-92DE-A76693B99D2A}" dt="2026-03-17T13:04:01.323" v="2064" actId="47"/>
        <pc:sldMkLst>
          <pc:docMk/>
          <pc:sldMk cId="1486284283" sldId="472"/>
        </pc:sldMkLst>
      </pc:sldChg>
      <pc:sldChg chg="addSp modSp new del mod">
        <pc:chgData name="Lucy Kennerley" userId="fd5663bb-1d09-4062-bd32-4fda051cbe8d" providerId="ADAL" clId="{21AC6242-D3AF-416D-92DE-A76693B99D2A}" dt="2026-03-17T13:04:01.812" v="2065" actId="47"/>
        <pc:sldMkLst>
          <pc:docMk/>
          <pc:sldMk cId="3516164466" sldId="473"/>
        </pc:sldMkLst>
      </pc:sldChg>
      <pc:sldChg chg="addSp modSp new del mod">
        <pc:chgData name="Lucy Kennerley" userId="fd5663bb-1d09-4062-bd32-4fda051cbe8d" providerId="ADAL" clId="{21AC6242-D3AF-416D-92DE-A76693B99D2A}" dt="2026-03-17T13:04:02.772" v="2066" actId="47"/>
        <pc:sldMkLst>
          <pc:docMk/>
          <pc:sldMk cId="2555165415" sldId="474"/>
        </pc:sldMkLst>
      </pc:sldChg>
      <pc:sldChg chg="addSp modSp new del mod">
        <pc:chgData name="Lucy Kennerley" userId="fd5663bb-1d09-4062-bd32-4fda051cbe8d" providerId="ADAL" clId="{21AC6242-D3AF-416D-92DE-A76693B99D2A}" dt="2026-03-17T13:04:03.354" v="2067" actId="47"/>
        <pc:sldMkLst>
          <pc:docMk/>
          <pc:sldMk cId="2089133583" sldId="475"/>
        </pc:sldMkLst>
      </pc:sldChg>
      <pc:sldChg chg="addSp modSp new del mod">
        <pc:chgData name="Lucy Kennerley" userId="fd5663bb-1d09-4062-bd32-4fda051cbe8d" providerId="ADAL" clId="{21AC6242-D3AF-416D-92DE-A76693B99D2A}" dt="2026-03-17T13:04:03.845" v="2068" actId="47"/>
        <pc:sldMkLst>
          <pc:docMk/>
          <pc:sldMk cId="4025765802" sldId="476"/>
        </pc:sldMkLst>
      </pc:sldChg>
      <pc:sldChg chg="addSp modSp new del mod">
        <pc:chgData name="Lucy Kennerley" userId="fd5663bb-1d09-4062-bd32-4fda051cbe8d" providerId="ADAL" clId="{21AC6242-D3AF-416D-92DE-A76693B99D2A}" dt="2026-03-17T13:04:04.290" v="2069" actId="47"/>
        <pc:sldMkLst>
          <pc:docMk/>
          <pc:sldMk cId="2815012519" sldId="477"/>
        </pc:sldMkLst>
      </pc:sldChg>
      <pc:sldChg chg="addSp modSp new del mod">
        <pc:chgData name="Lucy Kennerley" userId="fd5663bb-1d09-4062-bd32-4fda051cbe8d" providerId="ADAL" clId="{21AC6242-D3AF-416D-92DE-A76693B99D2A}" dt="2026-03-17T13:04:04.737" v="2070" actId="47"/>
        <pc:sldMkLst>
          <pc:docMk/>
          <pc:sldMk cId="1719261382" sldId="478"/>
        </pc:sldMkLst>
      </pc:sldChg>
      <pc:sldChg chg="addSp modSp new del mod">
        <pc:chgData name="Lucy Kennerley" userId="fd5663bb-1d09-4062-bd32-4fda051cbe8d" providerId="ADAL" clId="{21AC6242-D3AF-416D-92DE-A76693B99D2A}" dt="2026-03-17T13:04:05.188" v="2071" actId="47"/>
        <pc:sldMkLst>
          <pc:docMk/>
          <pc:sldMk cId="1207113522" sldId="479"/>
        </pc:sldMkLst>
      </pc:sldChg>
      <pc:sldChg chg="addSp modSp new del mod">
        <pc:chgData name="Lucy Kennerley" userId="fd5663bb-1d09-4062-bd32-4fda051cbe8d" providerId="ADAL" clId="{21AC6242-D3AF-416D-92DE-A76693B99D2A}" dt="2026-03-17T13:04:05.686" v="2072" actId="47"/>
        <pc:sldMkLst>
          <pc:docMk/>
          <pc:sldMk cId="4280932307" sldId="480"/>
        </pc:sldMkLst>
      </pc:sldChg>
      <pc:sldChg chg="addSp modSp new del mod">
        <pc:chgData name="Lucy Kennerley" userId="fd5663bb-1d09-4062-bd32-4fda051cbe8d" providerId="ADAL" clId="{21AC6242-D3AF-416D-92DE-A76693B99D2A}" dt="2026-03-17T13:04:06.103" v="2073" actId="47"/>
        <pc:sldMkLst>
          <pc:docMk/>
          <pc:sldMk cId="4060517964" sldId="481"/>
        </pc:sldMkLst>
      </pc:sldChg>
      <pc:sldChg chg="addSp modSp new del mod">
        <pc:chgData name="Lucy Kennerley" userId="fd5663bb-1d09-4062-bd32-4fda051cbe8d" providerId="ADAL" clId="{21AC6242-D3AF-416D-92DE-A76693B99D2A}" dt="2026-03-17T13:04:06.541" v="2074" actId="47"/>
        <pc:sldMkLst>
          <pc:docMk/>
          <pc:sldMk cId="3207212478" sldId="482"/>
        </pc:sldMkLst>
      </pc:sldChg>
      <pc:sldChg chg="addSp modSp new del mod">
        <pc:chgData name="Lucy Kennerley" userId="fd5663bb-1d09-4062-bd32-4fda051cbe8d" providerId="ADAL" clId="{21AC6242-D3AF-416D-92DE-A76693B99D2A}" dt="2026-03-17T13:04:07.355" v="2075" actId="47"/>
        <pc:sldMkLst>
          <pc:docMk/>
          <pc:sldMk cId="4233639443" sldId="483"/>
        </pc:sldMkLst>
      </pc:sldChg>
      <pc:sldChg chg="addSp delSp modSp new mod ord setBg addAnim">
        <pc:chgData name="Lucy Kennerley" userId="fd5663bb-1d09-4062-bd32-4fda051cbe8d" providerId="ADAL" clId="{21AC6242-D3AF-416D-92DE-A76693B99D2A}" dt="2026-03-17T13:22:54.435" v="2172" actId="1076"/>
        <pc:sldMkLst>
          <pc:docMk/>
          <pc:sldMk cId="2079752263" sldId="485"/>
        </pc:sldMkLst>
        <pc:spChg chg="add mod">
          <ac:chgData name="Lucy Kennerley" userId="fd5663bb-1d09-4062-bd32-4fda051cbe8d" providerId="ADAL" clId="{21AC6242-D3AF-416D-92DE-A76693B99D2A}" dt="2026-03-08T09:35:35.219" v="1285" actId="26606"/>
          <ac:spMkLst>
            <pc:docMk/>
            <pc:sldMk cId="2079752263" sldId="485"/>
            <ac:spMk id="6" creationId="{0CC6A38E-5A08-8D50-FF71-C086A6122E4A}"/>
          </ac:spMkLst>
        </pc:spChg>
        <pc:spChg chg="add">
          <ac:chgData name="Lucy Kennerley" userId="fd5663bb-1d09-4062-bd32-4fda051cbe8d" providerId="ADAL" clId="{21AC6242-D3AF-416D-92DE-A76693B99D2A}" dt="2026-03-08T09:35:35.219" v="1285" actId="26606"/>
          <ac:spMkLst>
            <pc:docMk/>
            <pc:sldMk cId="2079752263" sldId="485"/>
            <ac:spMk id="22" creationId="{DA21A4AC-5300-4176-B2FB-67830A380702}"/>
          </ac:spMkLst>
        </pc:spChg>
        <pc:spChg chg="add">
          <ac:chgData name="Lucy Kennerley" userId="fd5663bb-1d09-4062-bd32-4fda051cbe8d" providerId="ADAL" clId="{21AC6242-D3AF-416D-92DE-A76693B99D2A}" dt="2026-03-08T09:35:35.219" v="1285" actId="26606"/>
          <ac:spMkLst>
            <pc:docMk/>
            <pc:sldMk cId="2079752263" sldId="485"/>
            <ac:spMk id="24" creationId="{5A09F8C8-3B6F-414C-866C-80565B61075D}"/>
          </ac:spMkLst>
        </pc:spChg>
        <pc:picChg chg="add mod">
          <ac:chgData name="Lucy Kennerley" userId="fd5663bb-1d09-4062-bd32-4fda051cbe8d" providerId="ADAL" clId="{21AC6242-D3AF-416D-92DE-A76693B99D2A}" dt="2026-03-17T13:22:52.716" v="2171" actId="1076"/>
          <ac:picMkLst>
            <pc:docMk/>
            <pc:sldMk cId="2079752263" sldId="485"/>
            <ac:picMk id="3" creationId="{8ABBEC5F-D8E7-E1B1-2599-441FEEDF5673}"/>
          </ac:picMkLst>
        </pc:picChg>
        <pc:picChg chg="add del mod ord">
          <ac:chgData name="Lucy Kennerley" userId="fd5663bb-1d09-4062-bd32-4fda051cbe8d" providerId="ADAL" clId="{21AC6242-D3AF-416D-92DE-A76693B99D2A}" dt="2026-03-17T13:21:28.998" v="2163" actId="478"/>
          <ac:picMkLst>
            <pc:docMk/>
            <pc:sldMk cId="2079752263" sldId="485"/>
            <ac:picMk id="4" creationId="{9B53FCF7-9D03-ACA6-59F7-B5559B1E0520}"/>
          </ac:picMkLst>
        </pc:picChg>
        <pc:picChg chg="add del mod ord">
          <ac:chgData name="Lucy Kennerley" userId="fd5663bb-1d09-4062-bd32-4fda051cbe8d" providerId="ADAL" clId="{21AC6242-D3AF-416D-92DE-A76693B99D2A}" dt="2026-03-17T13:21:30.812" v="2164" actId="478"/>
          <ac:picMkLst>
            <pc:docMk/>
            <pc:sldMk cId="2079752263" sldId="485"/>
            <ac:picMk id="5" creationId="{D3824C7C-789C-BFF8-8445-36E6FFB4D41D}"/>
          </ac:picMkLst>
        </pc:picChg>
        <pc:picChg chg="add mod">
          <ac:chgData name="Lucy Kennerley" userId="fd5663bb-1d09-4062-bd32-4fda051cbe8d" providerId="ADAL" clId="{21AC6242-D3AF-416D-92DE-A76693B99D2A}" dt="2026-03-17T13:22:54.435" v="2172" actId="1076"/>
          <ac:picMkLst>
            <pc:docMk/>
            <pc:sldMk cId="2079752263" sldId="485"/>
            <ac:picMk id="8" creationId="{0A328329-1915-F7E9-0255-379733019530}"/>
          </ac:picMkLst>
        </pc:picChg>
      </pc:sldChg>
      <pc:sldChg chg="addSp delSp modSp new mod ord setBg">
        <pc:chgData name="Lucy Kennerley" userId="fd5663bb-1d09-4062-bd32-4fda051cbe8d" providerId="ADAL" clId="{21AC6242-D3AF-416D-92DE-A76693B99D2A}" dt="2026-03-08T09:28:06.166" v="1258" actId="1076"/>
        <pc:sldMkLst>
          <pc:docMk/>
          <pc:sldMk cId="4257560474" sldId="487"/>
        </pc:sldMkLst>
        <pc:spChg chg="add mod">
          <ac:chgData name="Lucy Kennerley" userId="fd5663bb-1d09-4062-bd32-4fda051cbe8d" providerId="ADAL" clId="{21AC6242-D3AF-416D-92DE-A76693B99D2A}" dt="2026-03-08T09:27:49.312" v="1253" actId="26606"/>
          <ac:spMkLst>
            <pc:docMk/>
            <pc:sldMk cId="4257560474" sldId="487"/>
            <ac:spMk id="8" creationId="{9396BC6E-79D1-680D-90BE-3444DDDE6A2E}"/>
          </ac:spMkLst>
        </pc:spChg>
        <pc:spChg chg="add">
          <ac:chgData name="Lucy Kennerley" userId="fd5663bb-1d09-4062-bd32-4fda051cbe8d" providerId="ADAL" clId="{21AC6242-D3AF-416D-92DE-A76693B99D2A}" dt="2026-03-08T09:27:49.312" v="1253" actId="26606"/>
          <ac:spMkLst>
            <pc:docMk/>
            <pc:sldMk cId="4257560474" sldId="487"/>
            <ac:spMk id="25" creationId="{C4879EFC-8E62-4E00-973C-C45EE9EC676D}"/>
          </ac:spMkLst>
        </pc:spChg>
        <pc:spChg chg="add">
          <ac:chgData name="Lucy Kennerley" userId="fd5663bb-1d09-4062-bd32-4fda051cbe8d" providerId="ADAL" clId="{21AC6242-D3AF-416D-92DE-A76693B99D2A}" dt="2026-03-08T09:27:49.312" v="1253" actId="26606"/>
          <ac:spMkLst>
            <pc:docMk/>
            <pc:sldMk cId="4257560474" sldId="487"/>
            <ac:spMk id="27" creationId="{D6A9C53F-5F90-40A5-8C85-5412D39C8C68}"/>
          </ac:spMkLst>
        </pc:spChg>
        <pc:picChg chg="add mod ord">
          <ac:chgData name="Lucy Kennerley" userId="fd5663bb-1d09-4062-bd32-4fda051cbe8d" providerId="ADAL" clId="{21AC6242-D3AF-416D-92DE-A76693B99D2A}" dt="2026-03-08T09:28:00.576" v="1256" actId="14100"/>
          <ac:picMkLst>
            <pc:docMk/>
            <pc:sldMk cId="4257560474" sldId="487"/>
            <ac:picMk id="5" creationId="{F11EBA76-3258-35B4-72D4-C39DBC1028B3}"/>
          </ac:picMkLst>
        </pc:picChg>
        <pc:picChg chg="add mod ord modCrop">
          <ac:chgData name="Lucy Kennerley" userId="fd5663bb-1d09-4062-bd32-4fda051cbe8d" providerId="ADAL" clId="{21AC6242-D3AF-416D-92DE-A76693B99D2A}" dt="2026-03-08T09:28:06.166" v="1258" actId="1076"/>
          <ac:picMkLst>
            <pc:docMk/>
            <pc:sldMk cId="4257560474" sldId="487"/>
            <ac:picMk id="7" creationId="{58557C23-56A0-BFA5-EFE3-9ABCA1873C3A}"/>
          </ac:picMkLst>
        </pc:picChg>
      </pc:sldChg>
      <pc:sldChg chg="addSp delSp modSp new mod setBg">
        <pc:chgData name="Lucy Kennerley" userId="fd5663bb-1d09-4062-bd32-4fda051cbe8d" providerId="ADAL" clId="{21AC6242-D3AF-416D-92DE-A76693B99D2A}" dt="2026-03-09T13:20:50.628" v="1469" actId="207"/>
        <pc:sldMkLst>
          <pc:docMk/>
          <pc:sldMk cId="3787695080" sldId="488"/>
        </pc:sldMkLst>
        <pc:spChg chg="mod">
          <ac:chgData name="Lucy Kennerley" userId="fd5663bb-1d09-4062-bd32-4fda051cbe8d" providerId="ADAL" clId="{21AC6242-D3AF-416D-92DE-A76693B99D2A}" dt="2026-03-09T13:20:50.628" v="1469" actId="207"/>
          <ac:spMkLst>
            <pc:docMk/>
            <pc:sldMk cId="3787695080" sldId="488"/>
            <ac:spMk id="2" creationId="{D0CC72BA-5EEB-1AF4-D564-A5604ECF7E8C}"/>
          </ac:spMkLst>
        </pc:spChg>
        <pc:spChg chg="mod">
          <ac:chgData name="Lucy Kennerley" userId="fd5663bb-1d09-4062-bd32-4fda051cbe8d" providerId="ADAL" clId="{21AC6242-D3AF-416D-92DE-A76693B99D2A}" dt="2026-03-09T13:20:46.486" v="1468" actId="207"/>
          <ac:spMkLst>
            <pc:docMk/>
            <pc:sldMk cId="3787695080" sldId="488"/>
            <ac:spMk id="3" creationId="{9EEE24C4-A988-6FE6-07C3-46E7B8105354}"/>
          </ac:spMkLst>
        </pc:spChg>
        <pc:spChg chg="add">
          <ac:chgData name="Lucy Kennerley" userId="fd5663bb-1d09-4062-bd32-4fda051cbe8d" providerId="ADAL" clId="{21AC6242-D3AF-416D-92DE-A76693B99D2A}" dt="2026-03-08T09:25:29.909" v="1252" actId="26606"/>
          <ac:spMkLst>
            <pc:docMk/>
            <pc:sldMk cId="3787695080" sldId="488"/>
            <ac:spMk id="16" creationId="{2B97F24A-32CE-4C1C-A50D-3016B394DCFB}"/>
          </ac:spMkLst>
        </pc:spChg>
        <pc:spChg chg="add">
          <ac:chgData name="Lucy Kennerley" userId="fd5663bb-1d09-4062-bd32-4fda051cbe8d" providerId="ADAL" clId="{21AC6242-D3AF-416D-92DE-A76693B99D2A}" dt="2026-03-08T09:25:29.909" v="1252" actId="26606"/>
          <ac:spMkLst>
            <pc:docMk/>
            <pc:sldMk cId="3787695080" sldId="488"/>
            <ac:spMk id="18" creationId="{CD8B4F24-440B-49E9-B85D-733523DC064B}"/>
          </ac:spMkLst>
        </pc:spChg>
        <pc:picChg chg="add mod">
          <ac:chgData name="Lucy Kennerley" userId="fd5663bb-1d09-4062-bd32-4fda051cbe8d" providerId="ADAL" clId="{21AC6242-D3AF-416D-92DE-A76693B99D2A}" dt="2026-03-08T09:25:29.909" v="1252" actId="26606"/>
          <ac:picMkLst>
            <pc:docMk/>
            <pc:sldMk cId="3787695080" sldId="488"/>
            <ac:picMk id="4" creationId="{4F4CA0E9-2D80-548F-4CC5-BE755FAF702C}"/>
          </ac:picMkLst>
        </pc:picChg>
      </pc:sldChg>
      <pc:sldChg chg="addSp delSp modSp new mod setBg">
        <pc:chgData name="Lucy Kennerley" userId="fd5663bb-1d09-4062-bd32-4fda051cbe8d" providerId="ADAL" clId="{21AC6242-D3AF-416D-92DE-A76693B99D2A}" dt="2026-03-17T13:21:15.296" v="2162" actId="14100"/>
        <pc:sldMkLst>
          <pc:docMk/>
          <pc:sldMk cId="3897814940" sldId="490"/>
        </pc:sldMkLst>
        <pc:spChg chg="mod">
          <ac:chgData name="Lucy Kennerley" userId="fd5663bb-1d09-4062-bd32-4fda051cbe8d" providerId="ADAL" clId="{21AC6242-D3AF-416D-92DE-A76693B99D2A}" dt="2026-03-09T13:21:12.254" v="1470" actId="207"/>
          <ac:spMkLst>
            <pc:docMk/>
            <pc:sldMk cId="3897814940" sldId="490"/>
            <ac:spMk id="2" creationId="{F3742144-C31C-A6D0-DD94-04F1484379B4}"/>
          </ac:spMkLst>
        </pc:spChg>
        <pc:spChg chg="add">
          <ac:chgData name="Lucy Kennerley" userId="fd5663bb-1d09-4062-bd32-4fda051cbe8d" providerId="ADAL" clId="{21AC6242-D3AF-416D-92DE-A76693B99D2A}" dt="2026-03-08T09:32:23.507" v="1262" actId="26606"/>
          <ac:spMkLst>
            <pc:docMk/>
            <pc:sldMk cId="3897814940" sldId="490"/>
            <ac:spMk id="11" creationId="{7C98A213-5994-475E-B327-DC6EC27FBA8B}"/>
          </ac:spMkLst>
        </pc:spChg>
        <pc:spChg chg="add">
          <ac:chgData name="Lucy Kennerley" userId="fd5663bb-1d09-4062-bd32-4fda051cbe8d" providerId="ADAL" clId="{21AC6242-D3AF-416D-92DE-A76693B99D2A}" dt="2026-03-08T09:32:23.507" v="1262" actId="26606"/>
          <ac:spMkLst>
            <pc:docMk/>
            <pc:sldMk cId="3897814940" sldId="490"/>
            <ac:spMk id="13" creationId="{4B030A0D-0DAD-4A99-89BB-419527D6A64B}"/>
          </ac:spMkLst>
        </pc:spChg>
        <pc:picChg chg="add mod">
          <ac:chgData name="Lucy Kennerley" userId="fd5663bb-1d09-4062-bd32-4fda051cbe8d" providerId="ADAL" clId="{21AC6242-D3AF-416D-92DE-A76693B99D2A}" dt="2026-03-09T12:39:01.488" v="1305" actId="1076"/>
          <ac:picMkLst>
            <pc:docMk/>
            <pc:sldMk cId="3897814940" sldId="490"/>
            <ac:picMk id="4" creationId="{51766C0B-7730-FC5A-488C-2169040DD416}"/>
          </ac:picMkLst>
        </pc:picChg>
        <pc:picChg chg="add del mod ord">
          <ac:chgData name="Lucy Kennerley" userId="fd5663bb-1d09-4062-bd32-4fda051cbe8d" providerId="ADAL" clId="{21AC6242-D3AF-416D-92DE-A76693B99D2A}" dt="2026-03-17T13:19:43.230" v="2157" actId="478"/>
          <ac:picMkLst>
            <pc:docMk/>
            <pc:sldMk cId="3897814940" sldId="490"/>
            <ac:picMk id="5" creationId="{90C7A84B-2792-C9FD-A06E-DF9980598BBF}"/>
          </ac:picMkLst>
        </pc:picChg>
        <pc:picChg chg="add mod">
          <ac:chgData name="Lucy Kennerley" userId="fd5663bb-1d09-4062-bd32-4fda051cbe8d" providerId="ADAL" clId="{21AC6242-D3AF-416D-92DE-A76693B99D2A}" dt="2026-03-17T13:21:15.296" v="2162" actId="14100"/>
          <ac:picMkLst>
            <pc:docMk/>
            <pc:sldMk cId="3897814940" sldId="490"/>
            <ac:picMk id="6" creationId="{8C956FCE-7641-8ADF-E91D-C370B50CF05C}"/>
          </ac:picMkLst>
        </pc:picChg>
      </pc:sldChg>
      <pc:sldChg chg="addSp delSp modSp new mod ord setBg addAnim delAnim">
        <pc:chgData name="Lucy Kennerley" userId="fd5663bb-1d09-4062-bd32-4fda051cbe8d" providerId="ADAL" clId="{21AC6242-D3AF-416D-92DE-A76693B99D2A}" dt="2026-03-10T06:36:05.064" v="1543" actId="26606"/>
        <pc:sldMkLst>
          <pc:docMk/>
          <pc:sldMk cId="2086910154" sldId="491"/>
        </pc:sldMkLst>
        <pc:spChg chg="mod">
          <ac:chgData name="Lucy Kennerley" userId="fd5663bb-1d09-4062-bd32-4fda051cbe8d" providerId="ADAL" clId="{21AC6242-D3AF-416D-92DE-A76693B99D2A}" dt="2026-03-10T06:36:05.064" v="1543" actId="26606"/>
          <ac:spMkLst>
            <pc:docMk/>
            <pc:sldMk cId="2086910154" sldId="491"/>
            <ac:spMk id="2" creationId="{7006C1FA-9629-30D1-04F9-DA7FF030623B}"/>
          </ac:spMkLst>
        </pc:spChg>
        <pc:spChg chg="add mod">
          <ac:chgData name="Lucy Kennerley" userId="fd5663bb-1d09-4062-bd32-4fda051cbe8d" providerId="ADAL" clId="{21AC6242-D3AF-416D-92DE-A76693B99D2A}" dt="2026-03-10T06:36:05.064" v="1543" actId="26606"/>
          <ac:spMkLst>
            <pc:docMk/>
            <pc:sldMk cId="2086910154" sldId="491"/>
            <ac:spMk id="4" creationId="{249946C9-EF50-DDBF-A67C-90AC5C288B16}"/>
          </ac:spMkLst>
        </pc:spChg>
        <pc:spChg chg="add">
          <ac:chgData name="Lucy Kennerley" userId="fd5663bb-1d09-4062-bd32-4fda051cbe8d" providerId="ADAL" clId="{21AC6242-D3AF-416D-92DE-A76693B99D2A}" dt="2026-03-10T06:36:05.064" v="1543" actId="26606"/>
          <ac:spMkLst>
            <pc:docMk/>
            <pc:sldMk cId="2086910154" sldId="491"/>
            <ac:spMk id="16" creationId="{2C61293E-6EBE-43EF-A52C-9BEBFD7679D4}"/>
          </ac:spMkLst>
        </pc:spChg>
        <pc:spChg chg="add">
          <ac:chgData name="Lucy Kennerley" userId="fd5663bb-1d09-4062-bd32-4fda051cbe8d" providerId="ADAL" clId="{21AC6242-D3AF-416D-92DE-A76693B99D2A}" dt="2026-03-10T06:36:05.064" v="1543" actId="26606"/>
          <ac:spMkLst>
            <pc:docMk/>
            <pc:sldMk cId="2086910154" sldId="491"/>
            <ac:spMk id="18" creationId="{21540236-BFD5-4A9D-8840-4703E7F76825}"/>
          </ac:spMkLst>
        </pc:spChg>
        <pc:picChg chg="add mod">
          <ac:chgData name="Lucy Kennerley" userId="fd5663bb-1d09-4062-bd32-4fda051cbe8d" providerId="ADAL" clId="{21AC6242-D3AF-416D-92DE-A76693B99D2A}" dt="2026-03-10T06:36:05.064" v="1543" actId="26606"/>
          <ac:picMkLst>
            <pc:docMk/>
            <pc:sldMk cId="2086910154" sldId="491"/>
            <ac:picMk id="3" creationId="{78E5B48E-8DB9-27BB-A8E9-8BE23ECCA547}"/>
          </ac:picMkLst>
        </pc:picChg>
      </pc:sldChg>
      <pc:sldChg chg="addSp delSp modSp new mod setBg">
        <pc:chgData name="Lucy Kennerley" userId="fd5663bb-1d09-4062-bd32-4fda051cbe8d" providerId="ADAL" clId="{21AC6242-D3AF-416D-92DE-A76693B99D2A}" dt="2026-03-08T09:33:49.766" v="1271" actId="20577"/>
        <pc:sldMkLst>
          <pc:docMk/>
          <pc:sldMk cId="734925369" sldId="492"/>
        </pc:sldMkLst>
        <pc:spChg chg="mod">
          <ac:chgData name="Lucy Kennerley" userId="fd5663bb-1d09-4062-bd32-4fda051cbe8d" providerId="ADAL" clId="{21AC6242-D3AF-416D-92DE-A76693B99D2A}" dt="2026-03-08T09:33:49.766" v="1271" actId="20577"/>
          <ac:spMkLst>
            <pc:docMk/>
            <pc:sldMk cId="734925369" sldId="492"/>
            <ac:spMk id="2" creationId="{56A4DE4A-85C3-0D7E-9BE9-BB94FB73A88D}"/>
          </ac:spMkLst>
        </pc:spChg>
        <pc:spChg chg="add">
          <ac:chgData name="Lucy Kennerley" userId="fd5663bb-1d09-4062-bd32-4fda051cbe8d" providerId="ADAL" clId="{21AC6242-D3AF-416D-92DE-A76693B99D2A}" dt="2026-03-08T09:33:42.870" v="1270" actId="26606"/>
          <ac:spMkLst>
            <pc:docMk/>
            <pc:sldMk cId="734925369" sldId="492"/>
            <ac:spMk id="14" creationId="{BCED4D40-4B67-4331-AC48-79B82B4A47D8}"/>
          </ac:spMkLst>
        </pc:spChg>
        <pc:spChg chg="add">
          <ac:chgData name="Lucy Kennerley" userId="fd5663bb-1d09-4062-bd32-4fda051cbe8d" providerId="ADAL" clId="{21AC6242-D3AF-416D-92DE-A76693B99D2A}" dt="2026-03-08T09:33:42.870" v="1270" actId="26606"/>
          <ac:spMkLst>
            <pc:docMk/>
            <pc:sldMk cId="734925369" sldId="492"/>
            <ac:spMk id="15" creationId="{670CEDEF-4F34-412E-84EE-329C1E936AF5}"/>
          </ac:spMkLst>
        </pc:spChg>
        <pc:picChg chg="add mod">
          <ac:chgData name="Lucy Kennerley" userId="fd5663bb-1d09-4062-bd32-4fda051cbe8d" providerId="ADAL" clId="{21AC6242-D3AF-416D-92DE-A76693B99D2A}" dt="2026-03-08T09:33:42.870" v="1270" actId="26606"/>
          <ac:picMkLst>
            <pc:docMk/>
            <pc:sldMk cId="734925369" sldId="492"/>
            <ac:picMk id="5" creationId="{ACB08B19-4BFB-651E-5908-28484F661FE1}"/>
          </ac:picMkLst>
        </pc:picChg>
      </pc:sldChg>
      <pc:sldChg chg="addSp delSp modSp new mod ord setBg">
        <pc:chgData name="Lucy Kennerley" userId="fd5663bb-1d09-4062-bd32-4fda051cbe8d" providerId="ADAL" clId="{21AC6242-D3AF-416D-92DE-A76693B99D2A}" dt="2026-03-09T12:55:17.484" v="1435"/>
        <pc:sldMkLst>
          <pc:docMk/>
          <pc:sldMk cId="320939851" sldId="493"/>
        </pc:sldMkLst>
        <pc:spChg chg="add mod">
          <ac:chgData name="Lucy Kennerley" userId="fd5663bb-1d09-4062-bd32-4fda051cbe8d" providerId="ADAL" clId="{21AC6242-D3AF-416D-92DE-A76693B99D2A}" dt="2026-03-09T12:44:07.056" v="1358" actId="113"/>
          <ac:spMkLst>
            <pc:docMk/>
            <pc:sldMk cId="320939851" sldId="493"/>
            <ac:spMk id="3" creationId="{9D3B2E1E-17A7-AD5A-5B96-D2F7D6381C65}"/>
          </ac:spMkLst>
        </pc:spChg>
        <pc:spChg chg="add">
          <ac:chgData name="Lucy Kennerley" userId="fd5663bb-1d09-4062-bd32-4fda051cbe8d" providerId="ADAL" clId="{21AC6242-D3AF-416D-92DE-A76693B99D2A}" dt="2026-03-09T12:43:40.115" v="1352" actId="26606"/>
          <ac:spMkLst>
            <pc:docMk/>
            <pc:sldMk cId="320939851" sldId="493"/>
            <ac:spMk id="15" creationId="{665DBBEF-238B-476B-96AB-8AAC3224ECEA}"/>
          </ac:spMkLst>
        </pc:spChg>
        <pc:spChg chg="add">
          <ac:chgData name="Lucy Kennerley" userId="fd5663bb-1d09-4062-bd32-4fda051cbe8d" providerId="ADAL" clId="{21AC6242-D3AF-416D-92DE-A76693B99D2A}" dt="2026-03-09T12:43:40.115" v="1352" actId="26606"/>
          <ac:spMkLst>
            <pc:docMk/>
            <pc:sldMk cId="320939851" sldId="493"/>
            <ac:spMk id="17" creationId="{3FCFB1DE-0B7E-48CC-BA90-B2AB0889F9D6}"/>
          </ac:spMkLst>
        </pc:spChg>
        <pc:picChg chg="add mod ord">
          <ac:chgData name="Lucy Kennerley" userId="fd5663bb-1d09-4062-bd32-4fda051cbe8d" providerId="ADAL" clId="{21AC6242-D3AF-416D-92DE-A76693B99D2A}" dt="2026-03-09T12:43:57.003" v="1356" actId="14100"/>
          <ac:picMkLst>
            <pc:docMk/>
            <pc:sldMk cId="320939851" sldId="493"/>
            <ac:picMk id="2" creationId="{874F224A-C475-FD32-25C3-C28AC5950816}"/>
          </ac:picMkLst>
        </pc:picChg>
      </pc:sldChg>
      <pc:sldChg chg="addSp delSp modSp new mod setBg addAnim delAnim">
        <pc:chgData name="Lucy Kennerley" userId="fd5663bb-1d09-4062-bd32-4fda051cbe8d" providerId="ADAL" clId="{21AC6242-D3AF-416D-92DE-A76693B99D2A}" dt="2026-03-09T12:51:14.600" v="1410" actId="20577"/>
        <pc:sldMkLst>
          <pc:docMk/>
          <pc:sldMk cId="2884711620" sldId="494"/>
        </pc:sldMkLst>
        <pc:spChg chg="add mod">
          <ac:chgData name="Lucy Kennerley" userId="fd5663bb-1d09-4062-bd32-4fda051cbe8d" providerId="ADAL" clId="{21AC6242-D3AF-416D-92DE-A76693B99D2A}" dt="2026-03-09T12:48:38.520" v="1397" actId="113"/>
          <ac:spMkLst>
            <pc:docMk/>
            <pc:sldMk cId="2884711620" sldId="494"/>
            <ac:spMk id="2" creationId="{42A1B892-6BDA-6248-3918-DCB9A1027F8A}"/>
          </ac:spMkLst>
        </pc:spChg>
        <pc:spChg chg="add mod">
          <ac:chgData name="Lucy Kennerley" userId="fd5663bb-1d09-4062-bd32-4fda051cbe8d" providerId="ADAL" clId="{21AC6242-D3AF-416D-92DE-A76693B99D2A}" dt="2026-03-09T12:51:14.600" v="1410" actId="20577"/>
          <ac:spMkLst>
            <pc:docMk/>
            <pc:sldMk cId="2884711620" sldId="494"/>
            <ac:spMk id="4" creationId="{EDDF9EA5-FB09-18E7-9992-C99634DEA616}"/>
          </ac:spMkLst>
        </pc:spChg>
        <pc:spChg chg="add">
          <ac:chgData name="Lucy Kennerley" userId="fd5663bb-1d09-4062-bd32-4fda051cbe8d" providerId="ADAL" clId="{21AC6242-D3AF-416D-92DE-A76693B99D2A}" dt="2026-03-09T12:48:27.917" v="1394" actId="26606"/>
          <ac:spMkLst>
            <pc:docMk/>
            <pc:sldMk cId="2884711620" sldId="494"/>
            <ac:spMk id="13" creationId="{665DBBEF-238B-476B-96AB-8AAC3224ECEA}"/>
          </ac:spMkLst>
        </pc:spChg>
        <pc:spChg chg="add">
          <ac:chgData name="Lucy Kennerley" userId="fd5663bb-1d09-4062-bd32-4fda051cbe8d" providerId="ADAL" clId="{21AC6242-D3AF-416D-92DE-A76693B99D2A}" dt="2026-03-09T12:48:27.917" v="1394" actId="26606"/>
          <ac:spMkLst>
            <pc:docMk/>
            <pc:sldMk cId="2884711620" sldId="494"/>
            <ac:spMk id="14" creationId="{3FCFB1DE-0B7E-48CC-BA90-B2AB0889F9D6}"/>
          </ac:spMkLst>
        </pc:spChg>
        <pc:picChg chg="add mod">
          <ac:chgData name="Lucy Kennerley" userId="fd5663bb-1d09-4062-bd32-4fda051cbe8d" providerId="ADAL" clId="{21AC6242-D3AF-416D-92DE-A76693B99D2A}" dt="2026-03-09T12:50:39.942" v="1407" actId="1076"/>
          <ac:picMkLst>
            <pc:docMk/>
            <pc:sldMk cId="2884711620" sldId="494"/>
            <ac:picMk id="15" creationId="{B4745FA6-A32F-A9BB-7E3E-B78CF32CD645}"/>
          </ac:picMkLst>
        </pc:picChg>
        <pc:picChg chg="add mod">
          <ac:chgData name="Lucy Kennerley" userId="fd5663bb-1d09-4062-bd32-4fda051cbe8d" providerId="ADAL" clId="{21AC6242-D3AF-416D-92DE-A76693B99D2A}" dt="2026-03-09T12:50:31.416" v="1405" actId="1076"/>
          <ac:picMkLst>
            <pc:docMk/>
            <pc:sldMk cId="2884711620" sldId="494"/>
            <ac:picMk id="2050" creationId="{BBFD4EB6-7A16-4239-3372-C76661B4E30D}"/>
          </ac:picMkLst>
        </pc:picChg>
      </pc:sldChg>
      <pc:sldChg chg="addSp delSp modSp add mod">
        <pc:chgData name="Lucy Kennerley" userId="fd5663bb-1d09-4062-bd32-4fda051cbe8d" providerId="ADAL" clId="{21AC6242-D3AF-416D-92DE-A76693B99D2A}" dt="2026-03-11T08:59:46.839" v="2059" actId="20577"/>
        <pc:sldMkLst>
          <pc:docMk/>
          <pc:sldMk cId="3855468492" sldId="495"/>
        </pc:sldMkLst>
        <pc:spChg chg="mod">
          <ac:chgData name="Lucy Kennerley" userId="fd5663bb-1d09-4062-bd32-4fda051cbe8d" providerId="ADAL" clId="{21AC6242-D3AF-416D-92DE-A76693B99D2A}" dt="2026-03-10T13:54:23.770" v="2036" actId="26606"/>
          <ac:spMkLst>
            <pc:docMk/>
            <pc:sldMk cId="3855468492" sldId="495"/>
            <ac:spMk id="2" creationId="{91596724-74B8-F7A4-8912-948C70E8C6E3}"/>
          </ac:spMkLst>
        </pc:spChg>
        <pc:spChg chg="add mod">
          <ac:chgData name="Lucy Kennerley" userId="fd5663bb-1d09-4062-bd32-4fda051cbe8d" providerId="ADAL" clId="{21AC6242-D3AF-416D-92DE-A76693B99D2A}" dt="2026-03-11T08:59:46.839" v="2059" actId="20577"/>
          <ac:spMkLst>
            <pc:docMk/>
            <pc:sldMk cId="3855468492" sldId="495"/>
            <ac:spMk id="10" creationId="{E697654F-2D60-0247-9239-D0E5B0F42B9C}"/>
          </ac:spMkLst>
        </pc:spChg>
        <pc:spChg chg="add">
          <ac:chgData name="Lucy Kennerley" userId="fd5663bb-1d09-4062-bd32-4fda051cbe8d" providerId="ADAL" clId="{21AC6242-D3AF-416D-92DE-A76693B99D2A}" dt="2026-03-10T13:54:23.770" v="2036" actId="26606"/>
          <ac:spMkLst>
            <pc:docMk/>
            <pc:sldMk cId="3855468492" sldId="495"/>
            <ac:spMk id="23" creationId="{352BEC0E-22F8-46D0-9632-375DB541B06C}"/>
          </ac:spMkLst>
        </pc:spChg>
        <pc:spChg chg="add">
          <ac:chgData name="Lucy Kennerley" userId="fd5663bb-1d09-4062-bd32-4fda051cbe8d" providerId="ADAL" clId="{21AC6242-D3AF-416D-92DE-A76693B99D2A}" dt="2026-03-10T13:54:23.770" v="2036" actId="26606"/>
          <ac:spMkLst>
            <pc:docMk/>
            <pc:sldMk cId="3855468492" sldId="495"/>
            <ac:spMk id="24" creationId="{3FCFB1DE-0B7E-48CC-BA90-B2AB0889F9D6}"/>
          </ac:spMkLst>
        </pc:spChg>
        <pc:picChg chg="add mod ord">
          <ac:chgData name="Lucy Kennerley" userId="fd5663bb-1d09-4062-bd32-4fda051cbe8d" providerId="ADAL" clId="{21AC6242-D3AF-416D-92DE-A76693B99D2A}" dt="2026-03-10T13:55:23.699" v="2057" actId="14100"/>
          <ac:picMkLst>
            <pc:docMk/>
            <pc:sldMk cId="3855468492" sldId="495"/>
            <ac:picMk id="4" creationId="{8496A246-5A7A-C474-2096-A41B86BA3033}"/>
          </ac:picMkLst>
        </pc:picChg>
        <pc:picChg chg="add mod ord">
          <ac:chgData name="Lucy Kennerley" userId="fd5663bb-1d09-4062-bd32-4fda051cbe8d" providerId="ADAL" clId="{21AC6242-D3AF-416D-92DE-A76693B99D2A}" dt="2026-03-10T13:55:27.459" v="2058" actId="14100"/>
          <ac:picMkLst>
            <pc:docMk/>
            <pc:sldMk cId="3855468492" sldId="495"/>
            <ac:picMk id="8" creationId="{3189BEB4-1D5A-48AC-E90C-1271C242BA71}"/>
          </ac:picMkLst>
        </pc:picChg>
      </pc:sldChg>
      <pc:sldChg chg="add setBg">
        <pc:chgData name="Lucy Kennerley" userId="fd5663bb-1d09-4062-bd32-4fda051cbe8d" providerId="ADAL" clId="{21AC6242-D3AF-416D-92DE-A76693B99D2A}" dt="2026-03-09T17:35:02.481" v="1472"/>
        <pc:sldMkLst>
          <pc:docMk/>
          <pc:sldMk cId="2091774157" sldId="496"/>
        </pc:sldMkLst>
      </pc:sldChg>
      <pc:sldChg chg="add setBg">
        <pc:chgData name="Lucy Kennerley" userId="fd5663bb-1d09-4062-bd32-4fda051cbe8d" providerId="ADAL" clId="{21AC6242-D3AF-416D-92DE-A76693B99D2A}" dt="2026-03-09T17:35:04.549" v="1473"/>
        <pc:sldMkLst>
          <pc:docMk/>
          <pc:sldMk cId="1729257886" sldId="497"/>
        </pc:sldMkLst>
      </pc:sldChg>
      <pc:sldChg chg="add setBg">
        <pc:chgData name="Lucy Kennerley" userId="fd5663bb-1d09-4062-bd32-4fda051cbe8d" providerId="ADAL" clId="{21AC6242-D3AF-416D-92DE-A76693B99D2A}" dt="2026-03-09T17:35:05.961" v="1474"/>
        <pc:sldMkLst>
          <pc:docMk/>
          <pc:sldMk cId="607481920" sldId="498"/>
        </pc:sldMkLst>
      </pc:sldChg>
      <pc:sldChg chg="add setBg">
        <pc:chgData name="Lucy Kennerley" userId="fd5663bb-1d09-4062-bd32-4fda051cbe8d" providerId="ADAL" clId="{21AC6242-D3AF-416D-92DE-A76693B99D2A}" dt="2026-03-09T17:35:07.434" v="1475"/>
        <pc:sldMkLst>
          <pc:docMk/>
          <pc:sldMk cId="167895848" sldId="499"/>
        </pc:sldMkLst>
      </pc:sldChg>
      <pc:sldChg chg="add setBg">
        <pc:chgData name="Lucy Kennerley" userId="fd5663bb-1d09-4062-bd32-4fda051cbe8d" providerId="ADAL" clId="{21AC6242-D3AF-416D-92DE-A76693B99D2A}" dt="2026-03-09T17:35:16.270" v="1476"/>
        <pc:sldMkLst>
          <pc:docMk/>
          <pc:sldMk cId="3299832634" sldId="500"/>
        </pc:sldMkLst>
      </pc:sldChg>
      <pc:sldChg chg="add setBg">
        <pc:chgData name="Lucy Kennerley" userId="fd5663bb-1d09-4062-bd32-4fda051cbe8d" providerId="ADAL" clId="{21AC6242-D3AF-416D-92DE-A76693B99D2A}" dt="2026-03-09T17:35:17.138" v="1477"/>
        <pc:sldMkLst>
          <pc:docMk/>
          <pc:sldMk cId="1777338470" sldId="501"/>
        </pc:sldMkLst>
      </pc:sldChg>
      <pc:sldChg chg="addSp delSp modSp add mod">
        <pc:chgData name="Lucy Kennerley" userId="fd5663bb-1d09-4062-bd32-4fda051cbe8d" providerId="ADAL" clId="{21AC6242-D3AF-416D-92DE-A76693B99D2A}" dt="2026-03-10T13:45:46.847" v="2011" actId="1076"/>
        <pc:sldMkLst>
          <pc:docMk/>
          <pc:sldMk cId="326737434" sldId="502"/>
        </pc:sldMkLst>
        <pc:picChg chg="add mod ord">
          <ac:chgData name="Lucy Kennerley" userId="fd5663bb-1d09-4062-bd32-4fda051cbe8d" providerId="ADAL" clId="{21AC6242-D3AF-416D-92DE-A76693B99D2A}" dt="2026-03-10T13:45:46.847" v="2011" actId="1076"/>
          <ac:picMkLst>
            <pc:docMk/>
            <pc:sldMk cId="326737434" sldId="502"/>
            <ac:picMk id="6" creationId="{2A45E045-49CA-B235-7818-C3FA9CFCB3ED}"/>
          </ac:picMkLst>
        </pc:picChg>
      </pc:sldChg>
      <pc:sldChg chg="addSp delSp modSp new mod">
        <pc:chgData name="Lucy Kennerley" userId="fd5663bb-1d09-4062-bd32-4fda051cbe8d" providerId="ADAL" clId="{21AC6242-D3AF-416D-92DE-A76693B99D2A}" dt="2026-03-10T06:46:40.365" v="1718" actId="5793"/>
        <pc:sldMkLst>
          <pc:docMk/>
          <pc:sldMk cId="4259841493" sldId="503"/>
        </pc:sldMkLst>
        <pc:spChg chg="add mod">
          <ac:chgData name="Lucy Kennerley" userId="fd5663bb-1d09-4062-bd32-4fda051cbe8d" providerId="ADAL" clId="{21AC6242-D3AF-416D-92DE-A76693B99D2A}" dt="2026-03-10T06:44:06.893" v="1627" actId="1076"/>
          <ac:spMkLst>
            <pc:docMk/>
            <pc:sldMk cId="4259841493" sldId="503"/>
            <ac:spMk id="2" creationId="{C923B5B3-CDB1-ACBD-71CE-1F8F33F22A45}"/>
          </ac:spMkLst>
        </pc:spChg>
        <pc:spChg chg="add mod">
          <ac:chgData name="Lucy Kennerley" userId="fd5663bb-1d09-4062-bd32-4fda051cbe8d" providerId="ADAL" clId="{21AC6242-D3AF-416D-92DE-A76693B99D2A}" dt="2026-03-10T06:46:40.365" v="1718" actId="5793"/>
          <ac:spMkLst>
            <pc:docMk/>
            <pc:sldMk cId="4259841493" sldId="503"/>
            <ac:spMk id="6" creationId="{6EAAD8B1-870D-B576-3506-FE3E0A4966C2}"/>
          </ac:spMkLst>
        </pc:spChg>
        <pc:spChg chg="add mod">
          <ac:chgData name="Lucy Kennerley" userId="fd5663bb-1d09-4062-bd32-4fda051cbe8d" providerId="ADAL" clId="{21AC6242-D3AF-416D-92DE-A76693B99D2A}" dt="2026-03-10T06:46:23.061" v="1710" actId="5793"/>
          <ac:spMkLst>
            <pc:docMk/>
            <pc:sldMk cId="4259841493" sldId="503"/>
            <ac:spMk id="9" creationId="{6451B23D-C67C-11C0-B836-84F7EBD7EA41}"/>
          </ac:spMkLst>
        </pc:spChg>
        <pc:picChg chg="add mod">
          <ac:chgData name="Lucy Kennerley" userId="fd5663bb-1d09-4062-bd32-4fda051cbe8d" providerId="ADAL" clId="{21AC6242-D3AF-416D-92DE-A76693B99D2A}" dt="2026-03-10T06:45:05.432" v="1706" actId="1076"/>
          <ac:picMkLst>
            <pc:docMk/>
            <pc:sldMk cId="4259841493" sldId="503"/>
            <ac:picMk id="5" creationId="{EF5C4148-8A08-1574-491F-FE1C575042DA}"/>
          </ac:picMkLst>
        </pc:picChg>
        <pc:picChg chg="add mod">
          <ac:chgData name="Lucy Kennerley" userId="fd5663bb-1d09-4062-bd32-4fda051cbe8d" providerId="ADAL" clId="{21AC6242-D3AF-416D-92DE-A76693B99D2A}" dt="2026-03-10T06:45:07.964" v="1707" actId="1076"/>
          <ac:picMkLst>
            <pc:docMk/>
            <pc:sldMk cId="4259841493" sldId="503"/>
            <ac:picMk id="8" creationId="{759CFEB4-12C8-C9C8-E4B1-F0B0F08B39BC}"/>
          </ac:picMkLst>
        </pc:picChg>
      </pc:sldChg>
      <pc:sldChg chg="addSp modSp new mod">
        <pc:chgData name="Lucy Kennerley" userId="fd5663bb-1d09-4062-bd32-4fda051cbe8d" providerId="ADAL" clId="{21AC6242-D3AF-416D-92DE-A76693B99D2A}" dt="2026-03-17T13:05:27.507" v="2097" actId="14100"/>
        <pc:sldMkLst>
          <pc:docMk/>
          <pc:sldMk cId="3167456367" sldId="504"/>
        </pc:sldMkLst>
        <pc:picChg chg="add mod">
          <ac:chgData name="Lucy Kennerley" userId="fd5663bb-1d09-4062-bd32-4fda051cbe8d" providerId="ADAL" clId="{21AC6242-D3AF-416D-92DE-A76693B99D2A}" dt="2026-03-17T13:05:27.507" v="2097" actId="14100"/>
          <ac:picMkLst>
            <pc:docMk/>
            <pc:sldMk cId="3167456367" sldId="504"/>
            <ac:picMk id="5" creationId="{FAC8D366-2CD1-5E55-35B3-DDD1792E10A3}"/>
          </ac:picMkLst>
        </pc:picChg>
      </pc:sldChg>
      <pc:sldChg chg="addSp modSp new mod">
        <pc:chgData name="Lucy Kennerley" userId="fd5663bb-1d09-4062-bd32-4fda051cbe8d" providerId="ADAL" clId="{21AC6242-D3AF-416D-92DE-A76693B99D2A}" dt="2026-03-17T13:06:19.268" v="2102" actId="14100"/>
        <pc:sldMkLst>
          <pc:docMk/>
          <pc:sldMk cId="1687628655" sldId="505"/>
        </pc:sldMkLst>
        <pc:picChg chg="add mod">
          <ac:chgData name="Lucy Kennerley" userId="fd5663bb-1d09-4062-bd32-4fda051cbe8d" providerId="ADAL" clId="{21AC6242-D3AF-416D-92DE-A76693B99D2A}" dt="2026-03-17T13:06:19.268" v="2102" actId="14100"/>
          <ac:picMkLst>
            <pc:docMk/>
            <pc:sldMk cId="1687628655" sldId="505"/>
            <ac:picMk id="5" creationId="{618D8733-8A70-5941-0AAF-D19B91F60BD7}"/>
          </ac:picMkLst>
        </pc:picChg>
      </pc:sldChg>
      <pc:sldChg chg="addSp modSp new mod">
        <pc:chgData name="Lucy Kennerley" userId="fd5663bb-1d09-4062-bd32-4fda051cbe8d" providerId="ADAL" clId="{21AC6242-D3AF-416D-92DE-A76693B99D2A}" dt="2026-03-17T13:07:11.762" v="2105" actId="14100"/>
        <pc:sldMkLst>
          <pc:docMk/>
          <pc:sldMk cId="3494374592" sldId="506"/>
        </pc:sldMkLst>
        <pc:picChg chg="add mod">
          <ac:chgData name="Lucy Kennerley" userId="fd5663bb-1d09-4062-bd32-4fda051cbe8d" providerId="ADAL" clId="{21AC6242-D3AF-416D-92DE-A76693B99D2A}" dt="2026-03-17T13:07:11.762" v="2105" actId="14100"/>
          <ac:picMkLst>
            <pc:docMk/>
            <pc:sldMk cId="3494374592" sldId="506"/>
            <ac:picMk id="5" creationId="{AC6E7CCA-BC3D-07A4-0575-B112EA497FEB}"/>
          </ac:picMkLst>
        </pc:picChg>
      </pc:sldChg>
      <pc:sldChg chg="addSp modSp new mod">
        <pc:chgData name="Lucy Kennerley" userId="fd5663bb-1d09-4062-bd32-4fda051cbe8d" providerId="ADAL" clId="{21AC6242-D3AF-416D-92DE-A76693B99D2A}" dt="2026-03-17T13:07:50.665" v="2108" actId="14100"/>
        <pc:sldMkLst>
          <pc:docMk/>
          <pc:sldMk cId="3528058636" sldId="507"/>
        </pc:sldMkLst>
        <pc:picChg chg="add mod">
          <ac:chgData name="Lucy Kennerley" userId="fd5663bb-1d09-4062-bd32-4fda051cbe8d" providerId="ADAL" clId="{21AC6242-D3AF-416D-92DE-A76693B99D2A}" dt="2026-03-17T13:07:50.665" v="2108" actId="14100"/>
          <ac:picMkLst>
            <pc:docMk/>
            <pc:sldMk cId="3528058636" sldId="507"/>
            <ac:picMk id="5" creationId="{B32DA278-2451-7793-D292-346C5E8BCC0A}"/>
          </ac:picMkLst>
        </pc:picChg>
      </pc:sldChg>
      <pc:sldChg chg="addSp modSp new mod">
        <pc:chgData name="Lucy Kennerley" userId="fd5663bb-1d09-4062-bd32-4fda051cbe8d" providerId="ADAL" clId="{21AC6242-D3AF-416D-92DE-A76693B99D2A}" dt="2026-03-17T13:08:40.009" v="2111" actId="14100"/>
        <pc:sldMkLst>
          <pc:docMk/>
          <pc:sldMk cId="1853081970" sldId="508"/>
        </pc:sldMkLst>
        <pc:picChg chg="add mod">
          <ac:chgData name="Lucy Kennerley" userId="fd5663bb-1d09-4062-bd32-4fda051cbe8d" providerId="ADAL" clId="{21AC6242-D3AF-416D-92DE-A76693B99D2A}" dt="2026-03-17T13:08:40.009" v="2111" actId="14100"/>
          <ac:picMkLst>
            <pc:docMk/>
            <pc:sldMk cId="1853081970" sldId="508"/>
            <ac:picMk id="5" creationId="{7281AEAF-C39D-1005-4892-2AAA14C47FF9}"/>
          </ac:picMkLst>
        </pc:picChg>
      </pc:sldChg>
      <pc:sldChg chg="addSp modSp new mod">
        <pc:chgData name="Lucy Kennerley" userId="fd5663bb-1d09-4062-bd32-4fda051cbe8d" providerId="ADAL" clId="{21AC6242-D3AF-416D-92DE-A76693B99D2A}" dt="2026-03-17T13:09:57.441" v="2114" actId="14100"/>
        <pc:sldMkLst>
          <pc:docMk/>
          <pc:sldMk cId="2925542939" sldId="509"/>
        </pc:sldMkLst>
        <pc:picChg chg="add mod">
          <ac:chgData name="Lucy Kennerley" userId="fd5663bb-1d09-4062-bd32-4fda051cbe8d" providerId="ADAL" clId="{21AC6242-D3AF-416D-92DE-A76693B99D2A}" dt="2026-03-17T13:09:57.441" v="2114" actId="14100"/>
          <ac:picMkLst>
            <pc:docMk/>
            <pc:sldMk cId="2925542939" sldId="509"/>
            <ac:picMk id="5" creationId="{BDA252FB-E8FB-A782-9A3B-B97A4B6AAC6F}"/>
          </ac:picMkLst>
        </pc:picChg>
      </pc:sldChg>
      <pc:sldChg chg="addSp delSp modSp new mod">
        <pc:chgData name="Lucy Kennerley" userId="fd5663bb-1d09-4062-bd32-4fda051cbe8d" providerId="ADAL" clId="{21AC6242-D3AF-416D-92DE-A76693B99D2A}" dt="2026-03-17T13:10:52.293" v="2121" actId="14100"/>
        <pc:sldMkLst>
          <pc:docMk/>
          <pc:sldMk cId="2098439014" sldId="510"/>
        </pc:sldMkLst>
        <pc:spChg chg="del">
          <ac:chgData name="Lucy Kennerley" userId="fd5663bb-1d09-4062-bd32-4fda051cbe8d" providerId="ADAL" clId="{21AC6242-D3AF-416D-92DE-A76693B99D2A}" dt="2026-03-17T13:10:34.613" v="2115" actId="22"/>
          <ac:spMkLst>
            <pc:docMk/>
            <pc:sldMk cId="2098439014" sldId="510"/>
            <ac:spMk id="3" creationId="{7806DCA8-F26A-F9CD-2DF8-B0ADAF8C5B6C}"/>
          </ac:spMkLst>
        </pc:spChg>
        <pc:picChg chg="add mod ord">
          <ac:chgData name="Lucy Kennerley" userId="fd5663bb-1d09-4062-bd32-4fda051cbe8d" providerId="ADAL" clId="{21AC6242-D3AF-416D-92DE-A76693B99D2A}" dt="2026-03-17T13:10:52.293" v="2121" actId="14100"/>
          <ac:picMkLst>
            <pc:docMk/>
            <pc:sldMk cId="2098439014" sldId="510"/>
            <ac:picMk id="5" creationId="{06905C47-5FE1-8F46-5879-1A9ECA795BDC}"/>
          </ac:picMkLst>
        </pc:picChg>
      </pc:sldChg>
      <pc:sldChg chg="addSp modSp new mod">
        <pc:chgData name="Lucy Kennerley" userId="fd5663bb-1d09-4062-bd32-4fda051cbe8d" providerId="ADAL" clId="{21AC6242-D3AF-416D-92DE-A76693B99D2A}" dt="2026-03-17T13:11:47.249" v="2126" actId="14100"/>
        <pc:sldMkLst>
          <pc:docMk/>
          <pc:sldMk cId="529830042" sldId="511"/>
        </pc:sldMkLst>
        <pc:picChg chg="add mod">
          <ac:chgData name="Lucy Kennerley" userId="fd5663bb-1d09-4062-bd32-4fda051cbe8d" providerId="ADAL" clId="{21AC6242-D3AF-416D-92DE-A76693B99D2A}" dt="2026-03-17T13:11:47.249" v="2126" actId="14100"/>
          <ac:picMkLst>
            <pc:docMk/>
            <pc:sldMk cId="529830042" sldId="511"/>
            <ac:picMk id="5" creationId="{790413D9-EF2C-BF88-759C-625B19F67BC4}"/>
          </ac:picMkLst>
        </pc:picChg>
      </pc:sldChg>
      <pc:sldChg chg="addSp modSp new mod">
        <pc:chgData name="Lucy Kennerley" userId="fd5663bb-1d09-4062-bd32-4fda051cbe8d" providerId="ADAL" clId="{21AC6242-D3AF-416D-92DE-A76693B99D2A}" dt="2026-03-17T13:12:58.886" v="2129" actId="14100"/>
        <pc:sldMkLst>
          <pc:docMk/>
          <pc:sldMk cId="614442982" sldId="512"/>
        </pc:sldMkLst>
        <pc:picChg chg="add mod">
          <ac:chgData name="Lucy Kennerley" userId="fd5663bb-1d09-4062-bd32-4fda051cbe8d" providerId="ADAL" clId="{21AC6242-D3AF-416D-92DE-A76693B99D2A}" dt="2026-03-17T13:12:58.886" v="2129" actId="14100"/>
          <ac:picMkLst>
            <pc:docMk/>
            <pc:sldMk cId="614442982" sldId="512"/>
            <ac:picMk id="5" creationId="{A45599F2-C80B-D3D0-7D50-7BB9CFBEC1B4}"/>
          </ac:picMkLst>
        </pc:picChg>
      </pc:sldChg>
      <pc:sldChg chg="addSp modSp new mod">
        <pc:chgData name="Lucy Kennerley" userId="fd5663bb-1d09-4062-bd32-4fda051cbe8d" providerId="ADAL" clId="{21AC6242-D3AF-416D-92DE-A76693B99D2A}" dt="2026-03-17T13:13:55.841" v="2133" actId="14100"/>
        <pc:sldMkLst>
          <pc:docMk/>
          <pc:sldMk cId="1417803718" sldId="513"/>
        </pc:sldMkLst>
        <pc:picChg chg="add mod">
          <ac:chgData name="Lucy Kennerley" userId="fd5663bb-1d09-4062-bd32-4fda051cbe8d" providerId="ADAL" clId="{21AC6242-D3AF-416D-92DE-A76693B99D2A}" dt="2026-03-17T13:13:55.841" v="2133" actId="14100"/>
          <ac:picMkLst>
            <pc:docMk/>
            <pc:sldMk cId="1417803718" sldId="513"/>
            <ac:picMk id="5" creationId="{22A62622-9CAC-BBD6-8966-E12A552A5701}"/>
          </ac:picMkLst>
        </pc:picChg>
      </pc:sldChg>
      <pc:sldChg chg="addSp modSp new mod">
        <pc:chgData name="Lucy Kennerley" userId="fd5663bb-1d09-4062-bd32-4fda051cbe8d" providerId="ADAL" clId="{21AC6242-D3AF-416D-92DE-A76693B99D2A}" dt="2026-03-17T13:14:58.400" v="2139" actId="14100"/>
        <pc:sldMkLst>
          <pc:docMk/>
          <pc:sldMk cId="1667602474" sldId="514"/>
        </pc:sldMkLst>
        <pc:picChg chg="add mod">
          <ac:chgData name="Lucy Kennerley" userId="fd5663bb-1d09-4062-bd32-4fda051cbe8d" providerId="ADAL" clId="{21AC6242-D3AF-416D-92DE-A76693B99D2A}" dt="2026-03-17T13:14:58.400" v="2139" actId="14100"/>
          <ac:picMkLst>
            <pc:docMk/>
            <pc:sldMk cId="1667602474" sldId="514"/>
            <ac:picMk id="5" creationId="{C28FF392-1778-F1BA-9D45-CFF68E4DBD55}"/>
          </ac:picMkLst>
        </pc:picChg>
      </pc:sldChg>
      <pc:sldChg chg="addSp modSp new mod">
        <pc:chgData name="Lucy Kennerley" userId="fd5663bb-1d09-4062-bd32-4fda051cbe8d" providerId="ADAL" clId="{21AC6242-D3AF-416D-92DE-A76693B99D2A}" dt="2026-03-17T13:16:05.907" v="2143" actId="14100"/>
        <pc:sldMkLst>
          <pc:docMk/>
          <pc:sldMk cId="1909291074" sldId="515"/>
        </pc:sldMkLst>
        <pc:picChg chg="add mod">
          <ac:chgData name="Lucy Kennerley" userId="fd5663bb-1d09-4062-bd32-4fda051cbe8d" providerId="ADAL" clId="{21AC6242-D3AF-416D-92DE-A76693B99D2A}" dt="2026-03-17T13:16:05.907" v="2143" actId="14100"/>
          <ac:picMkLst>
            <pc:docMk/>
            <pc:sldMk cId="1909291074" sldId="515"/>
            <ac:picMk id="5" creationId="{5D2C44B0-903F-CE54-2E9C-3EC94076B345}"/>
          </ac:picMkLst>
        </pc:picChg>
      </pc:sldChg>
      <pc:sldChg chg="addSp modSp new mod">
        <pc:chgData name="Lucy Kennerley" userId="fd5663bb-1d09-4062-bd32-4fda051cbe8d" providerId="ADAL" clId="{21AC6242-D3AF-416D-92DE-A76693B99D2A}" dt="2026-03-17T13:16:54.565" v="2146" actId="14100"/>
        <pc:sldMkLst>
          <pc:docMk/>
          <pc:sldMk cId="409118596" sldId="516"/>
        </pc:sldMkLst>
        <pc:picChg chg="add mod">
          <ac:chgData name="Lucy Kennerley" userId="fd5663bb-1d09-4062-bd32-4fda051cbe8d" providerId="ADAL" clId="{21AC6242-D3AF-416D-92DE-A76693B99D2A}" dt="2026-03-17T13:16:54.565" v="2146" actId="14100"/>
          <ac:picMkLst>
            <pc:docMk/>
            <pc:sldMk cId="409118596" sldId="516"/>
            <ac:picMk id="5" creationId="{EC010F25-16C2-F7C6-EFF7-DBBB69C91E8A}"/>
          </ac:picMkLst>
        </pc:picChg>
      </pc:sldChg>
      <pc:sldChg chg="addSp modSp new mod">
        <pc:chgData name="Lucy Kennerley" userId="fd5663bb-1d09-4062-bd32-4fda051cbe8d" providerId="ADAL" clId="{21AC6242-D3AF-416D-92DE-A76693B99D2A}" dt="2026-03-17T13:17:41.086" v="2149" actId="14100"/>
        <pc:sldMkLst>
          <pc:docMk/>
          <pc:sldMk cId="2087832399" sldId="517"/>
        </pc:sldMkLst>
        <pc:picChg chg="add mod">
          <ac:chgData name="Lucy Kennerley" userId="fd5663bb-1d09-4062-bd32-4fda051cbe8d" providerId="ADAL" clId="{21AC6242-D3AF-416D-92DE-A76693B99D2A}" dt="2026-03-17T13:17:41.086" v="2149" actId="14100"/>
          <ac:picMkLst>
            <pc:docMk/>
            <pc:sldMk cId="2087832399" sldId="517"/>
            <ac:picMk id="5" creationId="{F7FE208C-0CD8-81C3-D91F-5938103A8BB8}"/>
          </ac:picMkLst>
        </pc:picChg>
      </pc:sldChg>
      <pc:sldChg chg="addSp modSp new mod">
        <pc:chgData name="Lucy Kennerley" userId="fd5663bb-1d09-4062-bd32-4fda051cbe8d" providerId="ADAL" clId="{21AC6242-D3AF-416D-92DE-A76693B99D2A}" dt="2026-03-17T13:18:27.896" v="2152" actId="14100"/>
        <pc:sldMkLst>
          <pc:docMk/>
          <pc:sldMk cId="1418806672" sldId="518"/>
        </pc:sldMkLst>
        <pc:picChg chg="add mod">
          <ac:chgData name="Lucy Kennerley" userId="fd5663bb-1d09-4062-bd32-4fda051cbe8d" providerId="ADAL" clId="{21AC6242-D3AF-416D-92DE-A76693B99D2A}" dt="2026-03-17T13:18:27.896" v="2152" actId="14100"/>
          <ac:picMkLst>
            <pc:docMk/>
            <pc:sldMk cId="1418806672" sldId="518"/>
            <ac:picMk id="5" creationId="{510813D5-2AF0-F98A-0833-E02E62091B32}"/>
          </ac:picMkLst>
        </pc:picChg>
      </pc:sldChg>
      <pc:sldChg chg="addSp modSp new mod">
        <pc:chgData name="Lucy Kennerley" userId="fd5663bb-1d09-4062-bd32-4fda051cbe8d" providerId="ADAL" clId="{21AC6242-D3AF-416D-92DE-A76693B99D2A}" dt="2026-03-17T13:19:14.546" v="2156" actId="14100"/>
        <pc:sldMkLst>
          <pc:docMk/>
          <pc:sldMk cId="3563641189" sldId="519"/>
        </pc:sldMkLst>
        <pc:picChg chg="add mod">
          <ac:chgData name="Lucy Kennerley" userId="fd5663bb-1d09-4062-bd32-4fda051cbe8d" providerId="ADAL" clId="{21AC6242-D3AF-416D-92DE-A76693B99D2A}" dt="2026-03-17T13:19:14.546" v="2156" actId="14100"/>
          <ac:picMkLst>
            <pc:docMk/>
            <pc:sldMk cId="3563641189" sldId="519"/>
            <ac:picMk id="5" creationId="{67D6FB4B-BB34-7CFD-646C-1B363E89C5DC}"/>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hyperlink" Target="http://www.pcfcheshirewest.org/" TargetMode="External"/><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hyperlink" Target="mailto:info@pcfcheshirewest.org" TargetMode="External"/><Relationship Id="rId16" Type="http://schemas.openxmlformats.org/officeDocument/2006/relationships/image" Target="../media/image67.png"/><Relationship Id="rId1" Type="http://schemas.openxmlformats.org/officeDocument/2006/relationships/hyperlink" Target="https://www.pcfcheshirewest.org/copy-of-make-a-donation" TargetMode="Externa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hyperlink" Target="https://facebook.com/pcfcwac" TargetMode="External"/><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hyperlink" Target="https://youtube.com/channel/UC8-4_JBGF44h_nEhR-o12fg" TargetMode="External"/><Relationship Id="rId9" Type="http://schemas.openxmlformats.org/officeDocument/2006/relationships/image" Target="../media/image60.svg"/><Relationship Id="rId14" Type="http://schemas.openxmlformats.org/officeDocument/2006/relationships/image" Target="../media/image65.png"/></Relationships>
</file>

<file path=ppt/diagrams/_rels/drawing1.xml.rels><?xml version="1.0" encoding="UTF-8" standalone="yes"?>
<Relationships xmlns="http://schemas.openxmlformats.org/package/2006/relationships"><Relationship Id="rId8" Type="http://schemas.openxmlformats.org/officeDocument/2006/relationships/hyperlink" Target="mailto:info@pcfcheshirewest.org" TargetMode="External"/><Relationship Id="rId13" Type="http://schemas.openxmlformats.org/officeDocument/2006/relationships/image" Target="../media/image66.svg"/><Relationship Id="rId3" Type="http://schemas.openxmlformats.org/officeDocument/2006/relationships/hyperlink" Target="https://www.pcfcheshirewest.org/copy-of-make-a-donation" TargetMode="External"/><Relationship Id="rId7" Type="http://schemas.openxmlformats.org/officeDocument/2006/relationships/image" Target="../media/image62.svg"/><Relationship Id="rId12" Type="http://schemas.openxmlformats.org/officeDocument/2006/relationships/image" Target="../media/image65.png"/><Relationship Id="rId17" Type="http://schemas.openxmlformats.org/officeDocument/2006/relationships/hyperlink" Target="https://facebook.com/pcfcwac" TargetMode="External"/><Relationship Id="rId2" Type="http://schemas.openxmlformats.org/officeDocument/2006/relationships/image" Target="../media/image58.svg"/><Relationship Id="rId16" Type="http://schemas.openxmlformats.org/officeDocument/2006/relationships/hyperlink" Target="https://youtube.com/channel/UC8-4_JBGF44h_nEhR-o12fg" TargetMode="External"/><Relationship Id="rId1" Type="http://schemas.openxmlformats.org/officeDocument/2006/relationships/image" Target="../media/image57.png"/><Relationship Id="rId6" Type="http://schemas.openxmlformats.org/officeDocument/2006/relationships/image" Target="../media/image61.png"/><Relationship Id="rId11" Type="http://schemas.openxmlformats.org/officeDocument/2006/relationships/hyperlink" Target="http://www.pcfcheshirewest.org/" TargetMode="External"/><Relationship Id="rId5" Type="http://schemas.openxmlformats.org/officeDocument/2006/relationships/image" Target="../media/image60.svg"/><Relationship Id="rId15" Type="http://schemas.openxmlformats.org/officeDocument/2006/relationships/image" Target="../media/image68.svg"/><Relationship Id="rId10" Type="http://schemas.openxmlformats.org/officeDocument/2006/relationships/image" Target="../media/image64.sv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4DD52-82B4-4391-985D-F4D91653BC1B}"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C041027-5AB0-4320-AC07-53C70C7834EB}">
      <dgm:prSet/>
      <dgm:spPr/>
      <dgm:t>
        <a:bodyPr/>
        <a:lstStyle/>
        <a:p>
          <a:pPr>
            <a:lnSpc>
              <a:spcPct val="100000"/>
            </a:lnSpc>
          </a:pPr>
          <a:r>
            <a:rPr lang="en-US" dirty="0"/>
            <a:t>Monthly </a:t>
          </a:r>
          <a:r>
            <a:rPr lang="en-US" dirty="0">
              <a:solidFill>
                <a:schemeClr val="tx1"/>
              </a:solidFill>
            </a:rPr>
            <a:t>Newsletters</a:t>
          </a:r>
        </a:p>
        <a:p>
          <a:pPr>
            <a:lnSpc>
              <a:spcPct val="100000"/>
            </a:lnSpc>
          </a:pPr>
          <a:r>
            <a:rPr lang="en-US" dirty="0">
              <a:solidFill>
                <a:schemeClr val="accent1"/>
              </a:solidFill>
            </a:rPr>
            <a:t> </a:t>
          </a:r>
          <a:r>
            <a:rPr lang="en-GB" b="1" dirty="0">
              <a:solidFill>
                <a:schemeClr val="accent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Sign up here!</a:t>
          </a:r>
          <a:endParaRPr lang="en-US" dirty="0">
            <a:solidFill>
              <a:schemeClr val="accent1"/>
            </a:solidFill>
          </a:endParaRPr>
        </a:p>
      </dgm:t>
    </dgm:pt>
    <dgm:pt modelId="{1C1C5F57-C063-4660-BB07-14B777D135EC}" type="parTrans" cxnId="{9DBBB1C1-D2D6-4EE7-B648-CDA741606B8D}">
      <dgm:prSet/>
      <dgm:spPr/>
      <dgm:t>
        <a:bodyPr/>
        <a:lstStyle/>
        <a:p>
          <a:endParaRPr lang="en-US"/>
        </a:p>
      </dgm:t>
    </dgm:pt>
    <dgm:pt modelId="{0834C713-8177-4564-87C4-F54289342F8D}" type="sibTrans" cxnId="{9DBBB1C1-D2D6-4EE7-B648-CDA741606B8D}">
      <dgm:prSet/>
      <dgm:spPr/>
      <dgm:t>
        <a:bodyPr/>
        <a:lstStyle/>
        <a:p>
          <a:pPr>
            <a:lnSpc>
              <a:spcPct val="100000"/>
            </a:lnSpc>
          </a:pPr>
          <a:endParaRPr lang="en-US"/>
        </a:p>
      </dgm:t>
    </dgm:pt>
    <dgm:pt modelId="{EB91A0CD-820D-4FFE-A7C7-4FB15F1033DC}">
      <dgm:prSet/>
      <dgm:spPr/>
      <dgm:t>
        <a:bodyPr/>
        <a:lstStyle/>
        <a:p>
          <a:pPr>
            <a:lnSpc>
              <a:spcPct val="100000"/>
            </a:lnSpc>
          </a:pPr>
          <a:endParaRPr lang="en-US" dirty="0"/>
        </a:p>
      </dgm:t>
    </dgm:pt>
    <dgm:pt modelId="{21C2CE97-CA9B-4E17-A98B-61E1B0E79FDB}" type="parTrans" cxnId="{B1796278-850F-488C-A888-2D89042DBC1E}">
      <dgm:prSet/>
      <dgm:spPr/>
      <dgm:t>
        <a:bodyPr/>
        <a:lstStyle/>
        <a:p>
          <a:endParaRPr lang="en-US"/>
        </a:p>
      </dgm:t>
    </dgm:pt>
    <dgm:pt modelId="{7640B3D7-2026-4014-BE52-F7AEF4927AE2}" type="sibTrans" cxnId="{B1796278-850F-488C-A888-2D89042DBC1E}">
      <dgm:prSet/>
      <dgm:spPr/>
      <dgm:t>
        <a:bodyPr/>
        <a:lstStyle/>
        <a:p>
          <a:pPr>
            <a:lnSpc>
              <a:spcPct val="100000"/>
            </a:lnSpc>
          </a:pPr>
          <a:endParaRPr lang="en-US"/>
        </a:p>
      </dgm:t>
    </dgm:pt>
    <dgm:pt modelId="{EE45FDF8-E413-4D7D-BA52-C84DBCF7C388}">
      <dgm:prSet/>
      <dgm:spPr/>
      <dgm:t>
        <a:bodyPr/>
        <a:lstStyle/>
        <a:p>
          <a:pPr>
            <a:lnSpc>
              <a:spcPct val="100000"/>
            </a:lnSpc>
          </a:pPr>
          <a:r>
            <a:rPr lang="en-US"/>
            <a:t>Email: </a:t>
          </a:r>
          <a:r>
            <a:rPr lang="en-US">
              <a:hlinkClick xmlns:r="http://schemas.openxmlformats.org/officeDocument/2006/relationships" r:id="rId2"/>
            </a:rPr>
            <a:t>info@pcfcheshirewest.org</a:t>
          </a:r>
          <a:endParaRPr lang="en-US"/>
        </a:p>
      </dgm:t>
    </dgm:pt>
    <dgm:pt modelId="{E68113DB-DFBA-440F-B7C6-5276E03AF829}" type="parTrans" cxnId="{E4B19020-EFB0-471C-B789-40586001A275}">
      <dgm:prSet/>
      <dgm:spPr/>
      <dgm:t>
        <a:bodyPr/>
        <a:lstStyle/>
        <a:p>
          <a:endParaRPr lang="en-US"/>
        </a:p>
      </dgm:t>
    </dgm:pt>
    <dgm:pt modelId="{11F5D653-6E5E-4A32-996F-91CA71822C58}" type="sibTrans" cxnId="{E4B19020-EFB0-471C-B789-40586001A275}">
      <dgm:prSet/>
      <dgm:spPr/>
      <dgm:t>
        <a:bodyPr/>
        <a:lstStyle/>
        <a:p>
          <a:pPr>
            <a:lnSpc>
              <a:spcPct val="100000"/>
            </a:lnSpc>
          </a:pPr>
          <a:endParaRPr lang="en-US"/>
        </a:p>
      </dgm:t>
    </dgm:pt>
    <dgm:pt modelId="{CCCD7733-92B0-4B04-AB18-0CC8C2FEBD9E}">
      <dgm:prSet/>
      <dgm:spPr/>
      <dgm:t>
        <a:bodyPr/>
        <a:lstStyle/>
        <a:p>
          <a:pPr>
            <a:lnSpc>
              <a:spcPct val="100000"/>
            </a:lnSpc>
          </a:pPr>
          <a:r>
            <a:rPr lang="en-US"/>
            <a:t>Website: </a:t>
          </a:r>
          <a:r>
            <a:rPr lang="en-US">
              <a:hlinkClick xmlns:r="http://schemas.openxmlformats.org/officeDocument/2006/relationships" r:id="rId3"/>
            </a:rPr>
            <a:t>www.pcfcheshirewest.org</a:t>
          </a:r>
          <a:endParaRPr lang="en-US"/>
        </a:p>
      </dgm:t>
    </dgm:pt>
    <dgm:pt modelId="{D0E60387-4116-4383-844E-069078D54F69}" type="parTrans" cxnId="{C95DFD75-3E91-4E34-9F15-49A94156CA4A}">
      <dgm:prSet/>
      <dgm:spPr/>
      <dgm:t>
        <a:bodyPr/>
        <a:lstStyle/>
        <a:p>
          <a:endParaRPr lang="en-US"/>
        </a:p>
      </dgm:t>
    </dgm:pt>
    <dgm:pt modelId="{6127480E-09E4-48FB-AC05-6595637FFE93}" type="sibTrans" cxnId="{C95DFD75-3E91-4E34-9F15-49A94156CA4A}">
      <dgm:prSet/>
      <dgm:spPr/>
      <dgm:t>
        <a:bodyPr/>
        <a:lstStyle/>
        <a:p>
          <a:pPr>
            <a:lnSpc>
              <a:spcPct val="100000"/>
            </a:lnSpc>
          </a:pPr>
          <a:endParaRPr lang="en-US"/>
        </a:p>
      </dgm:t>
    </dgm:pt>
    <dgm:pt modelId="{2E1F63D4-2A5B-49C4-ADCF-7EA2DB29D244}">
      <dgm:prSet/>
      <dgm:spPr/>
      <dgm:t>
        <a:bodyPr/>
        <a:lstStyle/>
        <a:p>
          <a:pPr>
            <a:lnSpc>
              <a:spcPct val="100000"/>
            </a:lnSpc>
          </a:pPr>
          <a:r>
            <a:rPr lang="en-US" dirty="0"/>
            <a:t>Phone number: 07900840867</a:t>
          </a:r>
        </a:p>
      </dgm:t>
    </dgm:pt>
    <dgm:pt modelId="{45A5BFD4-0763-4975-A5E5-F8EFEBCA35A5}" type="parTrans" cxnId="{767C372B-0A0D-4E6E-B243-1550E6B231A7}">
      <dgm:prSet/>
      <dgm:spPr/>
      <dgm:t>
        <a:bodyPr/>
        <a:lstStyle/>
        <a:p>
          <a:endParaRPr lang="en-US"/>
        </a:p>
      </dgm:t>
    </dgm:pt>
    <dgm:pt modelId="{53D7D552-1678-48EA-895B-BFD007B32D14}" type="sibTrans" cxnId="{767C372B-0A0D-4E6E-B243-1550E6B231A7}">
      <dgm:prSet/>
      <dgm:spPr/>
      <dgm:t>
        <a:bodyPr/>
        <a:lstStyle/>
        <a:p>
          <a:pPr>
            <a:lnSpc>
              <a:spcPct val="100000"/>
            </a:lnSpc>
          </a:pPr>
          <a:endParaRPr lang="en-US"/>
        </a:p>
      </dgm:t>
    </dgm:pt>
    <dgm:pt modelId="{FD3932BC-7EAB-44CC-BCDD-EE0033FAF746}">
      <dgm:prSet/>
      <dgm:spPr/>
      <dgm:t>
        <a:bodyPr/>
        <a:lstStyle/>
        <a:p>
          <a:pPr>
            <a:lnSpc>
              <a:spcPct val="100000"/>
            </a:lnSpc>
          </a:pPr>
          <a:r>
            <a:rPr lang="en-GB" dirty="0">
              <a:hlinkClick xmlns:r="http://schemas.openxmlformats.org/officeDocument/2006/relationships" r:id="rId4"/>
            </a:rPr>
            <a:t>PCF </a:t>
          </a:r>
          <a:r>
            <a:rPr lang="en-GB">
              <a:hlinkClick xmlns:r="http://schemas.openxmlformats.org/officeDocument/2006/relationships" r:id="rId4"/>
            </a:rPr>
            <a:t>YouTube Channel</a:t>
          </a:r>
          <a:endParaRPr lang="en-GB"/>
        </a:p>
        <a:p>
          <a:pPr>
            <a:lnSpc>
              <a:spcPct val="100000"/>
            </a:lnSpc>
          </a:pPr>
          <a:endParaRPr lang="en-GB" dirty="0"/>
        </a:p>
      </dgm:t>
    </dgm:pt>
    <dgm:pt modelId="{2CE38EDA-7E11-4058-8C36-30BF1D9FE422}" type="parTrans" cxnId="{F97B763F-0D2C-490B-8CC7-2E37943EDBAC}">
      <dgm:prSet/>
      <dgm:spPr/>
      <dgm:t>
        <a:bodyPr/>
        <a:lstStyle/>
        <a:p>
          <a:endParaRPr lang="en-GB"/>
        </a:p>
      </dgm:t>
    </dgm:pt>
    <dgm:pt modelId="{69157D99-94B5-445C-A47A-431DC9935009}" type="sibTrans" cxnId="{F97B763F-0D2C-490B-8CC7-2E37943EDBAC}">
      <dgm:prSet/>
      <dgm:spPr/>
      <dgm:t>
        <a:bodyPr/>
        <a:lstStyle/>
        <a:p>
          <a:pPr>
            <a:lnSpc>
              <a:spcPct val="100000"/>
            </a:lnSpc>
          </a:pPr>
          <a:endParaRPr lang="en-GB"/>
        </a:p>
      </dgm:t>
    </dgm:pt>
    <dgm:pt modelId="{50255150-9722-4865-B339-9461A8136223}">
      <dgm:prSet/>
      <dgm:spPr/>
      <dgm:t>
        <a:bodyPr/>
        <a:lstStyle/>
        <a:p>
          <a:pPr>
            <a:lnSpc>
              <a:spcPct val="100000"/>
            </a:lnSpc>
          </a:pPr>
          <a:r>
            <a:rPr lang="en-GB" dirty="0">
              <a:hlinkClick xmlns:r="http://schemas.openxmlformats.org/officeDocument/2006/relationships" r:id="rId5"/>
            </a:rPr>
            <a:t>https://facebook.com/pcfcwac</a:t>
          </a:r>
          <a:endParaRPr lang="en-GB" dirty="0"/>
        </a:p>
        <a:p>
          <a:pPr>
            <a:lnSpc>
              <a:spcPct val="100000"/>
            </a:lnSpc>
          </a:pPr>
          <a:endParaRPr lang="en-GB" dirty="0"/>
        </a:p>
        <a:p>
          <a:pPr>
            <a:lnSpc>
              <a:spcPct val="100000"/>
            </a:lnSpc>
          </a:pPr>
          <a:endParaRPr lang="en-GB" dirty="0"/>
        </a:p>
      </dgm:t>
    </dgm:pt>
    <dgm:pt modelId="{C75BDE35-C6FD-4329-AD87-AD6785DC711A}" type="parTrans" cxnId="{74131FA2-7841-45D6-B972-E1E6425B9C8D}">
      <dgm:prSet/>
      <dgm:spPr/>
      <dgm:t>
        <a:bodyPr/>
        <a:lstStyle/>
        <a:p>
          <a:endParaRPr lang="en-GB"/>
        </a:p>
      </dgm:t>
    </dgm:pt>
    <dgm:pt modelId="{7E0F125F-E0F5-4EC1-839B-49167B0CB417}" type="sibTrans" cxnId="{74131FA2-7841-45D6-B972-E1E6425B9C8D}">
      <dgm:prSet/>
      <dgm:spPr/>
      <dgm:t>
        <a:bodyPr/>
        <a:lstStyle/>
        <a:p>
          <a:endParaRPr lang="en-GB"/>
        </a:p>
      </dgm:t>
    </dgm:pt>
    <dgm:pt modelId="{74A9C7A9-73B8-41DB-9CD2-F41BB4073FC7}" type="pres">
      <dgm:prSet presAssocID="{1F04DD52-82B4-4391-985D-F4D91653BC1B}" presName="root" presStyleCnt="0">
        <dgm:presLayoutVars>
          <dgm:dir/>
          <dgm:resizeHandles val="exact"/>
        </dgm:presLayoutVars>
      </dgm:prSet>
      <dgm:spPr/>
    </dgm:pt>
    <dgm:pt modelId="{4E75551F-6B7F-44B7-A83C-175E8D80A74A}" type="pres">
      <dgm:prSet presAssocID="{1F04DD52-82B4-4391-985D-F4D91653BC1B}" presName="container" presStyleCnt="0">
        <dgm:presLayoutVars>
          <dgm:dir/>
          <dgm:resizeHandles val="exact"/>
        </dgm:presLayoutVars>
      </dgm:prSet>
      <dgm:spPr/>
    </dgm:pt>
    <dgm:pt modelId="{F2BECCF3-00D6-4651-B633-CA35A0DEE469}" type="pres">
      <dgm:prSet presAssocID="{6C041027-5AB0-4320-AC07-53C70C7834EB}" presName="compNode" presStyleCnt="0"/>
      <dgm:spPr/>
    </dgm:pt>
    <dgm:pt modelId="{028FAF15-6E92-45D3-A608-9D0C18705E57}" type="pres">
      <dgm:prSet presAssocID="{6C041027-5AB0-4320-AC07-53C70C7834EB}" presName="iconBgRect" presStyleLbl="bgShp" presStyleIdx="0" presStyleCnt="7"/>
      <dgm:spPr/>
    </dgm:pt>
    <dgm:pt modelId="{AA7F4BF2-A05A-47A1-AE75-C602ECE217B6}" type="pres">
      <dgm:prSet presAssocID="{6C041027-5AB0-4320-AC07-53C70C7834EB}" presName="iconRect" presStyleLbl="node1" presStyleIdx="0" presStyleCnt="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mail"/>
        </a:ext>
      </dgm:extLst>
    </dgm:pt>
    <dgm:pt modelId="{E4FE7E3A-A45A-4992-8D54-654EC6CDC0F3}" type="pres">
      <dgm:prSet presAssocID="{6C041027-5AB0-4320-AC07-53C70C7834EB}" presName="spaceRect" presStyleCnt="0"/>
      <dgm:spPr/>
    </dgm:pt>
    <dgm:pt modelId="{012EEC84-F610-48C7-89A0-30372EA718C4}" type="pres">
      <dgm:prSet presAssocID="{6C041027-5AB0-4320-AC07-53C70C7834EB}" presName="textRect" presStyleLbl="revTx" presStyleIdx="0" presStyleCnt="7">
        <dgm:presLayoutVars>
          <dgm:chMax val="1"/>
          <dgm:chPref val="1"/>
        </dgm:presLayoutVars>
      </dgm:prSet>
      <dgm:spPr/>
    </dgm:pt>
    <dgm:pt modelId="{34E5A4A1-5A25-45BD-B558-C807FBD371C4}" type="pres">
      <dgm:prSet presAssocID="{0834C713-8177-4564-87C4-F54289342F8D}" presName="sibTrans" presStyleLbl="sibTrans2D1" presStyleIdx="0" presStyleCnt="0"/>
      <dgm:spPr/>
    </dgm:pt>
    <dgm:pt modelId="{F8D9984C-2954-423A-B01E-99C2F4284199}" type="pres">
      <dgm:prSet presAssocID="{EB91A0CD-820D-4FFE-A7C7-4FB15F1033DC}" presName="compNode" presStyleCnt="0"/>
      <dgm:spPr/>
    </dgm:pt>
    <dgm:pt modelId="{95A87F1B-6893-4C03-91AA-78C99CF5BFCA}" type="pres">
      <dgm:prSet presAssocID="{EB91A0CD-820D-4FFE-A7C7-4FB15F1033DC}" presName="iconBgRect" presStyleLbl="bgShp" presStyleIdx="1" presStyleCnt="7"/>
      <dgm:spPr/>
    </dgm:pt>
    <dgm:pt modelId="{DF789456-CAFE-4E33-B08C-07D97CCE7F7B}" type="pres">
      <dgm:prSet presAssocID="{EB91A0CD-820D-4FFE-A7C7-4FB15F1033DC}" presName="iconRect" presStyleLbl="node1" presStyleIdx="1"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Thumbs Up Sign"/>
        </a:ext>
      </dgm:extLst>
    </dgm:pt>
    <dgm:pt modelId="{8B396E8C-680C-4E90-9098-31F1B15AE06A}" type="pres">
      <dgm:prSet presAssocID="{EB91A0CD-820D-4FFE-A7C7-4FB15F1033DC}" presName="spaceRect" presStyleCnt="0"/>
      <dgm:spPr/>
    </dgm:pt>
    <dgm:pt modelId="{E3A7D99E-BCA7-492F-A29E-0AC1090B6DEB}" type="pres">
      <dgm:prSet presAssocID="{EB91A0CD-820D-4FFE-A7C7-4FB15F1033DC}" presName="textRect" presStyleLbl="revTx" presStyleIdx="1" presStyleCnt="7">
        <dgm:presLayoutVars>
          <dgm:chMax val="1"/>
          <dgm:chPref val="1"/>
        </dgm:presLayoutVars>
      </dgm:prSet>
      <dgm:spPr/>
    </dgm:pt>
    <dgm:pt modelId="{21B5ED76-5FB6-4A99-95AC-8866718AECA7}" type="pres">
      <dgm:prSet presAssocID="{7640B3D7-2026-4014-BE52-F7AEF4927AE2}" presName="sibTrans" presStyleLbl="sibTrans2D1" presStyleIdx="0" presStyleCnt="0"/>
      <dgm:spPr/>
    </dgm:pt>
    <dgm:pt modelId="{601C60DE-9348-4636-9D75-11393E3C4B8C}" type="pres">
      <dgm:prSet presAssocID="{EE45FDF8-E413-4D7D-BA52-C84DBCF7C388}" presName="compNode" presStyleCnt="0"/>
      <dgm:spPr/>
    </dgm:pt>
    <dgm:pt modelId="{DCA1F043-1793-41B0-A6D9-9E5066EE044F}" type="pres">
      <dgm:prSet presAssocID="{EE45FDF8-E413-4D7D-BA52-C84DBCF7C388}" presName="iconBgRect" presStyleLbl="bgShp" presStyleIdx="2" presStyleCnt="7"/>
      <dgm:spPr/>
    </dgm:pt>
    <dgm:pt modelId="{4DFECD96-68DA-4463-A7E0-97CFD04FBFF7}" type="pres">
      <dgm:prSet presAssocID="{EE45FDF8-E413-4D7D-BA52-C84DBCF7C388}" presName="iconRect" presStyleLbl="node1" presStyleIdx="2"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Send"/>
        </a:ext>
      </dgm:extLst>
    </dgm:pt>
    <dgm:pt modelId="{A57037F9-B8D8-4E46-8BB8-7F68D439A14D}" type="pres">
      <dgm:prSet presAssocID="{EE45FDF8-E413-4D7D-BA52-C84DBCF7C388}" presName="spaceRect" presStyleCnt="0"/>
      <dgm:spPr/>
    </dgm:pt>
    <dgm:pt modelId="{217C1F4F-BA34-4133-9F41-DA90B9EB9BF1}" type="pres">
      <dgm:prSet presAssocID="{EE45FDF8-E413-4D7D-BA52-C84DBCF7C388}" presName="textRect" presStyleLbl="revTx" presStyleIdx="2" presStyleCnt="7">
        <dgm:presLayoutVars>
          <dgm:chMax val="1"/>
          <dgm:chPref val="1"/>
        </dgm:presLayoutVars>
      </dgm:prSet>
      <dgm:spPr/>
    </dgm:pt>
    <dgm:pt modelId="{AC96182C-3170-411A-8193-BD72010EE767}" type="pres">
      <dgm:prSet presAssocID="{11F5D653-6E5E-4A32-996F-91CA71822C58}" presName="sibTrans" presStyleLbl="sibTrans2D1" presStyleIdx="0" presStyleCnt="0"/>
      <dgm:spPr/>
    </dgm:pt>
    <dgm:pt modelId="{EB9FFE3F-1507-4473-A0BB-B23397CF2A0B}" type="pres">
      <dgm:prSet presAssocID="{CCCD7733-92B0-4B04-AB18-0CC8C2FEBD9E}" presName="compNode" presStyleCnt="0"/>
      <dgm:spPr/>
    </dgm:pt>
    <dgm:pt modelId="{4957492C-0C05-418D-A29E-C7C478E98227}" type="pres">
      <dgm:prSet presAssocID="{CCCD7733-92B0-4B04-AB18-0CC8C2FEBD9E}" presName="iconBgRect" presStyleLbl="bgShp" presStyleIdx="3" presStyleCnt="7"/>
      <dgm:spPr/>
    </dgm:pt>
    <dgm:pt modelId="{3B04D94E-E43F-4402-BFE6-9C9440F52D93}" type="pres">
      <dgm:prSet presAssocID="{CCCD7733-92B0-4B04-AB18-0CC8C2FEBD9E}" presName="iconRect" presStyleLbl="node1" presStyleIdx="3"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Monitor"/>
        </a:ext>
      </dgm:extLst>
    </dgm:pt>
    <dgm:pt modelId="{63F5D994-C264-4C09-821C-B8CA7E0A3620}" type="pres">
      <dgm:prSet presAssocID="{CCCD7733-92B0-4B04-AB18-0CC8C2FEBD9E}" presName="spaceRect" presStyleCnt="0"/>
      <dgm:spPr/>
    </dgm:pt>
    <dgm:pt modelId="{268A2438-32D8-4AC6-A492-9D0ED65B3D08}" type="pres">
      <dgm:prSet presAssocID="{CCCD7733-92B0-4B04-AB18-0CC8C2FEBD9E}" presName="textRect" presStyleLbl="revTx" presStyleIdx="3" presStyleCnt="7">
        <dgm:presLayoutVars>
          <dgm:chMax val="1"/>
          <dgm:chPref val="1"/>
        </dgm:presLayoutVars>
      </dgm:prSet>
      <dgm:spPr/>
    </dgm:pt>
    <dgm:pt modelId="{E41E3FA2-61D8-4BC7-97A4-9F2CC5A0F6F3}" type="pres">
      <dgm:prSet presAssocID="{6127480E-09E4-48FB-AC05-6595637FFE93}" presName="sibTrans" presStyleLbl="sibTrans2D1" presStyleIdx="0" presStyleCnt="0"/>
      <dgm:spPr/>
    </dgm:pt>
    <dgm:pt modelId="{974C261F-FD8D-4B0B-A681-2204D15484F9}" type="pres">
      <dgm:prSet presAssocID="{2E1F63D4-2A5B-49C4-ADCF-7EA2DB29D244}" presName="compNode" presStyleCnt="0"/>
      <dgm:spPr/>
    </dgm:pt>
    <dgm:pt modelId="{AF945963-C0C9-4895-A193-E7840C48136D}" type="pres">
      <dgm:prSet presAssocID="{2E1F63D4-2A5B-49C4-ADCF-7EA2DB29D244}" presName="iconBgRect" presStyleLbl="bgShp" presStyleIdx="4" presStyleCnt="7"/>
      <dgm:spPr/>
    </dgm:pt>
    <dgm:pt modelId="{B4F63BA8-2BF4-44DB-BFD3-BCFF982C520C}" type="pres">
      <dgm:prSet presAssocID="{2E1F63D4-2A5B-49C4-ADCF-7EA2DB29D244}" presName="iconRect" presStyleLbl="node1" presStyleIdx="4"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Speaker Phone"/>
        </a:ext>
      </dgm:extLst>
    </dgm:pt>
    <dgm:pt modelId="{F5A25E39-7211-4C39-9BBB-EAB277918853}" type="pres">
      <dgm:prSet presAssocID="{2E1F63D4-2A5B-49C4-ADCF-7EA2DB29D244}" presName="spaceRect" presStyleCnt="0"/>
      <dgm:spPr/>
    </dgm:pt>
    <dgm:pt modelId="{31426E31-952A-4046-A623-218EC1D7BF8C}" type="pres">
      <dgm:prSet presAssocID="{2E1F63D4-2A5B-49C4-ADCF-7EA2DB29D244}" presName="textRect" presStyleLbl="revTx" presStyleIdx="4" presStyleCnt="7">
        <dgm:presLayoutVars>
          <dgm:chMax val="1"/>
          <dgm:chPref val="1"/>
        </dgm:presLayoutVars>
      </dgm:prSet>
      <dgm:spPr/>
    </dgm:pt>
    <dgm:pt modelId="{4BB8226D-1644-4EF1-B23E-5D61CB6536B5}" type="pres">
      <dgm:prSet presAssocID="{53D7D552-1678-48EA-895B-BFD007B32D14}" presName="sibTrans" presStyleLbl="sibTrans2D1" presStyleIdx="0" presStyleCnt="0"/>
      <dgm:spPr/>
    </dgm:pt>
    <dgm:pt modelId="{47896B3A-5625-4C87-8B0E-8C0D3F5CBD61}" type="pres">
      <dgm:prSet presAssocID="{FD3932BC-7EAB-44CC-BCDD-EE0033FAF746}" presName="compNode" presStyleCnt="0"/>
      <dgm:spPr/>
    </dgm:pt>
    <dgm:pt modelId="{E6F44875-2BB5-4F52-B109-C5B2813F6B5B}" type="pres">
      <dgm:prSet presAssocID="{FD3932BC-7EAB-44CC-BCDD-EE0033FAF746}" presName="iconBgRect" presStyleLbl="bgShp" presStyleIdx="5" presStyleCnt="7"/>
      <dgm:spPr/>
    </dgm:pt>
    <dgm:pt modelId="{33F0ED86-3C5B-4706-8356-FD1585F25695}" type="pres">
      <dgm:prSet presAssocID="{FD3932BC-7EAB-44CC-BCDD-EE0033FAF746}" presName="iconRect" presStyleLbl="node1" presStyleIdx="5" presStyleCnt="7"/>
      <dgm:spPr>
        <a:blipFill>
          <a:blip xmlns:r="http://schemas.openxmlformats.org/officeDocument/2006/relationships" r:embed="rId16">
            <a:extLst>
              <a:ext uri="{96DAC541-7B7A-43D3-8B79-37D633B846F1}">
                <asvg:svgBlip xmlns:asvg="http://schemas.microsoft.com/office/drawing/2016/SVG/main" r:embed="rId17"/>
              </a:ext>
            </a:extLst>
          </a:blip>
          <a:srcRect/>
          <a:stretch>
            <a:fillRect/>
          </a:stretch>
        </a:blipFill>
      </dgm:spPr>
      <dgm:extLst>
        <a:ext uri="{E40237B7-FDA0-4F09-8148-C483321AD2D9}">
          <dgm14:cNvPr xmlns:dgm14="http://schemas.microsoft.com/office/drawing/2010/diagram" id="0" name="" descr="Video camera with solid fill"/>
        </a:ext>
      </dgm:extLst>
    </dgm:pt>
    <dgm:pt modelId="{F5BB8BE4-6606-4D01-95EC-C0E6C9B59433}" type="pres">
      <dgm:prSet presAssocID="{FD3932BC-7EAB-44CC-BCDD-EE0033FAF746}" presName="spaceRect" presStyleCnt="0"/>
      <dgm:spPr/>
    </dgm:pt>
    <dgm:pt modelId="{5140D8A3-5058-44C2-9211-7EFA4D6E2923}" type="pres">
      <dgm:prSet presAssocID="{FD3932BC-7EAB-44CC-BCDD-EE0033FAF746}" presName="textRect" presStyleLbl="revTx" presStyleIdx="5" presStyleCnt="7">
        <dgm:presLayoutVars>
          <dgm:chMax val="1"/>
          <dgm:chPref val="1"/>
        </dgm:presLayoutVars>
      </dgm:prSet>
      <dgm:spPr/>
    </dgm:pt>
    <dgm:pt modelId="{3E9C2210-5CE6-4077-B6B0-B4BFD69ECAC1}" type="pres">
      <dgm:prSet presAssocID="{69157D99-94B5-445C-A47A-431DC9935009}" presName="sibTrans" presStyleLbl="sibTrans2D1" presStyleIdx="0" presStyleCnt="0"/>
      <dgm:spPr/>
    </dgm:pt>
    <dgm:pt modelId="{37B7F7C6-14D5-441B-A8CD-F9C6476C5D2C}" type="pres">
      <dgm:prSet presAssocID="{50255150-9722-4865-B339-9461A8136223}" presName="compNode" presStyleCnt="0"/>
      <dgm:spPr/>
    </dgm:pt>
    <dgm:pt modelId="{1D588AB2-9601-4B9B-ACBD-E8ED03D1CCC4}" type="pres">
      <dgm:prSet presAssocID="{50255150-9722-4865-B339-9461A8136223}" presName="iconBgRect" presStyleLbl="bgShp" presStyleIdx="6" presStyleCnt="7"/>
      <dgm:spPr>
        <a:solidFill>
          <a:schemeClr val="bg1"/>
        </a:solidFill>
      </dgm:spPr>
    </dgm:pt>
    <dgm:pt modelId="{CEAD12B5-8A0B-4264-B388-E3E4D7C49195}" type="pres">
      <dgm:prSet presAssocID="{50255150-9722-4865-B339-9461A8136223}" presName="iconRect" presStyleLbl="node1" presStyleIdx="6" presStyleCnt="7" custFlipHor="1" custScaleX="33591" custLinFactY="100000" custLinFactNeighborX="-8934" custLinFactNeighborY="134383"/>
      <dgm:spPr/>
    </dgm:pt>
    <dgm:pt modelId="{9941E052-0EAB-4C88-A355-3FC5973F2B09}" type="pres">
      <dgm:prSet presAssocID="{50255150-9722-4865-B339-9461A8136223}" presName="spaceRect" presStyleCnt="0"/>
      <dgm:spPr/>
    </dgm:pt>
    <dgm:pt modelId="{CAC78723-BAD9-4D63-B44F-488ECA3C2C3D}" type="pres">
      <dgm:prSet presAssocID="{50255150-9722-4865-B339-9461A8136223}" presName="textRect" presStyleLbl="revTx" presStyleIdx="6" presStyleCnt="7" custScaleX="134920" custScaleY="124357" custLinFactX="81566" custLinFactY="-141439" custLinFactNeighborX="100000" custLinFactNeighborY="-200000">
        <dgm:presLayoutVars>
          <dgm:chMax val="1"/>
          <dgm:chPref val="1"/>
        </dgm:presLayoutVars>
      </dgm:prSet>
      <dgm:spPr/>
    </dgm:pt>
  </dgm:ptLst>
  <dgm:cxnLst>
    <dgm:cxn modelId="{37452219-E856-441A-9961-31FD7BC30553}" type="presOf" srcId="{6127480E-09E4-48FB-AC05-6595637FFE93}" destId="{E41E3FA2-61D8-4BC7-97A4-9F2CC5A0F6F3}" srcOrd="0" destOrd="0" presId="urn:microsoft.com/office/officeart/2018/2/layout/IconCircleList"/>
    <dgm:cxn modelId="{E4B19020-EFB0-471C-B789-40586001A275}" srcId="{1F04DD52-82B4-4391-985D-F4D91653BC1B}" destId="{EE45FDF8-E413-4D7D-BA52-C84DBCF7C388}" srcOrd="2" destOrd="0" parTransId="{E68113DB-DFBA-440F-B7C6-5276E03AF829}" sibTransId="{11F5D653-6E5E-4A32-996F-91CA71822C58}"/>
    <dgm:cxn modelId="{767C372B-0A0D-4E6E-B243-1550E6B231A7}" srcId="{1F04DD52-82B4-4391-985D-F4D91653BC1B}" destId="{2E1F63D4-2A5B-49C4-ADCF-7EA2DB29D244}" srcOrd="4" destOrd="0" parTransId="{45A5BFD4-0763-4975-A5E5-F8EFEBCA35A5}" sibTransId="{53D7D552-1678-48EA-895B-BFD007B32D14}"/>
    <dgm:cxn modelId="{F97B763F-0D2C-490B-8CC7-2E37943EDBAC}" srcId="{1F04DD52-82B4-4391-985D-F4D91653BC1B}" destId="{FD3932BC-7EAB-44CC-BCDD-EE0033FAF746}" srcOrd="5" destOrd="0" parTransId="{2CE38EDA-7E11-4058-8C36-30BF1D9FE422}" sibTransId="{69157D99-94B5-445C-A47A-431DC9935009}"/>
    <dgm:cxn modelId="{33087541-7273-4377-9237-3B67C2A38013}" type="presOf" srcId="{CCCD7733-92B0-4B04-AB18-0CC8C2FEBD9E}" destId="{268A2438-32D8-4AC6-A492-9D0ED65B3D08}" srcOrd="0" destOrd="0" presId="urn:microsoft.com/office/officeart/2018/2/layout/IconCircleList"/>
    <dgm:cxn modelId="{EFDD2A6B-A9CB-4FDE-B410-10093E51948F}" type="presOf" srcId="{FD3932BC-7EAB-44CC-BCDD-EE0033FAF746}" destId="{5140D8A3-5058-44C2-9211-7EFA4D6E2923}" srcOrd="0" destOrd="0" presId="urn:microsoft.com/office/officeart/2018/2/layout/IconCircleList"/>
    <dgm:cxn modelId="{4A9B806B-3745-45AA-AA31-C6EF263E39FE}" type="presOf" srcId="{6C041027-5AB0-4320-AC07-53C70C7834EB}" destId="{012EEC84-F610-48C7-89A0-30372EA718C4}" srcOrd="0" destOrd="0" presId="urn:microsoft.com/office/officeart/2018/2/layout/IconCircleList"/>
    <dgm:cxn modelId="{DCFE6C4E-F496-4B69-A6EE-CA652C038FA2}" type="presOf" srcId="{69157D99-94B5-445C-A47A-431DC9935009}" destId="{3E9C2210-5CE6-4077-B6B0-B4BFD69ECAC1}" srcOrd="0" destOrd="0" presId="urn:microsoft.com/office/officeart/2018/2/layout/IconCircleList"/>
    <dgm:cxn modelId="{C95DFD75-3E91-4E34-9F15-49A94156CA4A}" srcId="{1F04DD52-82B4-4391-985D-F4D91653BC1B}" destId="{CCCD7733-92B0-4B04-AB18-0CC8C2FEBD9E}" srcOrd="3" destOrd="0" parTransId="{D0E60387-4116-4383-844E-069078D54F69}" sibTransId="{6127480E-09E4-48FB-AC05-6595637FFE93}"/>
    <dgm:cxn modelId="{B1796278-850F-488C-A888-2D89042DBC1E}" srcId="{1F04DD52-82B4-4391-985D-F4D91653BC1B}" destId="{EB91A0CD-820D-4FFE-A7C7-4FB15F1033DC}" srcOrd="1" destOrd="0" parTransId="{21C2CE97-CA9B-4E17-A98B-61E1B0E79FDB}" sibTransId="{7640B3D7-2026-4014-BE52-F7AEF4927AE2}"/>
    <dgm:cxn modelId="{847FC489-5DA8-4256-A205-04D8B16D87F9}" type="presOf" srcId="{50255150-9722-4865-B339-9461A8136223}" destId="{CAC78723-BAD9-4D63-B44F-488ECA3C2C3D}" srcOrd="0" destOrd="0" presId="urn:microsoft.com/office/officeart/2018/2/layout/IconCircleList"/>
    <dgm:cxn modelId="{74131FA2-7841-45D6-B972-E1E6425B9C8D}" srcId="{1F04DD52-82B4-4391-985D-F4D91653BC1B}" destId="{50255150-9722-4865-B339-9461A8136223}" srcOrd="6" destOrd="0" parTransId="{C75BDE35-C6FD-4329-AD87-AD6785DC711A}" sibTransId="{7E0F125F-E0F5-4EC1-839B-49167B0CB417}"/>
    <dgm:cxn modelId="{9DBBB1C1-D2D6-4EE7-B648-CDA741606B8D}" srcId="{1F04DD52-82B4-4391-985D-F4D91653BC1B}" destId="{6C041027-5AB0-4320-AC07-53C70C7834EB}" srcOrd="0" destOrd="0" parTransId="{1C1C5F57-C063-4660-BB07-14B777D135EC}" sibTransId="{0834C713-8177-4564-87C4-F54289342F8D}"/>
    <dgm:cxn modelId="{B25715C8-4108-49C1-8034-F28EFA58F94A}" type="presOf" srcId="{1F04DD52-82B4-4391-985D-F4D91653BC1B}" destId="{74A9C7A9-73B8-41DB-9CD2-F41BB4073FC7}" srcOrd="0" destOrd="0" presId="urn:microsoft.com/office/officeart/2018/2/layout/IconCircleList"/>
    <dgm:cxn modelId="{297C7ECB-FE6C-4108-8215-AE877168FC34}" type="presOf" srcId="{EB91A0CD-820D-4FFE-A7C7-4FB15F1033DC}" destId="{E3A7D99E-BCA7-492F-A29E-0AC1090B6DEB}" srcOrd="0" destOrd="0" presId="urn:microsoft.com/office/officeart/2018/2/layout/IconCircleList"/>
    <dgm:cxn modelId="{507300CE-2C5A-4D0A-8F18-7919B24EB826}" type="presOf" srcId="{11F5D653-6E5E-4A32-996F-91CA71822C58}" destId="{AC96182C-3170-411A-8193-BD72010EE767}" srcOrd="0" destOrd="0" presId="urn:microsoft.com/office/officeart/2018/2/layout/IconCircleList"/>
    <dgm:cxn modelId="{30146ACF-48F2-4B02-B164-1AEBE4396053}" type="presOf" srcId="{EE45FDF8-E413-4D7D-BA52-C84DBCF7C388}" destId="{217C1F4F-BA34-4133-9F41-DA90B9EB9BF1}" srcOrd="0" destOrd="0" presId="urn:microsoft.com/office/officeart/2018/2/layout/IconCircleList"/>
    <dgm:cxn modelId="{9D28FFCF-0CC7-41E7-A302-7D9A7BA022ED}" type="presOf" srcId="{0834C713-8177-4564-87C4-F54289342F8D}" destId="{34E5A4A1-5A25-45BD-B558-C807FBD371C4}" srcOrd="0" destOrd="0" presId="urn:microsoft.com/office/officeart/2018/2/layout/IconCircleList"/>
    <dgm:cxn modelId="{2C83ECDB-A173-4C69-895E-2406B88ABBB2}" type="presOf" srcId="{53D7D552-1678-48EA-895B-BFD007B32D14}" destId="{4BB8226D-1644-4EF1-B23E-5D61CB6536B5}" srcOrd="0" destOrd="0" presId="urn:microsoft.com/office/officeart/2018/2/layout/IconCircleList"/>
    <dgm:cxn modelId="{381B65EE-B7F5-408D-8641-3ACA391E8088}" type="presOf" srcId="{7640B3D7-2026-4014-BE52-F7AEF4927AE2}" destId="{21B5ED76-5FB6-4A99-95AC-8866718AECA7}" srcOrd="0" destOrd="0" presId="urn:microsoft.com/office/officeart/2018/2/layout/IconCircleList"/>
    <dgm:cxn modelId="{70B390EF-8798-488E-BB8C-B655C38CBF3C}" type="presOf" srcId="{2E1F63D4-2A5B-49C4-ADCF-7EA2DB29D244}" destId="{31426E31-952A-4046-A623-218EC1D7BF8C}" srcOrd="0" destOrd="0" presId="urn:microsoft.com/office/officeart/2018/2/layout/IconCircleList"/>
    <dgm:cxn modelId="{C3A680B1-60D6-458E-A189-69E17D7CE5F9}" type="presParOf" srcId="{74A9C7A9-73B8-41DB-9CD2-F41BB4073FC7}" destId="{4E75551F-6B7F-44B7-A83C-175E8D80A74A}" srcOrd="0" destOrd="0" presId="urn:microsoft.com/office/officeart/2018/2/layout/IconCircleList"/>
    <dgm:cxn modelId="{A6A0239E-B521-4E2E-933C-CD5A988DC87B}" type="presParOf" srcId="{4E75551F-6B7F-44B7-A83C-175E8D80A74A}" destId="{F2BECCF3-00D6-4651-B633-CA35A0DEE469}" srcOrd="0" destOrd="0" presId="urn:microsoft.com/office/officeart/2018/2/layout/IconCircleList"/>
    <dgm:cxn modelId="{E737613F-A1B7-4AA2-BF94-C1EBA963E3AC}" type="presParOf" srcId="{F2BECCF3-00D6-4651-B633-CA35A0DEE469}" destId="{028FAF15-6E92-45D3-A608-9D0C18705E57}" srcOrd="0" destOrd="0" presId="urn:microsoft.com/office/officeart/2018/2/layout/IconCircleList"/>
    <dgm:cxn modelId="{3049B085-07F3-4D4F-83BD-6D3A24A161CA}" type="presParOf" srcId="{F2BECCF3-00D6-4651-B633-CA35A0DEE469}" destId="{AA7F4BF2-A05A-47A1-AE75-C602ECE217B6}" srcOrd="1" destOrd="0" presId="urn:microsoft.com/office/officeart/2018/2/layout/IconCircleList"/>
    <dgm:cxn modelId="{FA152515-7481-44B3-A121-F4EA0AFDD1E6}" type="presParOf" srcId="{F2BECCF3-00D6-4651-B633-CA35A0DEE469}" destId="{E4FE7E3A-A45A-4992-8D54-654EC6CDC0F3}" srcOrd="2" destOrd="0" presId="urn:microsoft.com/office/officeart/2018/2/layout/IconCircleList"/>
    <dgm:cxn modelId="{CE234706-B994-45CC-B32F-16A49813A1FA}" type="presParOf" srcId="{F2BECCF3-00D6-4651-B633-CA35A0DEE469}" destId="{012EEC84-F610-48C7-89A0-30372EA718C4}" srcOrd="3" destOrd="0" presId="urn:microsoft.com/office/officeart/2018/2/layout/IconCircleList"/>
    <dgm:cxn modelId="{23B638D7-76AF-4FA4-A988-4E78AB49A99A}" type="presParOf" srcId="{4E75551F-6B7F-44B7-A83C-175E8D80A74A}" destId="{34E5A4A1-5A25-45BD-B558-C807FBD371C4}" srcOrd="1" destOrd="0" presId="urn:microsoft.com/office/officeart/2018/2/layout/IconCircleList"/>
    <dgm:cxn modelId="{C5F67F40-F1A2-4CA5-AF03-8E04256FBA0B}" type="presParOf" srcId="{4E75551F-6B7F-44B7-A83C-175E8D80A74A}" destId="{F8D9984C-2954-423A-B01E-99C2F4284199}" srcOrd="2" destOrd="0" presId="urn:microsoft.com/office/officeart/2018/2/layout/IconCircleList"/>
    <dgm:cxn modelId="{50220BB5-783B-4E80-96B7-EE4E6BC61A63}" type="presParOf" srcId="{F8D9984C-2954-423A-B01E-99C2F4284199}" destId="{95A87F1B-6893-4C03-91AA-78C99CF5BFCA}" srcOrd="0" destOrd="0" presId="urn:microsoft.com/office/officeart/2018/2/layout/IconCircleList"/>
    <dgm:cxn modelId="{80624708-B5FC-4008-AF3C-33E725058D7A}" type="presParOf" srcId="{F8D9984C-2954-423A-B01E-99C2F4284199}" destId="{DF789456-CAFE-4E33-B08C-07D97CCE7F7B}" srcOrd="1" destOrd="0" presId="urn:microsoft.com/office/officeart/2018/2/layout/IconCircleList"/>
    <dgm:cxn modelId="{7931D3B3-C03E-46C1-8BCC-C7DB6D1E6E4E}" type="presParOf" srcId="{F8D9984C-2954-423A-B01E-99C2F4284199}" destId="{8B396E8C-680C-4E90-9098-31F1B15AE06A}" srcOrd="2" destOrd="0" presId="urn:microsoft.com/office/officeart/2018/2/layout/IconCircleList"/>
    <dgm:cxn modelId="{7EF1016C-AF9E-4E45-A3CC-D888EBE10380}" type="presParOf" srcId="{F8D9984C-2954-423A-B01E-99C2F4284199}" destId="{E3A7D99E-BCA7-492F-A29E-0AC1090B6DEB}" srcOrd="3" destOrd="0" presId="urn:microsoft.com/office/officeart/2018/2/layout/IconCircleList"/>
    <dgm:cxn modelId="{2E3106AF-8AC4-417E-8244-B69C28994019}" type="presParOf" srcId="{4E75551F-6B7F-44B7-A83C-175E8D80A74A}" destId="{21B5ED76-5FB6-4A99-95AC-8866718AECA7}" srcOrd="3" destOrd="0" presId="urn:microsoft.com/office/officeart/2018/2/layout/IconCircleList"/>
    <dgm:cxn modelId="{CD167BE3-D17C-4ABC-A401-A287EFF536D3}" type="presParOf" srcId="{4E75551F-6B7F-44B7-A83C-175E8D80A74A}" destId="{601C60DE-9348-4636-9D75-11393E3C4B8C}" srcOrd="4" destOrd="0" presId="urn:microsoft.com/office/officeart/2018/2/layout/IconCircleList"/>
    <dgm:cxn modelId="{3F91C042-3F60-424E-9327-E4A2047BA6B3}" type="presParOf" srcId="{601C60DE-9348-4636-9D75-11393E3C4B8C}" destId="{DCA1F043-1793-41B0-A6D9-9E5066EE044F}" srcOrd="0" destOrd="0" presId="urn:microsoft.com/office/officeart/2018/2/layout/IconCircleList"/>
    <dgm:cxn modelId="{C35ECEFC-B52D-4E35-89F5-885D6F6F3AF6}" type="presParOf" srcId="{601C60DE-9348-4636-9D75-11393E3C4B8C}" destId="{4DFECD96-68DA-4463-A7E0-97CFD04FBFF7}" srcOrd="1" destOrd="0" presId="urn:microsoft.com/office/officeart/2018/2/layout/IconCircleList"/>
    <dgm:cxn modelId="{DAF3C813-E54A-48BC-840D-057E8F3FF5CC}" type="presParOf" srcId="{601C60DE-9348-4636-9D75-11393E3C4B8C}" destId="{A57037F9-B8D8-4E46-8BB8-7F68D439A14D}" srcOrd="2" destOrd="0" presId="urn:microsoft.com/office/officeart/2018/2/layout/IconCircleList"/>
    <dgm:cxn modelId="{76E0328B-092B-4E50-94F4-684EBF8D0033}" type="presParOf" srcId="{601C60DE-9348-4636-9D75-11393E3C4B8C}" destId="{217C1F4F-BA34-4133-9F41-DA90B9EB9BF1}" srcOrd="3" destOrd="0" presId="urn:microsoft.com/office/officeart/2018/2/layout/IconCircleList"/>
    <dgm:cxn modelId="{52949852-2D14-40E9-889D-5D8F1D21E3A0}" type="presParOf" srcId="{4E75551F-6B7F-44B7-A83C-175E8D80A74A}" destId="{AC96182C-3170-411A-8193-BD72010EE767}" srcOrd="5" destOrd="0" presId="urn:microsoft.com/office/officeart/2018/2/layout/IconCircleList"/>
    <dgm:cxn modelId="{A07BC820-ACCA-4E3F-9394-4B76DCA36FEA}" type="presParOf" srcId="{4E75551F-6B7F-44B7-A83C-175E8D80A74A}" destId="{EB9FFE3F-1507-4473-A0BB-B23397CF2A0B}" srcOrd="6" destOrd="0" presId="urn:microsoft.com/office/officeart/2018/2/layout/IconCircleList"/>
    <dgm:cxn modelId="{C90CBB67-2917-4297-8BAD-349E482124F4}" type="presParOf" srcId="{EB9FFE3F-1507-4473-A0BB-B23397CF2A0B}" destId="{4957492C-0C05-418D-A29E-C7C478E98227}" srcOrd="0" destOrd="0" presId="urn:microsoft.com/office/officeart/2018/2/layout/IconCircleList"/>
    <dgm:cxn modelId="{8AFB0BB6-B835-45E8-B4DC-AFC0A3D9937A}" type="presParOf" srcId="{EB9FFE3F-1507-4473-A0BB-B23397CF2A0B}" destId="{3B04D94E-E43F-4402-BFE6-9C9440F52D93}" srcOrd="1" destOrd="0" presId="urn:microsoft.com/office/officeart/2018/2/layout/IconCircleList"/>
    <dgm:cxn modelId="{D812D5E5-F912-4EF3-B501-31D71DA9EC37}" type="presParOf" srcId="{EB9FFE3F-1507-4473-A0BB-B23397CF2A0B}" destId="{63F5D994-C264-4C09-821C-B8CA7E0A3620}" srcOrd="2" destOrd="0" presId="urn:microsoft.com/office/officeart/2018/2/layout/IconCircleList"/>
    <dgm:cxn modelId="{2074C144-A718-460E-912A-7CBB0578E7B5}" type="presParOf" srcId="{EB9FFE3F-1507-4473-A0BB-B23397CF2A0B}" destId="{268A2438-32D8-4AC6-A492-9D0ED65B3D08}" srcOrd="3" destOrd="0" presId="urn:microsoft.com/office/officeart/2018/2/layout/IconCircleList"/>
    <dgm:cxn modelId="{52422599-C98C-4D90-8E3F-F9BBEC2EA04A}" type="presParOf" srcId="{4E75551F-6B7F-44B7-A83C-175E8D80A74A}" destId="{E41E3FA2-61D8-4BC7-97A4-9F2CC5A0F6F3}" srcOrd="7" destOrd="0" presId="urn:microsoft.com/office/officeart/2018/2/layout/IconCircleList"/>
    <dgm:cxn modelId="{9D62356C-5AF9-43A2-974B-C907074CC7DF}" type="presParOf" srcId="{4E75551F-6B7F-44B7-A83C-175E8D80A74A}" destId="{974C261F-FD8D-4B0B-A681-2204D15484F9}" srcOrd="8" destOrd="0" presId="urn:microsoft.com/office/officeart/2018/2/layout/IconCircleList"/>
    <dgm:cxn modelId="{68B4095B-5689-424F-8190-7F62C4CECA7D}" type="presParOf" srcId="{974C261F-FD8D-4B0B-A681-2204D15484F9}" destId="{AF945963-C0C9-4895-A193-E7840C48136D}" srcOrd="0" destOrd="0" presId="urn:microsoft.com/office/officeart/2018/2/layout/IconCircleList"/>
    <dgm:cxn modelId="{38D12E04-632D-43E1-A1CD-3EF55FF9B51C}" type="presParOf" srcId="{974C261F-FD8D-4B0B-A681-2204D15484F9}" destId="{B4F63BA8-2BF4-44DB-BFD3-BCFF982C520C}" srcOrd="1" destOrd="0" presId="urn:microsoft.com/office/officeart/2018/2/layout/IconCircleList"/>
    <dgm:cxn modelId="{96AB389C-6C1D-48C1-B440-9D590E4199A6}" type="presParOf" srcId="{974C261F-FD8D-4B0B-A681-2204D15484F9}" destId="{F5A25E39-7211-4C39-9BBB-EAB277918853}" srcOrd="2" destOrd="0" presId="urn:microsoft.com/office/officeart/2018/2/layout/IconCircleList"/>
    <dgm:cxn modelId="{41A748C7-4682-4C02-A28E-09983AEE7761}" type="presParOf" srcId="{974C261F-FD8D-4B0B-A681-2204D15484F9}" destId="{31426E31-952A-4046-A623-218EC1D7BF8C}" srcOrd="3" destOrd="0" presId="urn:microsoft.com/office/officeart/2018/2/layout/IconCircleList"/>
    <dgm:cxn modelId="{7D10CB7F-E77C-423C-A12B-285433DCE481}" type="presParOf" srcId="{4E75551F-6B7F-44B7-A83C-175E8D80A74A}" destId="{4BB8226D-1644-4EF1-B23E-5D61CB6536B5}" srcOrd="9" destOrd="0" presId="urn:microsoft.com/office/officeart/2018/2/layout/IconCircleList"/>
    <dgm:cxn modelId="{C9B4F221-AA68-4DB3-8C21-16A2A2ECBBAB}" type="presParOf" srcId="{4E75551F-6B7F-44B7-A83C-175E8D80A74A}" destId="{47896B3A-5625-4C87-8B0E-8C0D3F5CBD61}" srcOrd="10" destOrd="0" presId="urn:microsoft.com/office/officeart/2018/2/layout/IconCircleList"/>
    <dgm:cxn modelId="{2DEB422C-D707-45B8-A9D6-7757D1E31B60}" type="presParOf" srcId="{47896B3A-5625-4C87-8B0E-8C0D3F5CBD61}" destId="{E6F44875-2BB5-4F52-B109-C5B2813F6B5B}" srcOrd="0" destOrd="0" presId="urn:microsoft.com/office/officeart/2018/2/layout/IconCircleList"/>
    <dgm:cxn modelId="{BD4146D8-5E06-4E7B-B1A2-8B771E07CC56}" type="presParOf" srcId="{47896B3A-5625-4C87-8B0E-8C0D3F5CBD61}" destId="{33F0ED86-3C5B-4706-8356-FD1585F25695}" srcOrd="1" destOrd="0" presId="urn:microsoft.com/office/officeart/2018/2/layout/IconCircleList"/>
    <dgm:cxn modelId="{116BE827-C5DF-49F7-B4E6-C2D49106A83B}" type="presParOf" srcId="{47896B3A-5625-4C87-8B0E-8C0D3F5CBD61}" destId="{F5BB8BE4-6606-4D01-95EC-C0E6C9B59433}" srcOrd="2" destOrd="0" presId="urn:microsoft.com/office/officeart/2018/2/layout/IconCircleList"/>
    <dgm:cxn modelId="{7BC098AC-C0BF-49BA-A416-35941EF6AFC7}" type="presParOf" srcId="{47896B3A-5625-4C87-8B0E-8C0D3F5CBD61}" destId="{5140D8A3-5058-44C2-9211-7EFA4D6E2923}" srcOrd="3" destOrd="0" presId="urn:microsoft.com/office/officeart/2018/2/layout/IconCircleList"/>
    <dgm:cxn modelId="{E3F48C60-523E-4034-BCEE-F234B3A60F2B}" type="presParOf" srcId="{4E75551F-6B7F-44B7-A83C-175E8D80A74A}" destId="{3E9C2210-5CE6-4077-B6B0-B4BFD69ECAC1}" srcOrd="11" destOrd="0" presId="urn:microsoft.com/office/officeart/2018/2/layout/IconCircleList"/>
    <dgm:cxn modelId="{D8F2C9D6-4D69-4248-B7E4-DD045B9077AE}" type="presParOf" srcId="{4E75551F-6B7F-44B7-A83C-175E8D80A74A}" destId="{37B7F7C6-14D5-441B-A8CD-F9C6476C5D2C}" srcOrd="12" destOrd="0" presId="urn:microsoft.com/office/officeart/2018/2/layout/IconCircleList"/>
    <dgm:cxn modelId="{95B7EAE7-7B18-48C1-9A9B-D1B0BF076DFE}" type="presParOf" srcId="{37B7F7C6-14D5-441B-A8CD-F9C6476C5D2C}" destId="{1D588AB2-9601-4B9B-ACBD-E8ED03D1CCC4}" srcOrd="0" destOrd="0" presId="urn:microsoft.com/office/officeart/2018/2/layout/IconCircleList"/>
    <dgm:cxn modelId="{65E0A169-3A9A-4401-97B1-AD881362A334}" type="presParOf" srcId="{37B7F7C6-14D5-441B-A8CD-F9C6476C5D2C}" destId="{CEAD12B5-8A0B-4264-B388-E3E4D7C49195}" srcOrd="1" destOrd="0" presId="urn:microsoft.com/office/officeart/2018/2/layout/IconCircleList"/>
    <dgm:cxn modelId="{6987838A-2D57-4050-BF84-2CCED0F6BE61}" type="presParOf" srcId="{37B7F7C6-14D5-441B-A8CD-F9C6476C5D2C}" destId="{9941E052-0EAB-4C88-A355-3FC5973F2B09}" srcOrd="2" destOrd="0" presId="urn:microsoft.com/office/officeart/2018/2/layout/IconCircleList"/>
    <dgm:cxn modelId="{51E105D8-8DDF-4B98-82A7-21A068ABF403}" type="presParOf" srcId="{37B7F7C6-14D5-441B-A8CD-F9C6476C5D2C}" destId="{CAC78723-BAD9-4D63-B44F-488ECA3C2C3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FAF15-6E92-45D3-A608-9D0C18705E57}">
      <dsp:nvSpPr>
        <dsp:cNvPr id="0" name=""/>
        <dsp:cNvSpPr/>
      </dsp:nvSpPr>
      <dsp:spPr>
        <a:xfrm>
          <a:off x="315944"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7F4BF2-A05A-47A1-AE75-C602ECE217B6}">
      <dsp:nvSpPr>
        <dsp:cNvPr id="0" name=""/>
        <dsp:cNvSpPr/>
      </dsp:nvSpPr>
      <dsp:spPr>
        <a:xfrm>
          <a:off x="510119" y="392602"/>
          <a:ext cx="536290" cy="5362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2EEC84-F610-48C7-89A0-30372EA718C4}">
      <dsp:nvSpPr>
        <dsp:cNvPr id="0" name=""/>
        <dsp:cNvSpPr/>
      </dsp:nvSpPr>
      <dsp:spPr>
        <a:xfrm>
          <a:off x="1438721"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Monthly </a:t>
          </a:r>
          <a:r>
            <a:rPr lang="en-US" sz="1500" kern="1200" dirty="0">
              <a:solidFill>
                <a:schemeClr val="tx1"/>
              </a:solidFill>
            </a:rPr>
            <a:t>Newsletters</a:t>
          </a:r>
        </a:p>
        <a:p>
          <a:pPr marL="0" lvl="0" indent="0" algn="l" defTabSz="666750">
            <a:lnSpc>
              <a:spcPct val="100000"/>
            </a:lnSpc>
            <a:spcBef>
              <a:spcPct val="0"/>
            </a:spcBef>
            <a:spcAft>
              <a:spcPct val="35000"/>
            </a:spcAft>
            <a:buNone/>
          </a:pPr>
          <a:r>
            <a:rPr lang="en-US" sz="1500" kern="1200" dirty="0">
              <a:solidFill>
                <a:schemeClr val="accent1"/>
              </a:solidFill>
            </a:rPr>
            <a:t> </a:t>
          </a:r>
          <a:r>
            <a:rPr lang="en-GB" sz="1500" b="1" kern="1200" dirty="0">
              <a:solidFill>
                <a:schemeClr val="accent1"/>
              </a:solidFill>
              <a:latin typeface="Aptos" panose="020B00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Sign up here!</a:t>
          </a:r>
          <a:endParaRPr lang="en-US" sz="1500" kern="1200" dirty="0">
            <a:solidFill>
              <a:schemeClr val="accent1"/>
            </a:solidFill>
          </a:endParaRPr>
        </a:p>
      </dsp:txBody>
      <dsp:txXfrm>
        <a:off x="1438721" y="198428"/>
        <a:ext cx="2179506" cy="924639"/>
      </dsp:txXfrm>
    </dsp:sp>
    <dsp:sp modelId="{95A87F1B-6893-4C03-91AA-78C99CF5BFCA}">
      <dsp:nvSpPr>
        <dsp:cNvPr id="0" name=""/>
        <dsp:cNvSpPr/>
      </dsp:nvSpPr>
      <dsp:spPr>
        <a:xfrm>
          <a:off x="3997990"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89456-CAFE-4E33-B08C-07D97CCE7F7B}">
      <dsp:nvSpPr>
        <dsp:cNvPr id="0" name=""/>
        <dsp:cNvSpPr/>
      </dsp:nvSpPr>
      <dsp:spPr>
        <a:xfrm>
          <a:off x="4192164" y="392602"/>
          <a:ext cx="536290" cy="53629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A7D99E-BCA7-492F-A29E-0AC1090B6DEB}">
      <dsp:nvSpPr>
        <dsp:cNvPr id="0" name=""/>
        <dsp:cNvSpPr/>
      </dsp:nvSpPr>
      <dsp:spPr>
        <a:xfrm>
          <a:off x="5120766"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endParaRPr lang="en-US" sz="1500" kern="1200" dirty="0"/>
        </a:p>
      </dsp:txBody>
      <dsp:txXfrm>
        <a:off x="5120766" y="198428"/>
        <a:ext cx="2179506" cy="924639"/>
      </dsp:txXfrm>
    </dsp:sp>
    <dsp:sp modelId="{DCA1F043-1793-41B0-A6D9-9E5066EE044F}">
      <dsp:nvSpPr>
        <dsp:cNvPr id="0" name=""/>
        <dsp:cNvSpPr/>
      </dsp:nvSpPr>
      <dsp:spPr>
        <a:xfrm>
          <a:off x="7680036"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ECD96-68DA-4463-A7E0-97CFD04FBFF7}">
      <dsp:nvSpPr>
        <dsp:cNvPr id="0" name=""/>
        <dsp:cNvSpPr/>
      </dsp:nvSpPr>
      <dsp:spPr>
        <a:xfrm>
          <a:off x="7874210" y="392602"/>
          <a:ext cx="536290" cy="53629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7C1F4F-BA34-4133-9F41-DA90B9EB9BF1}">
      <dsp:nvSpPr>
        <dsp:cNvPr id="0" name=""/>
        <dsp:cNvSpPr/>
      </dsp:nvSpPr>
      <dsp:spPr>
        <a:xfrm>
          <a:off x="8802812"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Email: </a:t>
          </a:r>
          <a:r>
            <a:rPr lang="en-US" sz="1500" kern="1200">
              <a:hlinkClick xmlns:r="http://schemas.openxmlformats.org/officeDocument/2006/relationships" r:id="rId8"/>
            </a:rPr>
            <a:t>info@pcfcheshirewest.org</a:t>
          </a:r>
          <a:endParaRPr lang="en-US" sz="1500" kern="1200"/>
        </a:p>
      </dsp:txBody>
      <dsp:txXfrm>
        <a:off x="8802812" y="198428"/>
        <a:ext cx="2179506" cy="924639"/>
      </dsp:txXfrm>
    </dsp:sp>
    <dsp:sp modelId="{4957492C-0C05-418D-A29E-C7C478E98227}">
      <dsp:nvSpPr>
        <dsp:cNvPr id="0" name=""/>
        <dsp:cNvSpPr/>
      </dsp:nvSpPr>
      <dsp:spPr>
        <a:xfrm>
          <a:off x="315944"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04D94E-E43F-4402-BFE6-9C9440F52D93}">
      <dsp:nvSpPr>
        <dsp:cNvPr id="0" name=""/>
        <dsp:cNvSpPr/>
      </dsp:nvSpPr>
      <dsp:spPr>
        <a:xfrm>
          <a:off x="510119" y="2191965"/>
          <a:ext cx="536290" cy="5362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8A2438-32D8-4AC6-A492-9D0ED65B3D08}">
      <dsp:nvSpPr>
        <dsp:cNvPr id="0" name=""/>
        <dsp:cNvSpPr/>
      </dsp:nvSpPr>
      <dsp:spPr>
        <a:xfrm>
          <a:off x="1438721"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Website: </a:t>
          </a:r>
          <a:r>
            <a:rPr lang="en-US" sz="1500" kern="1200">
              <a:hlinkClick xmlns:r="http://schemas.openxmlformats.org/officeDocument/2006/relationships" r:id="rId11"/>
            </a:rPr>
            <a:t>www.pcfcheshirewest.org</a:t>
          </a:r>
          <a:endParaRPr lang="en-US" sz="1500" kern="1200"/>
        </a:p>
      </dsp:txBody>
      <dsp:txXfrm>
        <a:off x="1438721" y="1997791"/>
        <a:ext cx="2179506" cy="924639"/>
      </dsp:txXfrm>
    </dsp:sp>
    <dsp:sp modelId="{AF945963-C0C9-4895-A193-E7840C48136D}">
      <dsp:nvSpPr>
        <dsp:cNvPr id="0" name=""/>
        <dsp:cNvSpPr/>
      </dsp:nvSpPr>
      <dsp:spPr>
        <a:xfrm>
          <a:off x="3997990"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63BA8-2BF4-44DB-BFD3-BCFF982C520C}">
      <dsp:nvSpPr>
        <dsp:cNvPr id="0" name=""/>
        <dsp:cNvSpPr/>
      </dsp:nvSpPr>
      <dsp:spPr>
        <a:xfrm>
          <a:off x="4192164" y="2191965"/>
          <a:ext cx="536290" cy="53629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426E31-952A-4046-A623-218EC1D7BF8C}">
      <dsp:nvSpPr>
        <dsp:cNvPr id="0" name=""/>
        <dsp:cNvSpPr/>
      </dsp:nvSpPr>
      <dsp:spPr>
        <a:xfrm>
          <a:off x="5120766"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Phone number: 07900840867</a:t>
          </a:r>
        </a:p>
      </dsp:txBody>
      <dsp:txXfrm>
        <a:off x="5120766" y="1997791"/>
        <a:ext cx="2179506" cy="924639"/>
      </dsp:txXfrm>
    </dsp:sp>
    <dsp:sp modelId="{E6F44875-2BB5-4F52-B109-C5B2813F6B5B}">
      <dsp:nvSpPr>
        <dsp:cNvPr id="0" name=""/>
        <dsp:cNvSpPr/>
      </dsp:nvSpPr>
      <dsp:spPr>
        <a:xfrm>
          <a:off x="7680036"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0ED86-3C5B-4706-8356-FD1585F25695}">
      <dsp:nvSpPr>
        <dsp:cNvPr id="0" name=""/>
        <dsp:cNvSpPr/>
      </dsp:nvSpPr>
      <dsp:spPr>
        <a:xfrm>
          <a:off x="7874210" y="2191965"/>
          <a:ext cx="536290" cy="536290"/>
        </a:xfrm>
        <a:prstGeom prst="rect">
          <a:avLst/>
        </a:prstGeom>
        <a:blipFill>
          <a:blip xmlns:r="http://schemas.openxmlformats.org/officeDocument/2006/relationships" r:embed="rId14">
            <a:extLst>
              <a:ext uri="{96DAC541-7B7A-43D3-8B79-37D633B846F1}">
                <asvg:svgBlip xmlns:asvg="http://schemas.microsoft.com/office/drawing/2016/SVG/main" r:embed="rId15"/>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0D8A3-5058-44C2-9211-7EFA4D6E2923}">
      <dsp:nvSpPr>
        <dsp:cNvPr id="0" name=""/>
        <dsp:cNvSpPr/>
      </dsp:nvSpPr>
      <dsp:spPr>
        <a:xfrm>
          <a:off x="8802812"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hlinkClick xmlns:r="http://schemas.openxmlformats.org/officeDocument/2006/relationships" r:id="rId16"/>
            </a:rPr>
            <a:t>PCF </a:t>
          </a:r>
          <a:r>
            <a:rPr lang="en-GB" sz="1500" kern="1200">
              <a:hlinkClick xmlns:r="http://schemas.openxmlformats.org/officeDocument/2006/relationships" r:id="rId16"/>
            </a:rPr>
            <a:t>YouTube Channel</a:t>
          </a:r>
          <a:endParaRPr lang="en-GB" sz="1500" kern="1200"/>
        </a:p>
        <a:p>
          <a:pPr marL="0" lvl="0" indent="0" algn="l" defTabSz="666750">
            <a:lnSpc>
              <a:spcPct val="100000"/>
            </a:lnSpc>
            <a:spcBef>
              <a:spcPct val="0"/>
            </a:spcBef>
            <a:spcAft>
              <a:spcPct val="35000"/>
            </a:spcAft>
            <a:buNone/>
          </a:pPr>
          <a:endParaRPr lang="en-GB" sz="1500" kern="1200" dirty="0"/>
        </a:p>
      </dsp:txBody>
      <dsp:txXfrm>
        <a:off x="8802812" y="1997791"/>
        <a:ext cx="2179506" cy="924639"/>
      </dsp:txXfrm>
    </dsp:sp>
    <dsp:sp modelId="{1D588AB2-9601-4B9B-ACBD-E8ED03D1CCC4}">
      <dsp:nvSpPr>
        <dsp:cNvPr id="0" name=""/>
        <dsp:cNvSpPr/>
      </dsp:nvSpPr>
      <dsp:spPr>
        <a:xfrm>
          <a:off x="315944" y="3909762"/>
          <a:ext cx="924639" cy="924639"/>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CEAD12B5-8A0B-4264-B388-E3E4D7C49195}">
      <dsp:nvSpPr>
        <dsp:cNvPr id="0" name=""/>
        <dsp:cNvSpPr/>
      </dsp:nvSpPr>
      <dsp:spPr>
        <a:xfrm flipH="1">
          <a:off x="640279" y="4609146"/>
          <a:ext cx="180145" cy="536290"/>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78723-BAD9-4D63-B44F-488ECA3C2C3D}">
      <dsp:nvSpPr>
        <dsp:cNvPr id="0" name=""/>
        <dsp:cNvSpPr/>
      </dsp:nvSpPr>
      <dsp:spPr>
        <a:xfrm>
          <a:off x="5015422" y="640076"/>
          <a:ext cx="2940590" cy="114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hlinkClick xmlns:r="http://schemas.openxmlformats.org/officeDocument/2006/relationships" r:id="rId17"/>
            </a:rPr>
            <a:t>https://facebook.com/pcfcwac</a:t>
          </a:r>
          <a:endParaRPr lang="en-GB" sz="1500" kern="1200" dirty="0"/>
        </a:p>
        <a:p>
          <a:pPr marL="0" lvl="0" indent="0" algn="l" defTabSz="666750">
            <a:lnSpc>
              <a:spcPct val="100000"/>
            </a:lnSpc>
            <a:spcBef>
              <a:spcPct val="0"/>
            </a:spcBef>
            <a:spcAft>
              <a:spcPct val="35000"/>
            </a:spcAft>
            <a:buNone/>
          </a:pPr>
          <a:endParaRPr lang="en-GB" sz="1500" kern="1200" dirty="0"/>
        </a:p>
        <a:p>
          <a:pPr marL="0" lvl="0" indent="0" algn="l" defTabSz="666750">
            <a:lnSpc>
              <a:spcPct val="100000"/>
            </a:lnSpc>
            <a:spcBef>
              <a:spcPct val="0"/>
            </a:spcBef>
            <a:spcAft>
              <a:spcPct val="35000"/>
            </a:spcAft>
            <a:buNone/>
          </a:pPr>
          <a:endParaRPr lang="en-GB" sz="1500" kern="1200" dirty="0"/>
        </a:p>
      </dsp:txBody>
      <dsp:txXfrm>
        <a:off x="5015422" y="640076"/>
        <a:ext cx="2940590" cy="114985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7FFDDA83-0F4F-4695-9057-96EFF6968D54}" type="datetimeFigureOut">
              <a:rPr lang="en-GB" smtClean="0"/>
              <a:t>17/03/2026</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5A5FC13F-8989-498C-883E-10FFCB899FE5}" type="slidenum">
              <a:rPr lang="en-GB" smtClean="0"/>
              <a:t>‹#›</a:t>
            </a:fld>
            <a:endParaRPr lang="en-GB"/>
          </a:p>
        </p:txBody>
      </p:sp>
    </p:spTree>
    <p:extLst>
      <p:ext uri="{BB962C8B-B14F-4D97-AF65-F5344CB8AC3E}">
        <p14:creationId xmlns:p14="http://schemas.microsoft.com/office/powerpoint/2010/main" val="42080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673828B-959C-4FF4-A9D1-E672011915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EF8303E5-A6E3-43E4-A916-192D632711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2468" name="Slide Number Placeholder 3">
            <a:extLst>
              <a:ext uri="{FF2B5EF4-FFF2-40B4-BE49-F238E27FC236}">
                <a16:creationId xmlns:a16="http://schemas.microsoft.com/office/drawing/2014/main" id="{A5A6B6B8-4362-405F-8204-574FDD7AD2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98420" indent="-306956">
              <a:defRPr sz="2500">
                <a:solidFill>
                  <a:schemeClr val="tx1"/>
                </a:solidFill>
                <a:latin typeface="Arial" panose="020B0604020202020204" pitchFamily="34" charset="0"/>
                <a:ea typeface="MS PGothic" panose="020B0600070205080204" pitchFamily="34" charset="-128"/>
              </a:defRPr>
            </a:lvl2pPr>
            <a:lvl3pPr marL="1227822" indent="-244893">
              <a:defRPr sz="2500">
                <a:solidFill>
                  <a:schemeClr val="tx1"/>
                </a:solidFill>
                <a:latin typeface="Arial" panose="020B0604020202020204" pitchFamily="34" charset="0"/>
                <a:ea typeface="MS PGothic" panose="020B0600070205080204" pitchFamily="34" charset="-128"/>
              </a:defRPr>
            </a:lvl3pPr>
            <a:lvl4pPr marL="1719287" indent="-244893">
              <a:defRPr sz="2500">
                <a:solidFill>
                  <a:schemeClr val="tx1"/>
                </a:solidFill>
                <a:latin typeface="Arial" panose="020B0604020202020204" pitchFamily="34" charset="0"/>
                <a:ea typeface="MS PGothic" panose="020B0600070205080204" pitchFamily="34" charset="-128"/>
              </a:defRPr>
            </a:lvl4pPr>
            <a:lvl5pPr marL="2210751" indent="-244893">
              <a:defRPr sz="2500">
                <a:solidFill>
                  <a:schemeClr val="tx1"/>
                </a:solidFill>
                <a:latin typeface="Arial" panose="020B0604020202020204" pitchFamily="34" charset="0"/>
                <a:ea typeface="MS PGothic" panose="020B0600070205080204" pitchFamily="34" charset="-128"/>
              </a:defRPr>
            </a:lvl5pPr>
            <a:lvl6pPr marL="2693828"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76906"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59983"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43061"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defTabSz="966155" eaLnBrk="0" fontAlgn="base" hangingPunct="0">
              <a:spcBef>
                <a:spcPct val="0"/>
              </a:spcBef>
              <a:spcAft>
                <a:spcPct val="0"/>
              </a:spcAft>
              <a:defRPr/>
            </a:pPr>
            <a:fld id="{214F98BF-44AD-4EC7-B27C-841AA3DB5E9E}" type="slidenum">
              <a:rPr lang="en-GB" altLang="en-US" sz="1300">
                <a:solidFill>
                  <a:srgbClr val="000000"/>
                </a:solidFill>
              </a:rPr>
              <a:pPr defTabSz="966155" eaLnBrk="0" fontAlgn="base" hangingPunct="0">
                <a:spcBef>
                  <a:spcPct val="0"/>
                </a:spcBef>
                <a:spcAft>
                  <a:spcPct val="0"/>
                </a:spcAft>
                <a:defRPr/>
              </a:pPr>
              <a:t>43</a:t>
            </a:fld>
            <a:endParaRPr lang="en-GB" altLang="en-US" sz="13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9DC72CC-FFF6-4237-846F-A6783FFF49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6D825A58-0EEF-4158-9188-FEE8B124AD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0420" name="Slide Number Placeholder 3">
            <a:extLst>
              <a:ext uri="{FF2B5EF4-FFF2-40B4-BE49-F238E27FC236}">
                <a16:creationId xmlns:a16="http://schemas.microsoft.com/office/drawing/2014/main" id="{CDE26338-F449-4E88-9762-831A0B85B1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85001" indent="-301923">
              <a:defRPr sz="2500">
                <a:solidFill>
                  <a:schemeClr val="tx1"/>
                </a:solidFill>
                <a:latin typeface="Arial" panose="020B0604020202020204" pitchFamily="34" charset="0"/>
                <a:ea typeface="MS PGothic" panose="020B0600070205080204" pitchFamily="34" charset="-128"/>
              </a:defRPr>
            </a:lvl2pPr>
            <a:lvl3pPr marL="1207694" indent="-241539">
              <a:defRPr sz="2500">
                <a:solidFill>
                  <a:schemeClr val="tx1"/>
                </a:solidFill>
                <a:latin typeface="Arial" panose="020B0604020202020204" pitchFamily="34" charset="0"/>
                <a:ea typeface="MS PGothic" panose="020B0600070205080204" pitchFamily="34" charset="-128"/>
              </a:defRPr>
            </a:lvl3pPr>
            <a:lvl4pPr marL="1690771" indent="-241539">
              <a:defRPr sz="2500">
                <a:solidFill>
                  <a:schemeClr val="tx1"/>
                </a:solidFill>
                <a:latin typeface="Arial" panose="020B0604020202020204" pitchFamily="34" charset="0"/>
                <a:ea typeface="MS PGothic" panose="020B0600070205080204" pitchFamily="34" charset="-128"/>
              </a:defRPr>
            </a:lvl4pPr>
            <a:lvl5pPr marL="2173849" indent="-241539">
              <a:defRPr sz="2500">
                <a:solidFill>
                  <a:schemeClr val="tx1"/>
                </a:solidFill>
                <a:latin typeface="Arial" panose="020B0604020202020204" pitchFamily="34" charset="0"/>
                <a:ea typeface="MS PGothic" panose="020B0600070205080204" pitchFamily="34" charset="-128"/>
              </a:defRPr>
            </a:lvl5pPr>
            <a:lvl6pPr marL="2656926"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0004"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3081"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6159" indent="-241539"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defTabSz="966155" eaLnBrk="0" fontAlgn="base" hangingPunct="0">
              <a:spcBef>
                <a:spcPct val="0"/>
              </a:spcBef>
              <a:spcAft>
                <a:spcPct val="0"/>
              </a:spcAft>
              <a:defRPr/>
            </a:pPr>
            <a:fld id="{AF6853FD-76BB-4DD1-A593-844B0D711D19}" type="slidenum">
              <a:rPr lang="en-GB" altLang="en-US" sz="1300">
                <a:solidFill>
                  <a:prstClr val="black"/>
                </a:solidFill>
              </a:rPr>
              <a:pPr defTabSz="966155" eaLnBrk="0" fontAlgn="base" hangingPunct="0">
                <a:spcBef>
                  <a:spcPct val="0"/>
                </a:spcBef>
                <a:spcAft>
                  <a:spcPct val="0"/>
                </a:spcAft>
                <a:defRPr/>
              </a:pPr>
              <a:t>45</a:t>
            </a:fld>
            <a:endParaRPr lang="en-GB" altLang="en-US" sz="13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4EEA5B2-C3FB-4D54-89EA-8A0DCE1CDA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A51552EE-7035-4C78-9ED3-BB8FCDB90A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7588" name="Slide Number Placeholder 3">
            <a:extLst>
              <a:ext uri="{FF2B5EF4-FFF2-40B4-BE49-F238E27FC236}">
                <a16:creationId xmlns:a16="http://schemas.microsoft.com/office/drawing/2014/main" id="{E63D1E76-B90D-4C74-A414-C47CF13DCC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98420" indent="-306956">
              <a:defRPr sz="2500">
                <a:solidFill>
                  <a:schemeClr val="tx1"/>
                </a:solidFill>
                <a:latin typeface="Arial" panose="020B0604020202020204" pitchFamily="34" charset="0"/>
                <a:ea typeface="MS PGothic" panose="020B0600070205080204" pitchFamily="34" charset="-128"/>
              </a:defRPr>
            </a:lvl2pPr>
            <a:lvl3pPr marL="1227822" indent="-244893">
              <a:defRPr sz="2500">
                <a:solidFill>
                  <a:schemeClr val="tx1"/>
                </a:solidFill>
                <a:latin typeface="Arial" panose="020B0604020202020204" pitchFamily="34" charset="0"/>
                <a:ea typeface="MS PGothic" panose="020B0600070205080204" pitchFamily="34" charset="-128"/>
              </a:defRPr>
            </a:lvl3pPr>
            <a:lvl4pPr marL="1719287" indent="-244893">
              <a:defRPr sz="2500">
                <a:solidFill>
                  <a:schemeClr val="tx1"/>
                </a:solidFill>
                <a:latin typeface="Arial" panose="020B0604020202020204" pitchFamily="34" charset="0"/>
                <a:ea typeface="MS PGothic" panose="020B0600070205080204" pitchFamily="34" charset="-128"/>
              </a:defRPr>
            </a:lvl4pPr>
            <a:lvl5pPr marL="2210751" indent="-244893">
              <a:defRPr sz="2500">
                <a:solidFill>
                  <a:schemeClr val="tx1"/>
                </a:solidFill>
                <a:latin typeface="Arial" panose="020B0604020202020204" pitchFamily="34" charset="0"/>
                <a:ea typeface="MS PGothic" panose="020B0600070205080204" pitchFamily="34" charset="-128"/>
              </a:defRPr>
            </a:lvl5pPr>
            <a:lvl6pPr marL="2693828"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76906"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59983"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43061" indent="-24489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pPr defTabSz="966155" eaLnBrk="0" fontAlgn="base" hangingPunct="0">
              <a:spcBef>
                <a:spcPct val="0"/>
              </a:spcBef>
              <a:spcAft>
                <a:spcPct val="0"/>
              </a:spcAft>
              <a:defRPr/>
            </a:pPr>
            <a:fld id="{58FED975-DCE9-4053-9AAD-C4CCD0045E30}" type="slidenum">
              <a:rPr lang="en-GB" altLang="en-US" sz="1300">
                <a:solidFill>
                  <a:srgbClr val="000000"/>
                </a:solidFill>
              </a:rPr>
              <a:pPr defTabSz="966155" eaLnBrk="0" fontAlgn="base" hangingPunct="0">
                <a:spcBef>
                  <a:spcPct val="0"/>
                </a:spcBef>
                <a:spcAft>
                  <a:spcPct val="0"/>
                </a:spcAft>
                <a:defRPr/>
              </a:pPr>
              <a:t>46</a:t>
            </a:fld>
            <a:endParaRPr lang="en-GB" altLang="en-US" sz="13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5220A0D-52A4-4A63-89AB-2AACBA083088}" type="datetimeFigureOut">
              <a:rPr lang="en-GB" smtClean="0"/>
              <a:pPr>
                <a:defRPr/>
              </a:pPr>
              <a:t>17/03/2026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9E859B-399D-43DB-A2AC-DA0E1A89B5BD}" type="slidenum">
              <a:rPr lang="en-GB" smtClean="0"/>
              <a:pPr>
                <a:defRPr/>
              </a:pPr>
              <a:t>‹#›</a:t>
            </a:fld>
            <a:endParaRPr lang="en-GB"/>
          </a:p>
        </p:txBody>
      </p:sp>
    </p:spTree>
    <p:extLst>
      <p:ext uri="{BB962C8B-B14F-4D97-AF65-F5344CB8AC3E}">
        <p14:creationId xmlns:p14="http://schemas.microsoft.com/office/powerpoint/2010/main" val="3969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682B4DE-CC56-4D0C-8310-C144B6FE46DE}" type="datetimeFigureOut">
              <a:rPr lang="en-GB" smtClean="0"/>
              <a:pPr>
                <a:defRPr/>
              </a:pPr>
              <a:t>17/03/2026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1AF1045-B735-4F55-9469-7F352776577D}" type="slidenum">
              <a:rPr lang="en-GB" smtClean="0"/>
              <a:pPr>
                <a:defRPr/>
              </a:pPr>
              <a:t>‹#›</a:t>
            </a:fld>
            <a:endParaRPr lang="en-GB"/>
          </a:p>
        </p:txBody>
      </p:sp>
    </p:spTree>
    <p:extLst>
      <p:ext uri="{BB962C8B-B14F-4D97-AF65-F5344CB8AC3E}">
        <p14:creationId xmlns:p14="http://schemas.microsoft.com/office/powerpoint/2010/main" val="115325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13BDDA0-8ADF-452F-8F81-397776263A9D}" type="datetimeFigureOut">
              <a:rPr lang="en-GB" smtClean="0"/>
              <a:pPr>
                <a:defRPr/>
              </a:pPr>
              <a:t>17/03/2026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9C6B3C5-A68D-4EB8-9D29-CCC8DFC87689}" type="slidenum">
              <a:rPr lang="en-GB" smtClean="0"/>
              <a:pPr>
                <a:defRPr/>
              </a:pPr>
              <a:t>‹#›</a:t>
            </a:fld>
            <a:endParaRPr lang="en-GB"/>
          </a:p>
        </p:txBody>
      </p:sp>
    </p:spTree>
    <p:extLst>
      <p:ext uri="{BB962C8B-B14F-4D97-AF65-F5344CB8AC3E}">
        <p14:creationId xmlns:p14="http://schemas.microsoft.com/office/powerpoint/2010/main" val="69146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A7E3B64-04CF-4B0F-B255-675955256F85}" type="datetimeFigureOut">
              <a:rPr lang="en-GB" smtClean="0"/>
              <a:pPr>
                <a:defRPr/>
              </a:pPr>
              <a:t>17/03/2026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802AB7A-C6B5-44F9-A748-694B4F24531C}" type="slidenum">
              <a:rPr lang="en-GB" smtClean="0"/>
              <a:pPr>
                <a:defRPr/>
              </a:pPr>
              <a:t>‹#›</a:t>
            </a:fld>
            <a:endParaRPr lang="en-GB"/>
          </a:p>
        </p:txBody>
      </p:sp>
    </p:spTree>
    <p:extLst>
      <p:ext uri="{BB962C8B-B14F-4D97-AF65-F5344CB8AC3E}">
        <p14:creationId xmlns:p14="http://schemas.microsoft.com/office/powerpoint/2010/main" val="612060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0F20B-10DE-4DA0-91BD-9EF83EA3D214}" type="datetimeFigureOut">
              <a:rPr lang="en-GB" smtClean="0"/>
              <a:pPr>
                <a:defRPr/>
              </a:pPr>
              <a:t>17/03/2026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097F154-BE6E-49A0-B34E-B3B8CAFE01EB}" type="slidenum">
              <a:rPr lang="en-GB" smtClean="0"/>
              <a:pPr>
                <a:defRPr/>
              </a:pPr>
              <a:t>‹#›</a:t>
            </a:fld>
            <a:endParaRPr lang="en-GB"/>
          </a:p>
        </p:txBody>
      </p:sp>
    </p:spTree>
    <p:extLst>
      <p:ext uri="{BB962C8B-B14F-4D97-AF65-F5344CB8AC3E}">
        <p14:creationId xmlns:p14="http://schemas.microsoft.com/office/powerpoint/2010/main" val="2553610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0328FBD-C521-4558-B9D2-6872A065F189}" type="datetimeFigureOut">
              <a:rPr lang="en-GB" smtClean="0"/>
              <a:pPr>
                <a:defRPr/>
              </a:pPr>
              <a:t>17/03/2026</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F5289E2A-9173-4B8C-9876-65810939E22E}" type="slidenum">
              <a:rPr lang="en-GB" smtClean="0"/>
              <a:pPr>
                <a:defRPr/>
              </a:pPr>
              <a:t>‹#›</a:t>
            </a:fld>
            <a:endParaRPr lang="en-GB"/>
          </a:p>
        </p:txBody>
      </p:sp>
    </p:spTree>
    <p:extLst>
      <p:ext uri="{BB962C8B-B14F-4D97-AF65-F5344CB8AC3E}">
        <p14:creationId xmlns:p14="http://schemas.microsoft.com/office/powerpoint/2010/main" val="2179593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A49CE9A-E32B-462D-84F6-3AC42068F163}" type="datetimeFigureOut">
              <a:rPr lang="en-GB" smtClean="0"/>
              <a:pPr>
                <a:defRPr/>
              </a:pPr>
              <a:t>17/03/2026</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930F8BE1-737A-40A0-81B5-0CA9500A4803}" type="slidenum">
              <a:rPr lang="en-GB" smtClean="0"/>
              <a:pPr>
                <a:defRPr/>
              </a:pPr>
              <a:t>‹#›</a:t>
            </a:fld>
            <a:endParaRPr lang="en-GB"/>
          </a:p>
        </p:txBody>
      </p:sp>
    </p:spTree>
    <p:extLst>
      <p:ext uri="{BB962C8B-B14F-4D97-AF65-F5344CB8AC3E}">
        <p14:creationId xmlns:p14="http://schemas.microsoft.com/office/powerpoint/2010/main" val="290602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EA31A5B-1B68-4FFC-9B3A-1C8F0B57A1AB}" type="datetimeFigureOut">
              <a:rPr lang="en-GB" smtClean="0"/>
              <a:pPr>
                <a:defRPr/>
              </a:pPr>
              <a:t>17/03/2026</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F5A045CB-B7D0-428D-A8C0-F3ABDD0B0493}" type="slidenum">
              <a:rPr lang="en-GB" smtClean="0"/>
              <a:pPr>
                <a:defRPr/>
              </a:pPr>
              <a:t>‹#›</a:t>
            </a:fld>
            <a:endParaRPr lang="en-GB"/>
          </a:p>
        </p:txBody>
      </p:sp>
    </p:spTree>
    <p:extLst>
      <p:ext uri="{BB962C8B-B14F-4D97-AF65-F5344CB8AC3E}">
        <p14:creationId xmlns:p14="http://schemas.microsoft.com/office/powerpoint/2010/main" val="428412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0391E22-B915-4756-943A-200EEDF26556}" type="datetimeFigureOut">
              <a:rPr lang="en-GB" smtClean="0"/>
              <a:pPr>
                <a:defRPr/>
              </a:pPr>
              <a:t>17/03/2026</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2C385B03-DF6F-4ACC-AB21-B098D3F53091}" type="slidenum">
              <a:rPr lang="en-GB" smtClean="0"/>
              <a:pPr>
                <a:defRPr/>
              </a:pPr>
              <a:t>‹#›</a:t>
            </a:fld>
            <a:endParaRPr lang="en-GB"/>
          </a:p>
        </p:txBody>
      </p:sp>
    </p:spTree>
    <p:extLst>
      <p:ext uri="{BB962C8B-B14F-4D97-AF65-F5344CB8AC3E}">
        <p14:creationId xmlns:p14="http://schemas.microsoft.com/office/powerpoint/2010/main" val="360917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5F20A83-68DF-4221-9E92-BE37ECB5A0D7}" type="datetimeFigureOut">
              <a:rPr lang="en-GB" smtClean="0"/>
              <a:pPr>
                <a:defRPr/>
              </a:pPr>
              <a:t>17/03/2026</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286BFD1-2FE9-4D4D-8CAD-C33727E88AFE}" type="slidenum">
              <a:rPr lang="en-GB" smtClean="0"/>
              <a:pPr>
                <a:defRPr/>
              </a:pPr>
              <a:t>‹#›</a:t>
            </a:fld>
            <a:endParaRPr lang="en-GB"/>
          </a:p>
        </p:txBody>
      </p:sp>
    </p:spTree>
    <p:extLst>
      <p:ext uri="{BB962C8B-B14F-4D97-AF65-F5344CB8AC3E}">
        <p14:creationId xmlns:p14="http://schemas.microsoft.com/office/powerpoint/2010/main" val="226201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36C37FC-4F2F-481D-BBBC-A30DAF8DDFD8}" type="datetimeFigureOut">
              <a:rPr lang="en-GB" smtClean="0"/>
              <a:pPr>
                <a:defRPr/>
              </a:pPr>
              <a:t>17/03/2026</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D17E46C-3700-4B21-9667-6F7439001513}" type="slidenum">
              <a:rPr lang="en-GB" smtClean="0"/>
              <a:pPr>
                <a:defRPr/>
              </a:pPr>
              <a:t>‹#›</a:t>
            </a:fld>
            <a:endParaRPr lang="en-GB"/>
          </a:p>
        </p:txBody>
      </p:sp>
    </p:spTree>
    <p:extLst>
      <p:ext uri="{BB962C8B-B14F-4D97-AF65-F5344CB8AC3E}">
        <p14:creationId xmlns:p14="http://schemas.microsoft.com/office/powerpoint/2010/main" val="165466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2720436-732F-48BC-86C7-7FECB4F79012}" type="datetimeFigureOut">
              <a:rPr lang="en-GB" smtClean="0"/>
              <a:pPr>
                <a:defRPr/>
              </a:pPr>
              <a:t>17/03/2026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FE63404-D04E-4FAF-BB00-4BDCC6AEC857}" type="slidenum">
              <a:rPr lang="en-GB" smtClean="0"/>
              <a:pPr>
                <a:defRPr/>
              </a:pPr>
              <a:t>‹#›</a:t>
            </a:fld>
            <a:endParaRPr lang="en-GB"/>
          </a:p>
        </p:txBody>
      </p:sp>
    </p:spTree>
    <p:extLst>
      <p:ext uri="{BB962C8B-B14F-4D97-AF65-F5344CB8AC3E}">
        <p14:creationId xmlns:p14="http://schemas.microsoft.com/office/powerpoint/2010/main" val="39772295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clareg@cheshireandwarringtoncarers.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hyperlink" Target="https://forms.office.com/e/dELL9V1yVc?origin=lprLink" TargetMode="Externa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youtube.com/channel/UC8-4_JBGF44h_nEhR-o12fg" TargetMode="Externa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30" name="Rectangle 5122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57BB250-8320-402A-84C1-F750B00649E2}"/>
              </a:ext>
            </a:extLst>
          </p:cNvPr>
          <p:cNvSpPr>
            <a:spLocks noGrp="1"/>
          </p:cNvSpPr>
          <p:nvPr>
            <p:ph type="subTitle" idx="1"/>
          </p:nvPr>
        </p:nvSpPr>
        <p:spPr>
          <a:xfrm>
            <a:off x="638882" y="4631161"/>
            <a:ext cx="3571810" cy="1559327"/>
          </a:xfrm>
        </p:spPr>
        <p:txBody>
          <a:bodyPr rtlCol="0">
            <a:normAutofit/>
          </a:bodyPr>
          <a:lstStyle/>
          <a:p>
            <a:pPr algn="l" eaLnBrk="1" fontAlgn="auto" hangingPunct="1">
              <a:spcAft>
                <a:spcPts val="0"/>
              </a:spcAft>
              <a:defRPr/>
            </a:pPr>
            <a:endParaRPr lang="en-GB" sz="1700" dirty="0"/>
          </a:p>
          <a:p>
            <a:pPr algn="l" eaLnBrk="1" fontAlgn="auto" hangingPunct="1">
              <a:spcAft>
                <a:spcPts val="0"/>
              </a:spcAft>
              <a:defRPr/>
            </a:pPr>
            <a:r>
              <a:rPr lang="en-GB" sz="1700" b="1" dirty="0">
                <a:solidFill>
                  <a:srgbClr val="002060"/>
                </a:solidFill>
              </a:rPr>
              <a:t>Benefits and Support </a:t>
            </a:r>
            <a:r>
              <a:rPr lang="en-GB" sz="1700" b="1">
                <a:solidFill>
                  <a:srgbClr val="002060"/>
                </a:solidFill>
              </a:rPr>
              <a:t>Virtual Webinar</a:t>
            </a:r>
            <a:endParaRPr lang="en-GB" sz="1700" b="1" dirty="0">
              <a:solidFill>
                <a:srgbClr val="002060"/>
              </a:solidFill>
            </a:endParaRPr>
          </a:p>
          <a:p>
            <a:pPr algn="l" eaLnBrk="1" fontAlgn="auto" hangingPunct="1">
              <a:spcAft>
                <a:spcPts val="0"/>
              </a:spcAft>
              <a:defRPr/>
            </a:pPr>
            <a:r>
              <a:rPr lang="en-GB" sz="1700" b="1" dirty="0">
                <a:solidFill>
                  <a:srgbClr val="002060"/>
                </a:solidFill>
              </a:rPr>
              <a:t>10am-11:30am 11</a:t>
            </a:r>
            <a:r>
              <a:rPr lang="en-GB" sz="1700" b="1" baseline="30000" dirty="0">
                <a:solidFill>
                  <a:srgbClr val="002060"/>
                </a:solidFill>
              </a:rPr>
              <a:t>th</a:t>
            </a:r>
            <a:r>
              <a:rPr lang="en-GB" sz="1700" b="1" dirty="0">
                <a:solidFill>
                  <a:srgbClr val="002060"/>
                </a:solidFill>
              </a:rPr>
              <a:t> March 2026</a:t>
            </a:r>
          </a:p>
          <a:p>
            <a:pPr algn="l" eaLnBrk="1" fontAlgn="auto" hangingPunct="1">
              <a:spcAft>
                <a:spcPts val="0"/>
              </a:spcAft>
              <a:defRPr/>
            </a:pPr>
            <a:r>
              <a:rPr lang="en-GB" sz="1700" b="1" dirty="0">
                <a:solidFill>
                  <a:srgbClr val="002060"/>
                </a:solidFill>
              </a:rPr>
              <a:t>Parent Carer Forum</a:t>
            </a:r>
          </a:p>
          <a:p>
            <a:pPr algn="l" eaLnBrk="1" fontAlgn="auto" hangingPunct="1">
              <a:spcAft>
                <a:spcPts val="0"/>
              </a:spcAft>
              <a:defRPr/>
            </a:pPr>
            <a:endParaRPr lang="en-GB" sz="1700" dirty="0"/>
          </a:p>
        </p:txBody>
      </p:sp>
      <p:sp>
        <p:nvSpPr>
          <p:cNvPr id="5123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3" name="Picture 6">
            <a:extLst>
              <a:ext uri="{FF2B5EF4-FFF2-40B4-BE49-F238E27FC236}">
                <a16:creationId xmlns:a16="http://schemas.microsoft.com/office/drawing/2014/main" id="{31C889F3-7663-4F18-9DA3-9421654489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530466"/>
            <a:ext cx="7214616" cy="37696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6B9D7-21C8-AB68-452A-1BA1CB1AB63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FD65A57-9860-6A14-6386-18DF075B356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0413D9-EF2C-BF88-759C-625B19F67BC4}"/>
              </a:ext>
            </a:extLst>
          </p:cNvPr>
          <p:cNvPicPr>
            <a:picLocks noChangeAspect="1"/>
          </p:cNvPicPr>
          <p:nvPr/>
        </p:nvPicPr>
        <p:blipFill>
          <a:blip r:embed="rId2"/>
          <a:stretch>
            <a:fillRect/>
          </a:stretch>
        </p:blipFill>
        <p:spPr>
          <a:xfrm>
            <a:off x="0" y="0"/>
            <a:ext cx="12192000" cy="6833260"/>
          </a:xfrm>
          <a:prstGeom prst="rect">
            <a:avLst/>
          </a:prstGeom>
        </p:spPr>
      </p:pic>
    </p:spTree>
    <p:extLst>
      <p:ext uri="{BB962C8B-B14F-4D97-AF65-F5344CB8AC3E}">
        <p14:creationId xmlns:p14="http://schemas.microsoft.com/office/powerpoint/2010/main" val="529830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822F-F536-B019-7A6E-11D71140EA3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6CB2CFC2-0635-420B-9A4B-A2C673F45AB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45599F2-C80B-D3D0-7D50-7BB9CFBEC1B4}"/>
              </a:ext>
            </a:extLst>
          </p:cNvPr>
          <p:cNvPicPr>
            <a:picLocks noChangeAspect="1"/>
          </p:cNvPicPr>
          <p:nvPr/>
        </p:nvPicPr>
        <p:blipFill>
          <a:blip r:embed="rId2"/>
          <a:stretch>
            <a:fillRect/>
          </a:stretch>
        </p:blipFill>
        <p:spPr>
          <a:xfrm>
            <a:off x="0" y="3016"/>
            <a:ext cx="12192000" cy="6851968"/>
          </a:xfrm>
          <a:prstGeom prst="rect">
            <a:avLst/>
          </a:prstGeom>
        </p:spPr>
      </p:pic>
    </p:spTree>
    <p:extLst>
      <p:ext uri="{BB962C8B-B14F-4D97-AF65-F5344CB8AC3E}">
        <p14:creationId xmlns:p14="http://schemas.microsoft.com/office/powerpoint/2010/main" val="614442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0864E-E9C5-C582-2045-84F59B114BA5}"/>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430DF8B-648D-7CE2-66D9-F63BF92DF31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2A62622-9CAC-BBD6-8966-E12A552A5701}"/>
              </a:ext>
            </a:extLst>
          </p:cNvPr>
          <p:cNvPicPr>
            <a:picLocks noChangeAspect="1"/>
          </p:cNvPicPr>
          <p:nvPr/>
        </p:nvPicPr>
        <p:blipFill>
          <a:blip r:embed="rId2"/>
          <a:stretch>
            <a:fillRect/>
          </a:stretch>
        </p:blipFill>
        <p:spPr>
          <a:xfrm>
            <a:off x="0" y="0"/>
            <a:ext cx="12381827" cy="6857999"/>
          </a:xfrm>
          <a:prstGeom prst="rect">
            <a:avLst/>
          </a:prstGeom>
        </p:spPr>
      </p:pic>
    </p:spTree>
    <p:extLst>
      <p:ext uri="{BB962C8B-B14F-4D97-AF65-F5344CB8AC3E}">
        <p14:creationId xmlns:p14="http://schemas.microsoft.com/office/powerpoint/2010/main" val="141780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74BE-EE4E-0FFE-86DA-1D4CD026024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7BB53F8D-ABB6-4767-04E7-82B41F79D7B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28FF392-1778-F1BA-9D45-CFF68E4DBD55}"/>
              </a:ext>
            </a:extLst>
          </p:cNvPr>
          <p:cNvPicPr>
            <a:picLocks noChangeAspect="1"/>
          </p:cNvPicPr>
          <p:nvPr/>
        </p:nvPicPr>
        <p:blipFill>
          <a:blip r:embed="rId2"/>
          <a:stretch>
            <a:fillRect/>
          </a:stretch>
        </p:blipFill>
        <p:spPr>
          <a:xfrm>
            <a:off x="0" y="1"/>
            <a:ext cx="12262653" cy="6858000"/>
          </a:xfrm>
          <a:prstGeom prst="rect">
            <a:avLst/>
          </a:prstGeom>
        </p:spPr>
      </p:pic>
    </p:spTree>
    <p:extLst>
      <p:ext uri="{BB962C8B-B14F-4D97-AF65-F5344CB8AC3E}">
        <p14:creationId xmlns:p14="http://schemas.microsoft.com/office/powerpoint/2010/main" val="1667602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4C6D-003F-324A-F605-6312C31572DD}"/>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702991C-EB88-ACBA-BAAE-EA37E9EA091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D2C44B0-903F-CE54-2E9C-3EC94076B345}"/>
              </a:ext>
            </a:extLst>
          </p:cNvPr>
          <p:cNvPicPr>
            <a:picLocks noChangeAspect="1"/>
          </p:cNvPicPr>
          <p:nvPr/>
        </p:nvPicPr>
        <p:blipFill>
          <a:blip r:embed="rId2"/>
          <a:stretch>
            <a:fillRect/>
          </a:stretch>
        </p:blipFill>
        <p:spPr>
          <a:xfrm>
            <a:off x="1" y="106679"/>
            <a:ext cx="12192000" cy="6704513"/>
          </a:xfrm>
          <a:prstGeom prst="rect">
            <a:avLst/>
          </a:prstGeom>
        </p:spPr>
      </p:pic>
    </p:spTree>
    <p:extLst>
      <p:ext uri="{BB962C8B-B14F-4D97-AF65-F5344CB8AC3E}">
        <p14:creationId xmlns:p14="http://schemas.microsoft.com/office/powerpoint/2010/main" val="190929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FCFE-4692-4BEF-4F7E-12EE649E6C8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789615E1-65C6-0CFF-87E2-DEB33F29D3A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C010F25-16C2-F7C6-EFF7-DBBB69C91E8A}"/>
              </a:ext>
            </a:extLst>
          </p:cNvPr>
          <p:cNvPicPr>
            <a:picLocks noChangeAspect="1"/>
          </p:cNvPicPr>
          <p:nvPr/>
        </p:nvPicPr>
        <p:blipFill>
          <a:blip r:embed="rId2"/>
          <a:stretch>
            <a:fillRect/>
          </a:stretch>
        </p:blipFill>
        <p:spPr>
          <a:xfrm>
            <a:off x="-85859" y="0"/>
            <a:ext cx="12277859" cy="6810375"/>
          </a:xfrm>
          <a:prstGeom prst="rect">
            <a:avLst/>
          </a:prstGeom>
        </p:spPr>
      </p:pic>
    </p:spTree>
    <p:extLst>
      <p:ext uri="{BB962C8B-B14F-4D97-AF65-F5344CB8AC3E}">
        <p14:creationId xmlns:p14="http://schemas.microsoft.com/office/powerpoint/2010/main" val="409118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D13A-568C-82CF-5896-B5F56C72437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0F6B617-54AD-958A-1696-DE7C0442BDF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7FE208C-0CD8-81C3-D91F-5938103A8BB8}"/>
              </a:ext>
            </a:extLst>
          </p:cNvPr>
          <p:cNvPicPr>
            <a:picLocks noChangeAspect="1"/>
          </p:cNvPicPr>
          <p:nvPr/>
        </p:nvPicPr>
        <p:blipFill>
          <a:blip r:embed="rId2"/>
          <a:stretch>
            <a:fillRect/>
          </a:stretch>
        </p:blipFill>
        <p:spPr>
          <a:xfrm>
            <a:off x="0" y="31624"/>
            <a:ext cx="12192000" cy="6794751"/>
          </a:xfrm>
          <a:prstGeom prst="rect">
            <a:avLst/>
          </a:prstGeom>
        </p:spPr>
      </p:pic>
    </p:spTree>
    <p:extLst>
      <p:ext uri="{BB962C8B-B14F-4D97-AF65-F5344CB8AC3E}">
        <p14:creationId xmlns:p14="http://schemas.microsoft.com/office/powerpoint/2010/main" val="2087832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A0B8-74B5-5E0F-D9A2-930A0A382188}"/>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61234B7-73D7-8570-BF4B-22B4B209826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10813D5-2AF0-F98A-0833-E02E62091B32}"/>
              </a:ext>
            </a:extLst>
          </p:cNvPr>
          <p:cNvPicPr>
            <a:picLocks noChangeAspect="1"/>
          </p:cNvPicPr>
          <p:nvPr/>
        </p:nvPicPr>
        <p:blipFill>
          <a:blip r:embed="rId2"/>
          <a:stretch>
            <a:fillRect/>
          </a:stretch>
        </p:blipFill>
        <p:spPr>
          <a:xfrm>
            <a:off x="-377199" y="0"/>
            <a:ext cx="12946397" cy="6857999"/>
          </a:xfrm>
          <a:prstGeom prst="rect">
            <a:avLst/>
          </a:prstGeom>
        </p:spPr>
      </p:pic>
    </p:spTree>
    <p:extLst>
      <p:ext uri="{BB962C8B-B14F-4D97-AF65-F5344CB8AC3E}">
        <p14:creationId xmlns:p14="http://schemas.microsoft.com/office/powerpoint/2010/main" val="1418806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2BBD-B349-6FB9-40E5-BC7597B29E95}"/>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88A290A-790C-AA89-F651-C67DA2FFEAC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7D6FB4B-BB34-7CFD-646C-1B363E89C5DC}"/>
              </a:ext>
            </a:extLst>
          </p:cNvPr>
          <p:cNvPicPr>
            <a:picLocks noChangeAspect="1"/>
          </p:cNvPicPr>
          <p:nvPr/>
        </p:nvPicPr>
        <p:blipFill>
          <a:blip r:embed="rId2"/>
          <a:stretch>
            <a:fillRect/>
          </a:stretch>
        </p:blipFill>
        <p:spPr>
          <a:xfrm>
            <a:off x="0" y="19786"/>
            <a:ext cx="12227378" cy="6838214"/>
          </a:xfrm>
          <a:prstGeom prst="rect">
            <a:avLst/>
          </a:prstGeom>
        </p:spPr>
      </p:pic>
    </p:spTree>
    <p:extLst>
      <p:ext uri="{BB962C8B-B14F-4D97-AF65-F5344CB8AC3E}">
        <p14:creationId xmlns:p14="http://schemas.microsoft.com/office/powerpoint/2010/main" val="356364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9282" y="2460335"/>
            <a:ext cx="7772400" cy="1470025"/>
          </a:xfrm>
        </p:spPr>
        <p:txBody>
          <a:bodyPr>
            <a:normAutofit fontScale="90000"/>
          </a:bodyPr>
          <a:lstStyle/>
          <a:p>
            <a:r>
              <a:rPr lang="en-US" b="1" dirty="0">
                <a:solidFill>
                  <a:srgbClr val="E46C0A"/>
                </a:solidFill>
              </a:rPr>
              <a:t>SEND Coffee Mornings </a:t>
            </a:r>
            <a:br>
              <a:rPr lang="en-US" b="1" dirty="0">
                <a:solidFill>
                  <a:srgbClr val="E46C0A"/>
                </a:solidFill>
              </a:rPr>
            </a:br>
            <a:r>
              <a:rPr lang="en-US" b="1" dirty="0">
                <a:solidFill>
                  <a:srgbClr val="E46C0A"/>
                </a:solidFill>
              </a:rPr>
              <a:t>Rake and </a:t>
            </a:r>
            <a:r>
              <a:rPr lang="en-US" b="1" dirty="0" err="1">
                <a:solidFill>
                  <a:srgbClr val="E46C0A"/>
                </a:solidFill>
              </a:rPr>
              <a:t>Pikel</a:t>
            </a:r>
            <a:r>
              <a:rPr lang="en-US" b="1" dirty="0">
                <a:solidFill>
                  <a:srgbClr val="E46C0A"/>
                </a:solidFill>
              </a:rPr>
              <a:t> Huntington Chester Road CH3 6BS</a:t>
            </a:r>
            <a:endParaRPr dirty="0">
              <a:solidFill>
                <a:srgbClr val="E46C0A"/>
              </a:solidFill>
            </a:endParaRPr>
          </a:p>
        </p:txBody>
      </p:sp>
      <p:pic>
        <p:nvPicPr>
          <p:cNvPr id="4" name="Picture 3"/>
          <p:cNvPicPr>
            <a:picLocks noChangeAspect="1"/>
          </p:cNvPicPr>
          <p:nvPr/>
        </p:nvPicPr>
        <p:blipFill>
          <a:blip r:embed="rId2"/>
          <a:stretch>
            <a:fillRect/>
          </a:stretch>
        </p:blipFill>
        <p:spPr>
          <a:xfrm>
            <a:off x="1524000" y="0"/>
            <a:ext cx="1583448" cy="1614904"/>
          </a:xfrm>
          <a:prstGeom prst="rect">
            <a:avLst/>
          </a:prstGeom>
        </p:spPr>
      </p:pic>
      <p:pic>
        <p:nvPicPr>
          <p:cNvPr id="5" name="Picture 4"/>
          <p:cNvPicPr>
            <a:picLocks noChangeAspect="1"/>
          </p:cNvPicPr>
          <p:nvPr/>
        </p:nvPicPr>
        <p:blipFill>
          <a:blip r:embed="rId3"/>
          <a:stretch>
            <a:fillRect/>
          </a:stretch>
        </p:blipFill>
        <p:spPr>
          <a:xfrm>
            <a:off x="8910346" y="4536261"/>
            <a:ext cx="1757655" cy="2321739"/>
          </a:xfrm>
          <a:prstGeom prst="rect">
            <a:avLst/>
          </a:prstGeom>
        </p:spPr>
      </p:pic>
    </p:spTree>
    <p:extLst>
      <p:ext uri="{BB962C8B-B14F-4D97-AF65-F5344CB8AC3E}">
        <p14:creationId xmlns:p14="http://schemas.microsoft.com/office/powerpoint/2010/main" val="904948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CC72BA-5EEB-1AF4-D564-A5604ECF7E8C}"/>
              </a:ext>
            </a:extLst>
          </p:cNvPr>
          <p:cNvSpPr>
            <a:spLocks noGrp="1"/>
          </p:cNvSpPr>
          <p:nvPr>
            <p:ph type="title"/>
          </p:nvPr>
        </p:nvSpPr>
        <p:spPr>
          <a:xfrm>
            <a:off x="630936" y="639520"/>
            <a:ext cx="3429000" cy="1719072"/>
          </a:xfrm>
        </p:spPr>
        <p:txBody>
          <a:bodyPr anchor="b">
            <a:normAutofit/>
          </a:bodyPr>
          <a:lstStyle/>
          <a:p>
            <a:r>
              <a:rPr lang="en-GB" sz="5400" b="1" dirty="0">
                <a:solidFill>
                  <a:srgbClr val="002060"/>
                </a:solidFill>
              </a:rPr>
              <a:t>Agenda</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EE24C4-A988-6FE6-07C3-46E7B8105354}"/>
              </a:ext>
            </a:extLst>
          </p:cNvPr>
          <p:cNvSpPr>
            <a:spLocks noGrp="1"/>
          </p:cNvSpPr>
          <p:nvPr>
            <p:ph idx="1"/>
          </p:nvPr>
        </p:nvSpPr>
        <p:spPr>
          <a:xfrm>
            <a:off x="630936" y="2807208"/>
            <a:ext cx="3429000" cy="3607192"/>
          </a:xfrm>
        </p:spPr>
        <p:txBody>
          <a:bodyPr anchor="t">
            <a:normAutofit/>
          </a:bodyPr>
          <a:lstStyle/>
          <a:p>
            <a:pPr lvl="0"/>
            <a:r>
              <a:rPr lang="en-GB" sz="1500" b="1" dirty="0">
                <a:solidFill>
                  <a:srgbClr val="002060"/>
                </a:solidFill>
              </a:rPr>
              <a:t>Welcome &amp; Housekeeping</a:t>
            </a:r>
          </a:p>
          <a:p>
            <a:pPr lvl="0"/>
            <a:r>
              <a:rPr lang="en-GB" sz="1500" b="1" dirty="0">
                <a:solidFill>
                  <a:srgbClr val="002060"/>
                </a:solidFill>
              </a:rPr>
              <a:t>Citizens Advice Cheshire West</a:t>
            </a:r>
          </a:p>
          <a:p>
            <a:r>
              <a:rPr lang="en-GB" sz="1500" b="1" dirty="0">
                <a:solidFill>
                  <a:srgbClr val="002060"/>
                </a:solidFill>
              </a:rPr>
              <a:t>Parent Carer Andrea Catton </a:t>
            </a:r>
          </a:p>
          <a:p>
            <a:pPr lvl="0"/>
            <a:r>
              <a:rPr lang="en-GB" sz="1500" b="1" dirty="0">
                <a:solidFill>
                  <a:srgbClr val="002060"/>
                </a:solidFill>
              </a:rPr>
              <a:t>Cheshire and Warrington Carers Trust</a:t>
            </a:r>
          </a:p>
          <a:p>
            <a:pPr lvl="0"/>
            <a:r>
              <a:rPr lang="en-GB" sz="1500" b="1" dirty="0">
                <a:solidFill>
                  <a:srgbClr val="002060"/>
                </a:solidFill>
              </a:rPr>
              <a:t>SPACE </a:t>
            </a:r>
          </a:p>
          <a:p>
            <a:pPr lvl="0"/>
            <a:r>
              <a:rPr lang="en-GB" sz="1500" b="1" dirty="0">
                <a:solidFill>
                  <a:srgbClr val="002060"/>
                </a:solidFill>
              </a:rPr>
              <a:t>Koala </a:t>
            </a:r>
          </a:p>
          <a:p>
            <a:r>
              <a:rPr lang="en-GB" sz="1500" b="1" dirty="0">
                <a:solidFill>
                  <a:srgbClr val="002060"/>
                </a:solidFill>
              </a:rPr>
              <a:t>Petty Pool in the Community </a:t>
            </a:r>
          </a:p>
          <a:p>
            <a:r>
              <a:rPr lang="en-GB" sz="1500" b="1" dirty="0">
                <a:solidFill>
                  <a:srgbClr val="002060"/>
                </a:solidFill>
              </a:rPr>
              <a:t>Early Help</a:t>
            </a:r>
          </a:p>
          <a:p>
            <a:pPr lvl="0"/>
            <a:r>
              <a:rPr lang="en-GB" sz="1500" b="1" dirty="0">
                <a:solidFill>
                  <a:srgbClr val="002060"/>
                </a:solidFill>
              </a:rPr>
              <a:t>PCF Events &amp; Support</a:t>
            </a:r>
          </a:p>
          <a:p>
            <a:pPr lvl="0"/>
            <a:r>
              <a:rPr lang="en-GB" sz="1500" b="1" dirty="0">
                <a:solidFill>
                  <a:srgbClr val="002060"/>
                </a:solidFill>
              </a:rPr>
              <a:t>Q&amp;A </a:t>
            </a:r>
          </a:p>
          <a:p>
            <a:endParaRPr lang="en-GB" sz="1500" dirty="0"/>
          </a:p>
        </p:txBody>
      </p:sp>
      <p:pic>
        <p:nvPicPr>
          <p:cNvPr id="4" name="Picture 3">
            <a:extLst>
              <a:ext uri="{FF2B5EF4-FFF2-40B4-BE49-F238E27FC236}">
                <a16:creationId xmlns:a16="http://schemas.microsoft.com/office/drawing/2014/main" id="{4F4CA0E9-2D80-548F-4CC5-BE755FAF702C}"/>
              </a:ext>
            </a:extLst>
          </p:cNvPr>
          <p:cNvPicPr>
            <a:picLocks noChangeAspect="1"/>
          </p:cNvPicPr>
          <p:nvPr/>
        </p:nvPicPr>
        <p:blipFill>
          <a:blip r:embed="rId2"/>
          <a:stretch>
            <a:fillRect/>
          </a:stretch>
        </p:blipFill>
        <p:spPr>
          <a:xfrm>
            <a:off x="4654296" y="1625404"/>
            <a:ext cx="6903720" cy="3607192"/>
          </a:xfrm>
          <a:prstGeom prst="rect">
            <a:avLst/>
          </a:prstGeom>
        </p:spPr>
      </p:pic>
    </p:spTree>
    <p:extLst>
      <p:ext uri="{BB962C8B-B14F-4D97-AF65-F5344CB8AC3E}">
        <p14:creationId xmlns:p14="http://schemas.microsoft.com/office/powerpoint/2010/main" val="3787695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809" y="986840"/>
            <a:ext cx="8229600" cy="1143000"/>
          </a:xfrm>
        </p:spPr>
        <p:txBody>
          <a:bodyPr/>
          <a:lstStyle/>
          <a:p>
            <a:r>
              <a:rPr b="1" dirty="0">
                <a:solidFill>
                  <a:schemeClr val="accent6">
                    <a:lumMod val="60000"/>
                    <a:lumOff val="40000"/>
                  </a:schemeClr>
                </a:solidFill>
              </a:rPr>
              <a:t>What is a Send Coffee Morning?</a:t>
            </a:r>
          </a:p>
        </p:txBody>
      </p:sp>
      <p:sp>
        <p:nvSpPr>
          <p:cNvPr id="3" name="Content Placeholder 2"/>
          <p:cNvSpPr>
            <a:spLocks noGrp="1"/>
          </p:cNvSpPr>
          <p:nvPr>
            <p:ph idx="1"/>
          </p:nvPr>
        </p:nvSpPr>
        <p:spPr/>
        <p:txBody>
          <a:bodyPr>
            <a:normAutofit/>
          </a:bodyPr>
          <a:lstStyle/>
          <a:p>
            <a:pPr marL="0" indent="0" algn="just">
              <a:buNone/>
            </a:pPr>
            <a:endParaRPr lang="en-GB" dirty="0"/>
          </a:p>
          <a:p>
            <a:pPr marL="0" indent="0" algn="just">
              <a:buNone/>
            </a:pPr>
            <a:r>
              <a:rPr lang="en-GB" dirty="0">
                <a:solidFill>
                  <a:srgbClr val="E46C0A"/>
                </a:solidFill>
              </a:rPr>
              <a:t>Coffee Send Mornings are informal, welcoming sessions held at The Rake for parents and carers to come together in a relaxed and friendly environment. These mornings offer an opportunity to meet new people who may be in similar situations, share experiences, and talk openly about any issues or challenges. Attendees can both give and receive advice, as well as access helpful information and support. The atmosphere is warm, informal, and supportive, making it a lovely space to connect, chat, and enjoy a coffee together.</a:t>
            </a:r>
          </a:p>
          <a:p>
            <a:endParaRPr dirty="0">
              <a:solidFill>
                <a:srgbClr val="E46C0A"/>
              </a:solidFill>
            </a:endParaRPr>
          </a:p>
        </p:txBody>
      </p:sp>
      <p:pic>
        <p:nvPicPr>
          <p:cNvPr id="4" name="Picture 3"/>
          <p:cNvPicPr>
            <a:picLocks noChangeAspect="1"/>
          </p:cNvPicPr>
          <p:nvPr/>
        </p:nvPicPr>
        <p:blipFill>
          <a:blip r:embed="rId2"/>
          <a:stretch>
            <a:fillRect/>
          </a:stretch>
        </p:blipFill>
        <p:spPr>
          <a:xfrm>
            <a:off x="455387" y="493420"/>
            <a:ext cx="967617" cy="986839"/>
          </a:xfrm>
          <a:prstGeom prst="rect">
            <a:avLst/>
          </a:prstGeom>
        </p:spPr>
      </p:pic>
    </p:spTree>
    <p:extLst>
      <p:ext uri="{BB962C8B-B14F-4D97-AF65-F5344CB8AC3E}">
        <p14:creationId xmlns:p14="http://schemas.microsoft.com/office/powerpoint/2010/main" val="622799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237"/>
            <a:ext cx="8229600" cy="1143000"/>
          </a:xfrm>
        </p:spPr>
        <p:txBody>
          <a:bodyPr/>
          <a:lstStyle/>
          <a:p>
            <a:r>
              <a:rPr b="1" dirty="0">
                <a:solidFill>
                  <a:srgbClr val="FAC090"/>
                </a:solidFill>
              </a:rPr>
              <a:t>Purpose of the Event</a:t>
            </a:r>
          </a:p>
        </p:txBody>
      </p:sp>
      <p:sp>
        <p:nvSpPr>
          <p:cNvPr id="3" name="Content Placeholder 2"/>
          <p:cNvSpPr>
            <a:spLocks noGrp="1"/>
          </p:cNvSpPr>
          <p:nvPr>
            <p:ph idx="1"/>
          </p:nvPr>
        </p:nvSpPr>
        <p:spPr>
          <a:xfrm>
            <a:off x="1981200" y="1331238"/>
            <a:ext cx="8229600" cy="4525963"/>
          </a:xfrm>
        </p:spPr>
        <p:txBody>
          <a:bodyPr/>
          <a:lstStyle/>
          <a:p>
            <a:r>
              <a:rPr dirty="0">
                <a:solidFill>
                  <a:srgbClr val="3366FF"/>
                </a:solidFill>
              </a:rPr>
              <a:t>- </a:t>
            </a:r>
            <a:r>
              <a:rPr dirty="0">
                <a:solidFill>
                  <a:schemeClr val="accent6">
                    <a:lumMod val="75000"/>
                  </a:schemeClr>
                </a:solidFill>
              </a:rPr>
              <a:t>Build a sense of community</a:t>
            </a:r>
          </a:p>
          <a:p>
            <a:r>
              <a:rPr dirty="0">
                <a:solidFill>
                  <a:schemeClr val="accent6">
                    <a:lumMod val="75000"/>
                  </a:schemeClr>
                </a:solidFill>
              </a:rPr>
              <a:t>- Encourage open conversation</a:t>
            </a:r>
          </a:p>
          <a:p>
            <a:r>
              <a:rPr dirty="0">
                <a:solidFill>
                  <a:schemeClr val="accent6">
                    <a:lumMod val="75000"/>
                  </a:schemeClr>
                </a:solidFill>
              </a:rPr>
              <a:t>- Provide support and signposting where needed</a:t>
            </a:r>
          </a:p>
        </p:txBody>
      </p:sp>
      <p:pic>
        <p:nvPicPr>
          <p:cNvPr id="4" name="Picture 3"/>
          <p:cNvPicPr>
            <a:picLocks noChangeAspect="1"/>
          </p:cNvPicPr>
          <p:nvPr/>
        </p:nvPicPr>
        <p:blipFill>
          <a:blip r:embed="rId2"/>
          <a:stretch>
            <a:fillRect/>
          </a:stretch>
        </p:blipFill>
        <p:spPr>
          <a:xfrm>
            <a:off x="7572659" y="3621567"/>
            <a:ext cx="2812370" cy="3039204"/>
          </a:xfrm>
          <a:prstGeom prst="rect">
            <a:avLst/>
          </a:prstGeom>
        </p:spPr>
      </p:pic>
      <p:pic>
        <p:nvPicPr>
          <p:cNvPr id="5" name="Picture 4"/>
          <p:cNvPicPr>
            <a:picLocks noChangeAspect="1"/>
          </p:cNvPicPr>
          <p:nvPr/>
        </p:nvPicPr>
        <p:blipFill>
          <a:blip r:embed="rId3"/>
          <a:stretch>
            <a:fillRect/>
          </a:stretch>
        </p:blipFill>
        <p:spPr>
          <a:xfrm>
            <a:off x="1981201" y="3664302"/>
            <a:ext cx="2573103" cy="3039204"/>
          </a:xfrm>
          <a:prstGeom prst="rect">
            <a:avLst/>
          </a:prstGeom>
        </p:spPr>
      </p:pic>
      <p:pic>
        <p:nvPicPr>
          <p:cNvPr id="7" name="Picture 6"/>
          <p:cNvPicPr>
            <a:picLocks noChangeAspect="1"/>
          </p:cNvPicPr>
          <p:nvPr/>
        </p:nvPicPr>
        <p:blipFill>
          <a:blip r:embed="rId4"/>
          <a:stretch>
            <a:fillRect/>
          </a:stretch>
        </p:blipFill>
        <p:spPr>
          <a:xfrm>
            <a:off x="4752673" y="3621568"/>
            <a:ext cx="2485806" cy="3081939"/>
          </a:xfrm>
          <a:prstGeom prst="rect">
            <a:avLst/>
          </a:prstGeom>
        </p:spPr>
      </p:pic>
    </p:spTree>
    <p:extLst>
      <p:ext uri="{BB962C8B-B14F-4D97-AF65-F5344CB8AC3E}">
        <p14:creationId xmlns:p14="http://schemas.microsoft.com/office/powerpoint/2010/main" val="3085732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solidFill>
                  <a:schemeClr val="accent6">
                    <a:lumMod val="60000"/>
                    <a:lumOff val="40000"/>
                  </a:schemeClr>
                </a:solidFill>
              </a:rPr>
              <a:t>What Happens?</a:t>
            </a:r>
          </a:p>
        </p:txBody>
      </p:sp>
      <p:sp>
        <p:nvSpPr>
          <p:cNvPr id="3" name="Content Placeholder 2"/>
          <p:cNvSpPr>
            <a:spLocks noGrp="1"/>
          </p:cNvSpPr>
          <p:nvPr>
            <p:ph idx="1"/>
          </p:nvPr>
        </p:nvSpPr>
        <p:spPr/>
        <p:txBody>
          <a:bodyPr/>
          <a:lstStyle/>
          <a:p>
            <a:r>
              <a:rPr dirty="0">
                <a:solidFill>
                  <a:srgbClr val="3366FF"/>
                </a:solidFill>
              </a:rPr>
              <a:t>- </a:t>
            </a:r>
            <a:r>
              <a:rPr dirty="0">
                <a:solidFill>
                  <a:schemeClr val="accent6">
                    <a:lumMod val="75000"/>
                  </a:schemeClr>
                </a:solidFill>
              </a:rPr>
              <a:t>Tea, coffee, and light refreshments</a:t>
            </a:r>
          </a:p>
          <a:p>
            <a:r>
              <a:rPr dirty="0">
                <a:solidFill>
                  <a:schemeClr val="accent6">
                    <a:lumMod val="75000"/>
                  </a:schemeClr>
                </a:solidFill>
              </a:rPr>
              <a:t>- Informal discussions</a:t>
            </a:r>
          </a:p>
          <a:p>
            <a:r>
              <a:rPr dirty="0">
                <a:solidFill>
                  <a:schemeClr val="accent6">
                    <a:lumMod val="75000"/>
                  </a:schemeClr>
                </a:solidFill>
              </a:rPr>
              <a:t>- Chance to meet others and ask questions</a:t>
            </a:r>
          </a:p>
        </p:txBody>
      </p:sp>
      <p:pic>
        <p:nvPicPr>
          <p:cNvPr id="4" name="Picture 3"/>
          <p:cNvPicPr>
            <a:picLocks noChangeAspect="1"/>
          </p:cNvPicPr>
          <p:nvPr/>
        </p:nvPicPr>
        <p:blipFill>
          <a:blip r:embed="rId2"/>
          <a:stretch>
            <a:fillRect/>
          </a:stretch>
        </p:blipFill>
        <p:spPr>
          <a:xfrm>
            <a:off x="4598822" y="3611366"/>
            <a:ext cx="2270522" cy="2999201"/>
          </a:xfrm>
          <a:prstGeom prst="rect">
            <a:avLst/>
          </a:prstGeom>
        </p:spPr>
      </p:pic>
    </p:spTree>
    <p:extLst>
      <p:ext uri="{BB962C8B-B14F-4D97-AF65-F5344CB8AC3E}">
        <p14:creationId xmlns:p14="http://schemas.microsoft.com/office/powerpoint/2010/main" val="3024472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solidFill>
                  <a:srgbClr val="FAC090"/>
                </a:solidFill>
              </a:rPr>
              <a:t>Why Get Involved?</a:t>
            </a:r>
          </a:p>
        </p:txBody>
      </p:sp>
      <p:sp>
        <p:nvSpPr>
          <p:cNvPr id="3" name="Content Placeholder 2"/>
          <p:cNvSpPr>
            <a:spLocks noGrp="1"/>
          </p:cNvSpPr>
          <p:nvPr>
            <p:ph idx="1"/>
          </p:nvPr>
        </p:nvSpPr>
        <p:spPr/>
        <p:txBody>
          <a:bodyPr/>
          <a:lstStyle/>
          <a:p>
            <a:r>
              <a:rPr dirty="0">
                <a:solidFill>
                  <a:srgbClr val="3366FF"/>
                </a:solidFill>
              </a:rPr>
              <a:t>- </a:t>
            </a:r>
            <a:r>
              <a:rPr dirty="0">
                <a:solidFill>
                  <a:srgbClr val="E46C0A"/>
                </a:solidFill>
              </a:rPr>
              <a:t>Meet new people</a:t>
            </a:r>
          </a:p>
          <a:p>
            <a:r>
              <a:rPr dirty="0">
                <a:solidFill>
                  <a:srgbClr val="E46C0A"/>
                </a:solidFill>
              </a:rPr>
              <a:t>- Feel supported and informed</a:t>
            </a:r>
          </a:p>
          <a:p>
            <a:r>
              <a:rPr dirty="0">
                <a:solidFill>
                  <a:srgbClr val="E46C0A"/>
                </a:solidFill>
              </a:rPr>
              <a:t>- Enjoy a welcoming and relaxed environment</a:t>
            </a:r>
          </a:p>
        </p:txBody>
      </p:sp>
      <p:pic>
        <p:nvPicPr>
          <p:cNvPr id="4" name="Picture 3"/>
          <p:cNvPicPr>
            <a:picLocks noChangeAspect="1"/>
          </p:cNvPicPr>
          <p:nvPr/>
        </p:nvPicPr>
        <p:blipFill>
          <a:blip r:embed="rId2"/>
          <a:stretch>
            <a:fillRect/>
          </a:stretch>
        </p:blipFill>
        <p:spPr>
          <a:xfrm>
            <a:off x="2179132" y="3645504"/>
            <a:ext cx="2211427" cy="2948569"/>
          </a:xfrm>
          <a:prstGeom prst="rect">
            <a:avLst/>
          </a:prstGeom>
        </p:spPr>
      </p:pic>
      <p:pic>
        <p:nvPicPr>
          <p:cNvPr id="5" name="Picture 4"/>
          <p:cNvPicPr>
            <a:picLocks noChangeAspect="1"/>
          </p:cNvPicPr>
          <p:nvPr/>
        </p:nvPicPr>
        <p:blipFill>
          <a:blip r:embed="rId3"/>
          <a:stretch>
            <a:fillRect/>
          </a:stretch>
        </p:blipFill>
        <p:spPr>
          <a:xfrm>
            <a:off x="8105207" y="3645503"/>
            <a:ext cx="2285657" cy="3047542"/>
          </a:xfrm>
          <a:prstGeom prst="rect">
            <a:avLst/>
          </a:prstGeom>
        </p:spPr>
      </p:pic>
      <p:pic>
        <p:nvPicPr>
          <p:cNvPr id="6" name="Picture 5"/>
          <p:cNvPicPr>
            <a:picLocks noChangeAspect="1"/>
          </p:cNvPicPr>
          <p:nvPr/>
        </p:nvPicPr>
        <p:blipFill>
          <a:blip r:embed="rId4"/>
          <a:stretch>
            <a:fillRect/>
          </a:stretch>
        </p:blipFill>
        <p:spPr>
          <a:xfrm>
            <a:off x="5125261" y="4082689"/>
            <a:ext cx="2188680" cy="1588168"/>
          </a:xfrm>
          <a:prstGeom prst="rect">
            <a:avLst/>
          </a:prstGeom>
        </p:spPr>
      </p:pic>
    </p:spTree>
    <p:extLst>
      <p:ext uri="{BB962C8B-B14F-4D97-AF65-F5344CB8AC3E}">
        <p14:creationId xmlns:p14="http://schemas.microsoft.com/office/powerpoint/2010/main" val="3942685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1487"/>
            <a:ext cx="8229600" cy="1143000"/>
          </a:xfrm>
        </p:spPr>
        <p:txBody>
          <a:bodyPr/>
          <a:lstStyle/>
          <a:p>
            <a:r>
              <a:rPr lang="en-US" b="1" dirty="0">
                <a:solidFill>
                  <a:srgbClr val="FAC090"/>
                </a:solidFill>
              </a:rPr>
              <a:t>Date for next coffee morning </a:t>
            </a:r>
          </a:p>
        </p:txBody>
      </p:sp>
      <p:sp>
        <p:nvSpPr>
          <p:cNvPr id="3" name="Content Placeholder 2"/>
          <p:cNvSpPr>
            <a:spLocks noGrp="1"/>
          </p:cNvSpPr>
          <p:nvPr>
            <p:ph idx="1"/>
          </p:nvPr>
        </p:nvSpPr>
        <p:spPr>
          <a:xfrm>
            <a:off x="1649708" y="1233812"/>
            <a:ext cx="4689172" cy="4525963"/>
          </a:xfrm>
        </p:spPr>
        <p:txBody>
          <a:bodyPr/>
          <a:lstStyle/>
          <a:p>
            <a:r>
              <a:rPr lang="en-US" dirty="0">
                <a:solidFill>
                  <a:srgbClr val="E46C0A"/>
                </a:solidFill>
              </a:rPr>
              <a:t>Rake and </a:t>
            </a:r>
            <a:r>
              <a:rPr lang="en-US" dirty="0" err="1">
                <a:solidFill>
                  <a:srgbClr val="E46C0A"/>
                </a:solidFill>
              </a:rPr>
              <a:t>Pikel</a:t>
            </a:r>
            <a:r>
              <a:rPr lang="en-US" dirty="0">
                <a:solidFill>
                  <a:srgbClr val="E46C0A"/>
                </a:solidFill>
              </a:rPr>
              <a:t>, Chester Road Huntington Chester CH3 6BS</a:t>
            </a:r>
          </a:p>
          <a:p>
            <a:r>
              <a:rPr lang="en-US" dirty="0">
                <a:solidFill>
                  <a:srgbClr val="E46C0A"/>
                </a:solidFill>
              </a:rPr>
              <a:t>9am-11am </a:t>
            </a:r>
          </a:p>
          <a:p>
            <a:endParaRPr lang="en-US" dirty="0">
              <a:solidFill>
                <a:srgbClr val="E46C0A"/>
              </a:solidFill>
            </a:endParaRPr>
          </a:p>
          <a:p>
            <a:r>
              <a:rPr lang="en-US" dirty="0">
                <a:solidFill>
                  <a:srgbClr val="E46C0A"/>
                </a:solidFill>
              </a:rPr>
              <a:t>We hope you can make it </a:t>
            </a:r>
          </a:p>
        </p:txBody>
      </p:sp>
      <p:pic>
        <p:nvPicPr>
          <p:cNvPr id="4" name="Picture 3" descr="IMG_74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8880" y="1233811"/>
            <a:ext cx="4164718" cy="5440362"/>
          </a:xfrm>
          <a:prstGeom prst="rect">
            <a:avLst/>
          </a:prstGeom>
        </p:spPr>
      </p:pic>
      <p:pic>
        <p:nvPicPr>
          <p:cNvPr id="5" name="Picture 4"/>
          <p:cNvPicPr>
            <a:picLocks noChangeAspect="1"/>
          </p:cNvPicPr>
          <p:nvPr/>
        </p:nvPicPr>
        <p:blipFill>
          <a:blip r:embed="rId3"/>
          <a:stretch>
            <a:fillRect/>
          </a:stretch>
        </p:blipFill>
        <p:spPr>
          <a:xfrm>
            <a:off x="2769292" y="4684304"/>
            <a:ext cx="2188680" cy="1588168"/>
          </a:xfrm>
          <a:prstGeom prst="rect">
            <a:avLst/>
          </a:prstGeom>
        </p:spPr>
      </p:pic>
    </p:spTree>
    <p:extLst>
      <p:ext uri="{BB962C8B-B14F-4D97-AF65-F5344CB8AC3E}">
        <p14:creationId xmlns:p14="http://schemas.microsoft.com/office/powerpoint/2010/main" val="2914425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Background">
            <a:extLst>
              <a:ext uri="{FF2B5EF4-FFF2-40B4-BE49-F238E27FC236}">
                <a16:creationId xmlns:a16="http://schemas.microsoft.com/office/drawing/2014/main" id="{B50D074C-5457-4294-A181-6B67F4146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29836"/>
            <a:ext cx="12192000" cy="1720199"/>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89558" y="5429992"/>
            <a:ext cx="6973355" cy="1119887"/>
          </a:xfrm>
        </p:spPr>
        <p:txBody>
          <a:bodyPr anchor="ctr">
            <a:normAutofit/>
          </a:bodyPr>
          <a:lstStyle/>
          <a:p>
            <a:pPr algn="l"/>
            <a:r>
              <a:rPr lang="en-GB" sz="3600"/>
              <a:t>Cheshire and Warrington Carers Trust</a:t>
            </a:r>
          </a:p>
        </p:txBody>
      </p:sp>
      <p:sp>
        <p:nvSpPr>
          <p:cNvPr id="3" name="Subtitle 2"/>
          <p:cNvSpPr>
            <a:spLocks noGrp="1"/>
          </p:cNvSpPr>
          <p:nvPr>
            <p:ph type="subTitle" idx="1"/>
          </p:nvPr>
        </p:nvSpPr>
        <p:spPr>
          <a:xfrm>
            <a:off x="7562912" y="5429992"/>
            <a:ext cx="4156945" cy="1119887"/>
          </a:xfrm>
        </p:spPr>
        <p:txBody>
          <a:bodyPr anchor="ctr">
            <a:normAutofit/>
          </a:bodyPr>
          <a:lstStyle/>
          <a:p>
            <a:pPr algn="r"/>
            <a:r>
              <a:rPr lang="en-GB" sz="2000"/>
              <a:t>Contact line: 0300102 0008</a:t>
            </a:r>
            <a:endParaRPr lang="en-GB" sz="2000" dirty="0"/>
          </a:p>
        </p:txBody>
      </p:sp>
      <p:pic>
        <p:nvPicPr>
          <p:cNvPr id="4" name="Picture 3" descr="A logo with blue text&#10;&#10;AI-generated content may be incorrect.">
            <a:extLst>
              <a:ext uri="{FF2B5EF4-FFF2-40B4-BE49-F238E27FC236}">
                <a16:creationId xmlns:a16="http://schemas.microsoft.com/office/drawing/2014/main" id="{EBCA1DC7-2CA7-B31C-CB25-53AC74AEBA09}"/>
              </a:ext>
            </a:extLst>
          </p:cNvPr>
          <p:cNvPicPr>
            <a:picLocks noChangeAspect="1"/>
          </p:cNvPicPr>
          <p:nvPr/>
        </p:nvPicPr>
        <p:blipFill>
          <a:blip r:embed="rId2"/>
          <a:stretch>
            <a:fillRect/>
          </a:stretch>
        </p:blipFill>
        <p:spPr>
          <a:xfrm>
            <a:off x="761802" y="665850"/>
            <a:ext cx="10668003" cy="3867151"/>
          </a:xfrm>
          <a:prstGeom prst="rect">
            <a:avLst/>
          </a:prstGeom>
          <a:effectLst/>
        </p:spPr>
      </p:pic>
    </p:spTree>
    <p:extLst>
      <p:ext uri="{BB962C8B-B14F-4D97-AF65-F5344CB8AC3E}">
        <p14:creationId xmlns:p14="http://schemas.microsoft.com/office/powerpoint/2010/main" val="2091774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9B501-1A51-926E-3AF6-7D20511DC947}"/>
              </a:ext>
            </a:extLst>
          </p:cNvPr>
          <p:cNvSpPr>
            <a:spLocks noGrp="1"/>
          </p:cNvSpPr>
          <p:nvPr>
            <p:ph type="title"/>
          </p:nvPr>
        </p:nvSpPr>
        <p:spPr>
          <a:xfrm>
            <a:off x="1371599" y="294538"/>
            <a:ext cx="9895951" cy="1033669"/>
          </a:xfrm>
        </p:spPr>
        <p:txBody>
          <a:bodyPr>
            <a:normAutofit/>
          </a:bodyPr>
          <a:lstStyle/>
          <a:p>
            <a:r>
              <a:rPr lang="en-GB" sz="4000">
                <a:solidFill>
                  <a:srgbClr val="FFFFFF"/>
                </a:solidFill>
              </a:rPr>
              <a:t>Who are we?</a:t>
            </a:r>
          </a:p>
        </p:txBody>
      </p:sp>
      <p:sp>
        <p:nvSpPr>
          <p:cNvPr id="3" name="Content Placeholder 2">
            <a:extLst>
              <a:ext uri="{FF2B5EF4-FFF2-40B4-BE49-F238E27FC236}">
                <a16:creationId xmlns:a16="http://schemas.microsoft.com/office/drawing/2014/main" id="{0D825847-53D8-8A32-6CF6-5A9FF96C0CB6}"/>
              </a:ext>
            </a:extLst>
          </p:cNvPr>
          <p:cNvSpPr>
            <a:spLocks noGrp="1"/>
          </p:cNvSpPr>
          <p:nvPr>
            <p:ph idx="1"/>
          </p:nvPr>
        </p:nvSpPr>
        <p:spPr>
          <a:xfrm>
            <a:off x="1371599" y="2318197"/>
            <a:ext cx="9724031" cy="3683358"/>
          </a:xfrm>
        </p:spPr>
        <p:txBody>
          <a:bodyPr anchor="ctr">
            <a:normAutofit fontScale="92500" lnSpcReduction="10000"/>
          </a:bodyPr>
          <a:lstStyle/>
          <a:p>
            <a:r>
              <a:rPr lang="en-GB" sz="2000" dirty="0"/>
              <a:t>We have been support</a:t>
            </a:r>
            <a:r>
              <a:rPr lang="en-GB" sz="2000"/>
              <a:t>ing unpaid carers of all ages from 1994</a:t>
            </a:r>
          </a:p>
          <a:p>
            <a:r>
              <a:rPr lang="en-GB" sz="2000" dirty="0"/>
              <a:t>We offer 1:1 bespoke information, </a:t>
            </a:r>
            <a:r>
              <a:rPr lang="en-GB" sz="2000"/>
              <a:t>advice,</a:t>
            </a:r>
            <a:r>
              <a:rPr lang="en-GB" sz="2000" dirty="0"/>
              <a:t> and support</a:t>
            </a:r>
          </a:p>
          <a:p>
            <a:r>
              <a:rPr lang="en-GB" sz="2000" dirty="0"/>
              <a:t>We offer peer support groups throughout Cheshire West and Chester- including regular parent carer support groups in Northwich, Chester, Ellesmere Port, Frodsham, Malpas and Tattenhall</a:t>
            </a:r>
          </a:p>
          <a:p>
            <a:r>
              <a:rPr lang="en-GB" sz="2000"/>
              <a:t>Carers contact line- Monday-Friday 9-5pm and Saturdays 9-12.30pm</a:t>
            </a:r>
          </a:p>
          <a:p>
            <a:r>
              <a:rPr lang="en-GB" sz="2000"/>
              <a:t>We offer benefits advice and support in completing forms for SPECIFIC groups of parent </a:t>
            </a:r>
            <a:r>
              <a:rPr lang="en-GB" sz="2000" dirty="0"/>
              <a:t>carers- Rural Cheshire West (funded through The Westminster Foundation) and Ellesmere </a:t>
            </a:r>
            <a:r>
              <a:rPr lang="en-GB" sz="2000"/>
              <a:t>Port, The Lache and </a:t>
            </a:r>
            <a:r>
              <a:rPr lang="en-GB" sz="2000" err="1"/>
              <a:t>Blacon</a:t>
            </a:r>
            <a:r>
              <a:rPr lang="en-GB" sz="2000" dirty="0"/>
              <a:t> (funded through the Marjory Body Trust)</a:t>
            </a:r>
          </a:p>
          <a:p>
            <a:r>
              <a:rPr lang="en-GB" sz="2000"/>
              <a:t>We provide SEND support and can attend some school meetings (For the parent carers listed above)</a:t>
            </a:r>
          </a:p>
          <a:p>
            <a:r>
              <a:rPr lang="en-GB" sz="2000"/>
              <a:t>Signposting to other charities and relevant organisations</a:t>
            </a:r>
            <a:endParaRPr lang="en-GB" sz="2000" dirty="0"/>
          </a:p>
        </p:txBody>
      </p:sp>
    </p:spTree>
    <p:extLst>
      <p:ext uri="{BB962C8B-B14F-4D97-AF65-F5344CB8AC3E}">
        <p14:creationId xmlns:p14="http://schemas.microsoft.com/office/powerpoint/2010/main" val="1729257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231A4-D54B-CD8C-2213-D4921678454D}"/>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Examples of parent carer activities from summer 2025</a:t>
            </a:r>
          </a:p>
        </p:txBody>
      </p:sp>
      <p:sp>
        <p:nvSpPr>
          <p:cNvPr id="8" name="Content Placeholder 7">
            <a:extLst>
              <a:ext uri="{FF2B5EF4-FFF2-40B4-BE49-F238E27FC236}">
                <a16:creationId xmlns:a16="http://schemas.microsoft.com/office/drawing/2014/main" id="{C288D26D-A1A7-318E-7304-B795B990350D}"/>
              </a:ext>
            </a:extLst>
          </p:cNvPr>
          <p:cNvSpPr>
            <a:spLocks noGrp="1"/>
          </p:cNvSpPr>
          <p:nvPr>
            <p:ph idx="1"/>
          </p:nvPr>
        </p:nvSpPr>
        <p:spPr>
          <a:xfrm>
            <a:off x="4581727" y="649480"/>
            <a:ext cx="3025303" cy="5546047"/>
          </a:xfrm>
        </p:spPr>
        <p:txBody>
          <a:bodyPr anchor="ctr">
            <a:normAutofit/>
          </a:bodyPr>
          <a:lstStyle/>
          <a:p>
            <a:r>
              <a:rPr lang="en-US" sz="2000"/>
              <a:t>Last summer, we ran 4 exciting </a:t>
            </a:r>
            <a:r>
              <a:rPr lang="en-US" sz="2000" dirty="0"/>
              <a:t>summer holiday activities for parent carers living in </a:t>
            </a:r>
            <a:r>
              <a:rPr lang="en-US" sz="2000"/>
              <a:t>rural Cheshire West and Chester (Including those who have children in schools in rural Cheshire West)</a:t>
            </a:r>
            <a:endParaRPr lang="en-US" sz="2000" dirty="0"/>
          </a:p>
        </p:txBody>
      </p:sp>
      <p:pic>
        <p:nvPicPr>
          <p:cNvPr id="4" name="Content Placeholder 3" descr="A poster with text and images of kids playing on a swing&#10;&#10;AI-generated content may be incorrect.">
            <a:extLst>
              <a:ext uri="{FF2B5EF4-FFF2-40B4-BE49-F238E27FC236}">
                <a16:creationId xmlns:a16="http://schemas.microsoft.com/office/drawing/2014/main" id="{72341915-5328-34A3-A801-B3387A54546C}"/>
              </a:ext>
            </a:extLst>
          </p:cNvPr>
          <p:cNvPicPr>
            <a:picLocks noChangeAspect="1"/>
          </p:cNvPicPr>
          <p:nvPr/>
        </p:nvPicPr>
        <p:blipFill>
          <a:blip r:embed="rId2"/>
          <a:stretch>
            <a:fillRect/>
          </a:stretch>
        </p:blipFill>
        <p:spPr>
          <a:xfrm>
            <a:off x="8070756" y="660061"/>
            <a:ext cx="3615776" cy="5330197"/>
          </a:xfrm>
          <a:prstGeom prst="rect">
            <a:avLst/>
          </a:prstGeom>
        </p:spPr>
      </p:pic>
    </p:spTree>
    <p:extLst>
      <p:ext uri="{BB962C8B-B14F-4D97-AF65-F5344CB8AC3E}">
        <p14:creationId xmlns:p14="http://schemas.microsoft.com/office/powerpoint/2010/main" val="607481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936AA-79D5-2369-50D0-8768B14081B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Current peer support groups</a:t>
            </a:r>
          </a:p>
        </p:txBody>
      </p:sp>
      <p:pic>
        <p:nvPicPr>
          <p:cNvPr id="4" name="Content Placeholder 3" descr="A poster with text and a cup of coffee&#10;&#10;AI-generated content may be incorrect.">
            <a:extLst>
              <a:ext uri="{FF2B5EF4-FFF2-40B4-BE49-F238E27FC236}">
                <a16:creationId xmlns:a16="http://schemas.microsoft.com/office/drawing/2014/main" id="{BB5656CA-D0EB-A0D6-A35A-03889D40352E}"/>
              </a:ext>
            </a:extLst>
          </p:cNvPr>
          <p:cNvPicPr>
            <a:picLocks noGrp="1" noChangeAspect="1"/>
          </p:cNvPicPr>
          <p:nvPr>
            <p:ph idx="1"/>
          </p:nvPr>
        </p:nvPicPr>
        <p:blipFill>
          <a:blip r:embed="rId2"/>
          <a:stretch>
            <a:fillRect/>
          </a:stretch>
        </p:blipFill>
        <p:spPr>
          <a:xfrm>
            <a:off x="6197724" y="643466"/>
            <a:ext cx="3939883" cy="5568739"/>
          </a:xfrm>
          <a:prstGeom prst="rect">
            <a:avLst/>
          </a:prstGeom>
        </p:spPr>
      </p:pic>
    </p:spTree>
    <p:extLst>
      <p:ext uri="{BB962C8B-B14F-4D97-AF65-F5344CB8AC3E}">
        <p14:creationId xmlns:p14="http://schemas.microsoft.com/office/powerpoint/2010/main" val="16789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D881E-841A-8DB6-8409-0E2DE5B0622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Current peer support groups</a:t>
            </a:r>
          </a:p>
        </p:txBody>
      </p:sp>
      <p:pic>
        <p:nvPicPr>
          <p:cNvPr id="4" name="Content Placeholder 3" descr="A poster with text and a cup of coffee&#10;&#10;AI-generated content may be incorrect.">
            <a:extLst>
              <a:ext uri="{FF2B5EF4-FFF2-40B4-BE49-F238E27FC236}">
                <a16:creationId xmlns:a16="http://schemas.microsoft.com/office/drawing/2014/main" id="{91552A6B-CD23-2063-8C97-FF8DAA5EA11F}"/>
              </a:ext>
            </a:extLst>
          </p:cNvPr>
          <p:cNvPicPr>
            <a:picLocks noGrp="1" noChangeAspect="1"/>
          </p:cNvPicPr>
          <p:nvPr>
            <p:ph idx="1"/>
          </p:nvPr>
        </p:nvPicPr>
        <p:blipFill>
          <a:blip r:embed="rId2"/>
          <a:stretch>
            <a:fillRect/>
          </a:stretch>
        </p:blipFill>
        <p:spPr>
          <a:xfrm>
            <a:off x="6197724" y="643466"/>
            <a:ext cx="3939883" cy="5568739"/>
          </a:xfrm>
          <a:prstGeom prst="rect">
            <a:avLst/>
          </a:prstGeom>
        </p:spPr>
      </p:pic>
    </p:spTree>
    <p:extLst>
      <p:ext uri="{BB962C8B-B14F-4D97-AF65-F5344CB8AC3E}">
        <p14:creationId xmlns:p14="http://schemas.microsoft.com/office/powerpoint/2010/main" val="3299832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11BC5-984D-CD6D-6BCD-F0C258B5ED4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AA1DBD9-636F-E7C7-3E6F-E464EB2F6F2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AC8D366-2CD1-5E55-35B3-DDD1792E10A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7456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8F47B-5A9A-A3A3-D6E9-DE48D9A5E68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Current peer support groups</a:t>
            </a:r>
          </a:p>
        </p:txBody>
      </p:sp>
      <p:pic>
        <p:nvPicPr>
          <p:cNvPr id="4" name="Content Placeholder 3" descr="A poster with text and a cup of coffee&#10;&#10;AI-generated content may be incorrect.">
            <a:extLst>
              <a:ext uri="{FF2B5EF4-FFF2-40B4-BE49-F238E27FC236}">
                <a16:creationId xmlns:a16="http://schemas.microsoft.com/office/drawing/2014/main" id="{F6A059DF-34E8-C59F-46EA-B23518A390F6}"/>
              </a:ext>
            </a:extLst>
          </p:cNvPr>
          <p:cNvPicPr>
            <a:picLocks noGrp="1" noChangeAspect="1"/>
          </p:cNvPicPr>
          <p:nvPr>
            <p:ph idx="1"/>
          </p:nvPr>
        </p:nvPicPr>
        <p:blipFill>
          <a:blip r:embed="rId2"/>
          <a:stretch>
            <a:fillRect/>
          </a:stretch>
        </p:blipFill>
        <p:spPr>
          <a:xfrm>
            <a:off x="6197724" y="643466"/>
            <a:ext cx="3939883" cy="5568739"/>
          </a:xfrm>
          <a:prstGeom prst="rect">
            <a:avLst/>
          </a:prstGeom>
        </p:spPr>
      </p:pic>
    </p:spTree>
    <p:extLst>
      <p:ext uri="{BB962C8B-B14F-4D97-AF65-F5344CB8AC3E}">
        <p14:creationId xmlns:p14="http://schemas.microsoft.com/office/powerpoint/2010/main" val="1777338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2204E-00DA-CCA3-64F8-B4C20055EF5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Current peer support groups</a:t>
            </a:r>
          </a:p>
        </p:txBody>
      </p:sp>
      <p:pic>
        <p:nvPicPr>
          <p:cNvPr id="4" name="Content Placeholder 3" descr="A poster with text and a cup of coffee&#10;&#10;AI-generated content may be incorrect.">
            <a:extLst>
              <a:ext uri="{FF2B5EF4-FFF2-40B4-BE49-F238E27FC236}">
                <a16:creationId xmlns:a16="http://schemas.microsoft.com/office/drawing/2014/main" id="{68040379-7C78-AB10-EC5D-F120593C4919}"/>
              </a:ext>
            </a:extLst>
          </p:cNvPr>
          <p:cNvPicPr>
            <a:picLocks noGrp="1" noChangeAspect="1"/>
          </p:cNvPicPr>
          <p:nvPr>
            <p:ph idx="1"/>
          </p:nvPr>
        </p:nvPicPr>
        <p:blipFill>
          <a:blip r:embed="rId2"/>
          <a:stretch>
            <a:fillRect/>
          </a:stretch>
        </p:blipFill>
        <p:spPr>
          <a:xfrm>
            <a:off x="6197725" y="643466"/>
            <a:ext cx="3939882" cy="5568739"/>
          </a:xfrm>
          <a:prstGeom prst="rect">
            <a:avLst/>
          </a:prstGeom>
        </p:spPr>
      </p:pic>
    </p:spTree>
    <p:extLst>
      <p:ext uri="{BB962C8B-B14F-4D97-AF65-F5344CB8AC3E}">
        <p14:creationId xmlns:p14="http://schemas.microsoft.com/office/powerpoint/2010/main" val="172649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7B297-E056-7BC6-163E-775DA81B652B}"/>
            </a:ext>
          </a:extLst>
        </p:cNvPr>
        <p:cNvGrpSpPr/>
        <p:nvPr/>
      </p:nvGrpSpPr>
      <p:grpSpPr>
        <a:xfrm>
          <a:off x="0" y="0"/>
          <a:ext cx="0" cy="0"/>
          <a:chOff x="0" y="0"/>
          <a:chExt cx="0" cy="0"/>
        </a:xfrm>
      </p:grpSpPr>
      <p:sp>
        <p:nvSpPr>
          <p:cNvPr id="9" name="Down Arrow 7">
            <a:extLst>
              <a:ext uri="{FF2B5EF4-FFF2-40B4-BE49-F238E27FC236}">
                <a16:creationId xmlns:a16="http://schemas.microsoft.com/office/drawing/2014/main" id="{821C839E-C7E2-527C-FDDE-28F8E3AD4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D28EA-6682-00A3-EF06-6687000F9EC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Current peer support groups</a:t>
            </a:r>
          </a:p>
        </p:txBody>
      </p:sp>
      <p:pic>
        <p:nvPicPr>
          <p:cNvPr id="6" name="Content Placeholder 5">
            <a:extLst>
              <a:ext uri="{FF2B5EF4-FFF2-40B4-BE49-F238E27FC236}">
                <a16:creationId xmlns:a16="http://schemas.microsoft.com/office/drawing/2014/main" id="{2A45E045-49CA-B235-7818-C3FA9CFCB3ED}"/>
              </a:ext>
            </a:extLst>
          </p:cNvPr>
          <p:cNvPicPr>
            <a:picLocks noGrp="1" noChangeAspect="1"/>
          </p:cNvPicPr>
          <p:nvPr>
            <p:ph idx="1"/>
          </p:nvPr>
        </p:nvPicPr>
        <p:blipFill>
          <a:blip r:embed="rId2"/>
          <a:stretch>
            <a:fillRect/>
          </a:stretch>
        </p:blipFill>
        <p:spPr>
          <a:xfrm>
            <a:off x="6537960" y="814824"/>
            <a:ext cx="3680334" cy="5228351"/>
          </a:xfrm>
          <a:prstGeom prst="rect">
            <a:avLst/>
          </a:prstGeom>
        </p:spPr>
      </p:pic>
    </p:spTree>
    <p:extLst>
      <p:ext uri="{BB962C8B-B14F-4D97-AF65-F5344CB8AC3E}">
        <p14:creationId xmlns:p14="http://schemas.microsoft.com/office/powerpoint/2010/main" val="326737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6" name="Oval 15">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6" name="Straight Connector 2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Content Placeholder 3" descr="Food at Ground Up - Café at Theatre Porto">
            <a:extLst>
              <a:ext uri="{FF2B5EF4-FFF2-40B4-BE49-F238E27FC236}">
                <a16:creationId xmlns:a16="http://schemas.microsoft.com/office/drawing/2014/main" id="{893235FF-1D64-227A-51EF-6E0B0346EB73}"/>
              </a:ext>
            </a:extLst>
          </p:cNvPr>
          <p:cNvPicPr>
            <a:picLocks noChangeAspect="1"/>
          </p:cNvPicPr>
          <p:nvPr/>
        </p:nvPicPr>
        <p:blipFill>
          <a:blip r:embed="rId2"/>
          <a:srcRect t="2054" r="1" b="26276"/>
          <a:stretch>
            <a:fillRect/>
          </a:stretch>
        </p:blipFill>
        <p:spPr>
          <a:xfrm>
            <a:off x="626590" y="317578"/>
            <a:ext cx="10851111" cy="3508437"/>
          </a:xfrm>
          <a:prstGeom prst="rect">
            <a:avLst/>
          </a:prstGeom>
        </p:spPr>
      </p:pic>
      <p:grpSp>
        <p:nvGrpSpPr>
          <p:cNvPr id="31" name="Group 3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2" name="Straight Connector 3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85AB537-AC34-3C43-7C7F-9CDAF6CA15F3}"/>
              </a:ext>
            </a:extLst>
          </p:cNvPr>
          <p:cNvSpPr>
            <a:spLocks noGrp="1"/>
          </p:cNvSpPr>
          <p:nvPr>
            <p:ph type="title"/>
          </p:nvPr>
        </p:nvSpPr>
        <p:spPr>
          <a:xfrm>
            <a:off x="630936" y="4018137"/>
            <a:ext cx="4569060" cy="2129586"/>
          </a:xfrm>
          <a:noFill/>
        </p:spPr>
        <p:txBody>
          <a:bodyPr anchor="t">
            <a:normAutofit/>
          </a:bodyPr>
          <a:lstStyle/>
          <a:p>
            <a:r>
              <a:rPr lang="en-GB" sz="2300" dirty="0">
                <a:solidFill>
                  <a:schemeClr val="bg1"/>
                </a:solidFill>
              </a:rPr>
              <a:t>Current peer support groups: Ground Up Café - Theatre Porto, Ellesmere Port: Fridays- 23rd January 20th </a:t>
            </a:r>
            <a:r>
              <a:rPr lang="en-GB" sz="2300">
                <a:solidFill>
                  <a:schemeClr val="bg1"/>
                </a:solidFill>
              </a:rPr>
              <a:t>March</a:t>
            </a:r>
            <a:r>
              <a:rPr lang="en-GB" sz="2300" dirty="0">
                <a:solidFill>
                  <a:schemeClr val="bg1"/>
                </a:solidFill>
              </a:rPr>
              <a:t> 17th April and 22nd May @ 10-12 noon- Free breakfast for all new attendees!</a:t>
            </a:r>
          </a:p>
        </p:txBody>
      </p:sp>
      <p:sp>
        <p:nvSpPr>
          <p:cNvPr id="8" name="Content Placeholder 7">
            <a:extLst>
              <a:ext uri="{FF2B5EF4-FFF2-40B4-BE49-F238E27FC236}">
                <a16:creationId xmlns:a16="http://schemas.microsoft.com/office/drawing/2014/main" id="{8B0A6D13-E7B2-31D5-EB4A-B76D41C506FF}"/>
              </a:ext>
            </a:extLst>
          </p:cNvPr>
          <p:cNvSpPr>
            <a:spLocks noGrp="1"/>
          </p:cNvSpPr>
          <p:nvPr>
            <p:ph idx="1"/>
          </p:nvPr>
        </p:nvSpPr>
        <p:spPr>
          <a:xfrm>
            <a:off x="5486080" y="4018143"/>
            <a:ext cx="5674105" cy="2129599"/>
          </a:xfrm>
          <a:noFill/>
        </p:spPr>
        <p:txBody>
          <a:bodyPr anchor="t">
            <a:normAutofit/>
          </a:bodyPr>
          <a:lstStyle/>
          <a:p>
            <a:r>
              <a:rPr lang="en-US" sz="1800" dirty="0">
                <a:solidFill>
                  <a:schemeClr val="bg1"/>
                </a:solidFill>
              </a:rPr>
              <a:t>Contact Clare Gallagher on 07871 797342 or email clareg@cheshireandwarr</a:t>
            </a:r>
            <a:r>
              <a:rPr lang="en-US" sz="1800">
                <a:solidFill>
                  <a:schemeClr val="bg1"/>
                </a:solidFill>
                <a:latin typeface="Aptos"/>
              </a:rPr>
              <a:t>ingtoncarers.org</a:t>
            </a:r>
            <a:endParaRPr lang="en-US" sz="1800">
              <a:solidFill>
                <a:schemeClr val="bg1"/>
              </a:solidFill>
            </a:endParaRPr>
          </a:p>
        </p:txBody>
      </p:sp>
    </p:spTree>
    <p:extLst>
      <p:ext uri="{BB962C8B-B14F-4D97-AF65-F5344CB8AC3E}">
        <p14:creationId xmlns:p14="http://schemas.microsoft.com/office/powerpoint/2010/main" val="4207112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E055-1A1F-C9F4-5DEB-77BFE97B1C4A}"/>
              </a:ext>
            </a:extLst>
          </p:cNvPr>
          <p:cNvSpPr>
            <a:spLocks noGrp="1"/>
          </p:cNvSpPr>
          <p:nvPr>
            <p:ph type="title"/>
          </p:nvPr>
        </p:nvSpPr>
        <p:spPr/>
        <p:txBody>
          <a:bodyPr/>
          <a:lstStyle/>
          <a:p>
            <a:r>
              <a:rPr lang="en-GB"/>
              <a:t>Contact details:</a:t>
            </a:r>
          </a:p>
        </p:txBody>
      </p:sp>
      <p:sp>
        <p:nvSpPr>
          <p:cNvPr id="3" name="Content Placeholder 2">
            <a:extLst>
              <a:ext uri="{FF2B5EF4-FFF2-40B4-BE49-F238E27FC236}">
                <a16:creationId xmlns:a16="http://schemas.microsoft.com/office/drawing/2014/main" id="{FC1AACEC-B11E-0BA1-11C3-007DB3C70EDB}"/>
              </a:ext>
            </a:extLst>
          </p:cNvPr>
          <p:cNvSpPr>
            <a:spLocks noGrp="1"/>
          </p:cNvSpPr>
          <p:nvPr>
            <p:ph idx="1"/>
          </p:nvPr>
        </p:nvSpPr>
        <p:spPr/>
        <p:txBody>
          <a:bodyPr vert="horz" lIns="91440" tIns="45720" rIns="91440" bIns="45720" rtlCol="0" anchor="t">
            <a:normAutofit/>
          </a:bodyPr>
          <a:lstStyle/>
          <a:p>
            <a:r>
              <a:rPr lang="en-GB"/>
              <a:t>Clare Gallagher- Children and Families Lead.</a:t>
            </a:r>
          </a:p>
          <a:p>
            <a:r>
              <a:rPr lang="en-GB"/>
              <a:t>Mobile: 07871 797342</a:t>
            </a:r>
            <a:endParaRPr lang="en-GB" dirty="0"/>
          </a:p>
          <a:p>
            <a:r>
              <a:rPr lang="en-GB"/>
              <a:t>Email: </a:t>
            </a:r>
            <a:r>
              <a:rPr lang="en-GB" dirty="0">
                <a:hlinkClick r:id="rId2"/>
              </a:rPr>
              <a:t>clareg@cheshireandwarringtoncarers.org</a:t>
            </a:r>
            <a:endParaRPr lang="en-GB" dirty="0"/>
          </a:p>
          <a:p>
            <a:r>
              <a:rPr lang="en-GB"/>
              <a:t>Carers contact line: 0300 102 0008</a:t>
            </a:r>
            <a:endParaRPr lang="en-GB" dirty="0"/>
          </a:p>
          <a:p>
            <a:r>
              <a:rPr lang="en-GB" dirty="0"/>
              <a:t>Offices in Chester, </a:t>
            </a:r>
            <a:r>
              <a:rPr lang="en-GB"/>
              <a:t>Northwich,</a:t>
            </a:r>
            <a:r>
              <a:rPr lang="en-GB" dirty="0"/>
              <a:t> and Crewe</a:t>
            </a:r>
          </a:p>
          <a:p>
            <a:r>
              <a:rPr lang="en-GB"/>
              <a:t>Any questions?</a:t>
            </a:r>
            <a:endParaRPr lang="en-GB" dirty="0"/>
          </a:p>
        </p:txBody>
      </p:sp>
    </p:spTree>
    <p:extLst>
      <p:ext uri="{BB962C8B-B14F-4D97-AF65-F5344CB8AC3E}">
        <p14:creationId xmlns:p14="http://schemas.microsoft.com/office/powerpoint/2010/main" val="3542985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06C1FA-9629-30D1-04F9-DA7FF030623B}"/>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t>SPACE Charity</a:t>
            </a:r>
          </a:p>
        </p:txBody>
      </p:sp>
      <p:pic>
        <p:nvPicPr>
          <p:cNvPr id="3" name="Picture 2">
            <a:extLst>
              <a:ext uri="{FF2B5EF4-FFF2-40B4-BE49-F238E27FC236}">
                <a16:creationId xmlns:a16="http://schemas.microsoft.com/office/drawing/2014/main" id="{78E5B48E-8DB9-27BB-A8E9-8BE23ECCA547}"/>
              </a:ext>
            </a:extLst>
          </p:cNvPr>
          <p:cNvPicPr>
            <a:picLocks noChangeAspect="1"/>
          </p:cNvPicPr>
          <p:nvPr/>
        </p:nvPicPr>
        <p:blipFill>
          <a:blip r:embed="rId2"/>
          <a:srcRect r="2286"/>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9946C9-EF50-DDBF-A67C-90AC5C288B16}"/>
              </a:ext>
            </a:extLst>
          </p:cNvPr>
          <p:cNvSpPr txBox="1"/>
          <p:nvPr/>
        </p:nvSpPr>
        <p:spPr>
          <a:xfrm>
            <a:off x="5297762" y="2706624"/>
            <a:ext cx="6251110" cy="3483864"/>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200"/>
              <a:t>Family Play Sessions</a:t>
            </a:r>
          </a:p>
          <a:p>
            <a:pPr marL="285750" indent="-228600" defTabSz="914400">
              <a:lnSpc>
                <a:spcPct val="90000"/>
              </a:lnSpc>
              <a:spcAft>
                <a:spcPts val="600"/>
              </a:spcAft>
              <a:buFont typeface="Arial" panose="020B0604020202020204" pitchFamily="34" charset="0"/>
              <a:buChar char="•"/>
            </a:pPr>
            <a:r>
              <a:rPr lang="en-US" sz="2200"/>
              <a:t>Parent Carer Support</a:t>
            </a:r>
          </a:p>
          <a:p>
            <a:pPr marL="285750" indent="-228600" defTabSz="914400">
              <a:lnSpc>
                <a:spcPct val="90000"/>
              </a:lnSpc>
              <a:spcAft>
                <a:spcPts val="600"/>
              </a:spcAft>
              <a:buFont typeface="Arial" panose="020B0604020202020204" pitchFamily="34" charset="0"/>
              <a:buChar char="•"/>
            </a:pPr>
            <a:r>
              <a:rPr lang="en-US" sz="2200"/>
              <a:t>Sibling Group</a:t>
            </a:r>
          </a:p>
          <a:p>
            <a:pPr marL="285750" indent="-228600" defTabSz="914400">
              <a:lnSpc>
                <a:spcPct val="90000"/>
              </a:lnSpc>
              <a:spcAft>
                <a:spcPts val="600"/>
              </a:spcAft>
              <a:buFont typeface="Arial" panose="020B0604020202020204" pitchFamily="34" charset="0"/>
              <a:buChar char="•"/>
            </a:pPr>
            <a:r>
              <a:rPr lang="en-US" sz="2200"/>
              <a:t>Training for Parents and Carers</a:t>
            </a:r>
          </a:p>
          <a:p>
            <a:pPr marL="285750" indent="-228600" defTabSz="914400">
              <a:lnSpc>
                <a:spcPct val="90000"/>
              </a:lnSpc>
              <a:spcAft>
                <a:spcPts val="600"/>
              </a:spcAft>
              <a:buFont typeface="Arial" panose="020B0604020202020204" pitchFamily="34" charset="0"/>
              <a:buChar char="•"/>
            </a:pPr>
            <a:r>
              <a:rPr lang="en-US" sz="2200"/>
              <a:t>Lending Library</a:t>
            </a:r>
          </a:p>
          <a:p>
            <a:pPr marL="285750" indent="-228600" defTabSz="914400">
              <a:lnSpc>
                <a:spcPct val="90000"/>
              </a:lnSpc>
              <a:spcAft>
                <a:spcPts val="600"/>
              </a:spcAft>
              <a:buFont typeface="Arial" panose="020B0604020202020204" pitchFamily="34" charset="0"/>
              <a:buChar char="•"/>
            </a:pPr>
            <a:r>
              <a:rPr lang="en-US" sz="2200"/>
              <a:t>Counselling</a:t>
            </a:r>
          </a:p>
          <a:p>
            <a:pPr marL="285750" indent="-228600" defTabSz="914400">
              <a:lnSpc>
                <a:spcPct val="90000"/>
              </a:lnSpc>
              <a:spcAft>
                <a:spcPts val="600"/>
              </a:spcAft>
              <a:buFont typeface="Arial" panose="020B0604020202020204" pitchFamily="34" charset="0"/>
              <a:buChar char="•"/>
            </a:pPr>
            <a:r>
              <a:rPr lang="en-US" sz="2200"/>
              <a:t>Activity Club (after school)</a:t>
            </a:r>
          </a:p>
          <a:p>
            <a:pPr marL="285750" indent="-228600" defTabSz="914400">
              <a:lnSpc>
                <a:spcPct val="90000"/>
              </a:lnSpc>
              <a:spcAft>
                <a:spcPts val="600"/>
              </a:spcAft>
              <a:buFont typeface="Arial" panose="020B0604020202020204" pitchFamily="34" charset="0"/>
              <a:buChar char="•"/>
            </a:pPr>
            <a:r>
              <a:rPr lang="en-US" sz="2200"/>
              <a:t>Birthday Parties</a:t>
            </a:r>
          </a:p>
          <a:p>
            <a:pPr indent="-228600" defTabSz="914400">
              <a:lnSpc>
                <a:spcPct val="90000"/>
              </a:lnSpc>
              <a:spcAft>
                <a:spcPts val="600"/>
              </a:spcAft>
              <a:buFont typeface="Arial" panose="020B0604020202020204" pitchFamily="34" charset="0"/>
              <a:buChar char="•"/>
            </a:pPr>
            <a:endParaRPr lang="en-US" sz="2200"/>
          </a:p>
        </p:txBody>
      </p:sp>
    </p:spTree>
    <p:extLst>
      <p:ext uri="{BB962C8B-B14F-4D97-AF65-F5344CB8AC3E}">
        <p14:creationId xmlns:p14="http://schemas.microsoft.com/office/powerpoint/2010/main" val="208691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695031-61AD-0741-DA30-83AE678C8A2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96724-74B8-F7A4-8912-948C70E8C6E3}"/>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a:t>Koala</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97654F-2D60-0247-9239-D0E5B0F42B9C}"/>
              </a:ext>
            </a:extLst>
          </p:cNvPr>
          <p:cNvSpPr txBox="1"/>
          <p:nvPr/>
        </p:nvSpPr>
        <p:spPr>
          <a:xfrm>
            <a:off x="640080" y="2706624"/>
            <a:ext cx="2601799" cy="170078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200" dirty="0"/>
              <a:t>Sleep Service </a:t>
            </a:r>
            <a:r>
              <a:rPr lang="en-US" sz="2200"/>
              <a:t>Supporting families</a:t>
            </a:r>
            <a:endParaRPr lang="en-US" sz="2200" dirty="0"/>
          </a:p>
        </p:txBody>
      </p:sp>
      <p:pic>
        <p:nvPicPr>
          <p:cNvPr id="8" name="Picture 7">
            <a:extLst>
              <a:ext uri="{FF2B5EF4-FFF2-40B4-BE49-F238E27FC236}">
                <a16:creationId xmlns:a16="http://schemas.microsoft.com/office/drawing/2014/main" id="{3189BEB4-1D5A-48AC-E90C-1271C242BA71}"/>
              </a:ext>
            </a:extLst>
          </p:cNvPr>
          <p:cNvPicPr>
            <a:picLocks noChangeAspect="1"/>
          </p:cNvPicPr>
          <p:nvPr/>
        </p:nvPicPr>
        <p:blipFill>
          <a:blip r:embed="rId2"/>
          <a:stretch>
            <a:fillRect/>
          </a:stretch>
        </p:blipFill>
        <p:spPr>
          <a:xfrm>
            <a:off x="3817625" y="1287793"/>
            <a:ext cx="3725510" cy="4681492"/>
          </a:xfrm>
          <a:prstGeom prst="rect">
            <a:avLst/>
          </a:prstGeom>
        </p:spPr>
      </p:pic>
      <p:pic>
        <p:nvPicPr>
          <p:cNvPr id="4" name="Picture 3">
            <a:extLst>
              <a:ext uri="{FF2B5EF4-FFF2-40B4-BE49-F238E27FC236}">
                <a16:creationId xmlns:a16="http://schemas.microsoft.com/office/drawing/2014/main" id="{8496A246-5A7A-C474-2096-A41B86BA3033}"/>
              </a:ext>
            </a:extLst>
          </p:cNvPr>
          <p:cNvPicPr>
            <a:picLocks noChangeAspect="1"/>
          </p:cNvPicPr>
          <p:nvPr/>
        </p:nvPicPr>
        <p:blipFill>
          <a:blip r:embed="rId3"/>
          <a:stretch>
            <a:fillRect/>
          </a:stretch>
        </p:blipFill>
        <p:spPr>
          <a:xfrm>
            <a:off x="7896175" y="1287792"/>
            <a:ext cx="3909382" cy="4670836"/>
          </a:xfrm>
          <a:prstGeom prst="rect">
            <a:avLst/>
          </a:prstGeom>
        </p:spPr>
      </p:pic>
    </p:spTree>
    <p:extLst>
      <p:ext uri="{BB962C8B-B14F-4D97-AF65-F5344CB8AC3E}">
        <p14:creationId xmlns:p14="http://schemas.microsoft.com/office/powerpoint/2010/main" val="38554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742144-C31C-A6D0-DD94-04F1484379B4}"/>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b="1" dirty="0">
                <a:solidFill>
                  <a:srgbClr val="002060"/>
                </a:solidFill>
              </a:rPr>
              <a:t>Petty Pool In the Community</a:t>
            </a:r>
          </a:p>
        </p:txBody>
      </p:sp>
      <p:sp>
        <p:nvSpPr>
          <p:cNvPr id="1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1766C0B-7730-FC5A-488C-2169040DD416}"/>
              </a:ext>
            </a:extLst>
          </p:cNvPr>
          <p:cNvPicPr>
            <a:picLocks noChangeAspect="1"/>
          </p:cNvPicPr>
          <p:nvPr/>
        </p:nvPicPr>
        <p:blipFill>
          <a:blip r:embed="rId2"/>
          <a:stretch>
            <a:fillRect/>
          </a:stretch>
        </p:blipFill>
        <p:spPr>
          <a:xfrm>
            <a:off x="638881" y="1985440"/>
            <a:ext cx="4463796" cy="4813638"/>
          </a:xfrm>
          <a:prstGeom prst="rect">
            <a:avLst/>
          </a:prstGeom>
        </p:spPr>
      </p:pic>
      <p:pic>
        <p:nvPicPr>
          <p:cNvPr id="6" name="Picture 5">
            <a:extLst>
              <a:ext uri="{FF2B5EF4-FFF2-40B4-BE49-F238E27FC236}">
                <a16:creationId xmlns:a16="http://schemas.microsoft.com/office/drawing/2014/main" id="{8C956FCE-7641-8ADF-E91D-C370B50CF05C}"/>
              </a:ext>
            </a:extLst>
          </p:cNvPr>
          <p:cNvPicPr>
            <a:picLocks noChangeAspect="1"/>
          </p:cNvPicPr>
          <p:nvPr/>
        </p:nvPicPr>
        <p:blipFill>
          <a:blip r:embed="rId3"/>
          <a:stretch>
            <a:fillRect/>
          </a:stretch>
        </p:blipFill>
        <p:spPr>
          <a:xfrm>
            <a:off x="6309360" y="1773963"/>
            <a:ext cx="4861560" cy="4937634"/>
          </a:xfrm>
          <a:prstGeom prst="rect">
            <a:avLst/>
          </a:prstGeom>
        </p:spPr>
      </p:pic>
    </p:spTree>
    <p:extLst>
      <p:ext uri="{BB962C8B-B14F-4D97-AF65-F5344CB8AC3E}">
        <p14:creationId xmlns:p14="http://schemas.microsoft.com/office/powerpoint/2010/main" val="3897814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3B2E1E-17A7-AD5A-5B96-D2F7D6381C65}"/>
              </a:ext>
            </a:extLst>
          </p:cNvPr>
          <p:cNvSpPr txBox="1"/>
          <p:nvPr/>
        </p:nvSpPr>
        <p:spPr>
          <a:xfrm>
            <a:off x="638882" y="639193"/>
            <a:ext cx="3571810" cy="357351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600" b="1" kern="1200" dirty="0">
                <a:solidFill>
                  <a:srgbClr val="002060"/>
                </a:solidFill>
                <a:latin typeface="+mj-lt"/>
                <a:ea typeface="+mj-ea"/>
                <a:cs typeface="+mj-cs"/>
              </a:rPr>
              <a:t>Early Help</a:t>
            </a:r>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74F224A-C475-FD32-25C3-C28AC5950816}"/>
              </a:ext>
            </a:extLst>
          </p:cNvPr>
          <p:cNvPicPr>
            <a:picLocks noChangeAspect="1"/>
          </p:cNvPicPr>
          <p:nvPr/>
        </p:nvPicPr>
        <p:blipFill>
          <a:blip r:embed="rId2"/>
          <a:stretch>
            <a:fillRect/>
          </a:stretch>
        </p:blipFill>
        <p:spPr>
          <a:xfrm>
            <a:off x="4963886" y="197902"/>
            <a:ext cx="6809013" cy="6623522"/>
          </a:xfrm>
          <a:prstGeom prst="rect">
            <a:avLst/>
          </a:prstGeom>
        </p:spPr>
      </p:pic>
    </p:spTree>
    <p:extLst>
      <p:ext uri="{BB962C8B-B14F-4D97-AF65-F5344CB8AC3E}">
        <p14:creationId xmlns:p14="http://schemas.microsoft.com/office/powerpoint/2010/main" val="320939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23B5B3-CDB1-ACBD-71CE-1F8F33F22A45}"/>
              </a:ext>
            </a:extLst>
          </p:cNvPr>
          <p:cNvSpPr txBox="1"/>
          <p:nvPr/>
        </p:nvSpPr>
        <p:spPr>
          <a:xfrm>
            <a:off x="3947160" y="257830"/>
            <a:ext cx="4702629" cy="923330"/>
          </a:xfrm>
          <a:prstGeom prst="rect">
            <a:avLst/>
          </a:prstGeom>
          <a:noFill/>
        </p:spPr>
        <p:txBody>
          <a:bodyPr wrap="square" rtlCol="0">
            <a:spAutoFit/>
          </a:bodyPr>
          <a:lstStyle/>
          <a:p>
            <a:r>
              <a:rPr lang="en-GB" sz="5400" b="1" dirty="0">
                <a:solidFill>
                  <a:schemeClr val="tx2"/>
                </a:solidFill>
              </a:rPr>
              <a:t>Short Breaks </a:t>
            </a:r>
          </a:p>
        </p:txBody>
      </p:sp>
      <p:pic>
        <p:nvPicPr>
          <p:cNvPr id="5" name="Picture 4">
            <a:extLst>
              <a:ext uri="{FF2B5EF4-FFF2-40B4-BE49-F238E27FC236}">
                <a16:creationId xmlns:a16="http://schemas.microsoft.com/office/drawing/2014/main" id="{EF5C4148-8A08-1574-491F-FE1C575042DA}"/>
              </a:ext>
            </a:extLst>
          </p:cNvPr>
          <p:cNvPicPr>
            <a:picLocks noChangeAspect="1"/>
          </p:cNvPicPr>
          <p:nvPr/>
        </p:nvPicPr>
        <p:blipFill>
          <a:blip r:embed="rId2"/>
          <a:stretch>
            <a:fillRect/>
          </a:stretch>
        </p:blipFill>
        <p:spPr>
          <a:xfrm>
            <a:off x="1223010" y="1836956"/>
            <a:ext cx="2724150" cy="1352550"/>
          </a:xfrm>
          <a:prstGeom prst="rect">
            <a:avLst/>
          </a:prstGeom>
        </p:spPr>
      </p:pic>
      <p:sp>
        <p:nvSpPr>
          <p:cNvPr id="6" name="TextBox 5">
            <a:extLst>
              <a:ext uri="{FF2B5EF4-FFF2-40B4-BE49-F238E27FC236}">
                <a16:creationId xmlns:a16="http://schemas.microsoft.com/office/drawing/2014/main" id="{6EAAD8B1-870D-B576-3506-FE3E0A4966C2}"/>
              </a:ext>
            </a:extLst>
          </p:cNvPr>
          <p:cNvSpPr txBox="1"/>
          <p:nvPr/>
        </p:nvSpPr>
        <p:spPr>
          <a:xfrm>
            <a:off x="1223010" y="3428405"/>
            <a:ext cx="3477985" cy="3139321"/>
          </a:xfrm>
          <a:prstGeom prst="rect">
            <a:avLst/>
          </a:prstGeom>
          <a:noFill/>
        </p:spPr>
        <p:txBody>
          <a:bodyPr wrap="square" rtlCol="0">
            <a:spAutoFit/>
          </a:bodyPr>
          <a:lstStyle/>
          <a:p>
            <a:pPr marL="285750" indent="-285750">
              <a:buFont typeface="Arial" panose="020B0604020202020204" pitchFamily="34" charset="0"/>
              <a:buChar char="•"/>
            </a:pPr>
            <a:r>
              <a:rPr lang="en-GB" dirty="0"/>
              <a:t>Advocacy</a:t>
            </a:r>
          </a:p>
          <a:p>
            <a:endParaRPr lang="en-GB" dirty="0"/>
          </a:p>
          <a:p>
            <a:pPr marL="285750" indent="-285750">
              <a:buFont typeface="Arial" panose="020B0604020202020204" pitchFamily="34" charset="0"/>
              <a:buChar char="•"/>
            </a:pPr>
            <a:r>
              <a:rPr lang="en-GB" dirty="0"/>
              <a:t>Direct Payments</a:t>
            </a:r>
          </a:p>
          <a:p>
            <a:endParaRPr lang="en-GB" dirty="0"/>
          </a:p>
          <a:p>
            <a:pPr marL="285750" indent="-285750">
              <a:buFont typeface="Arial" panose="020B0604020202020204" pitchFamily="34" charset="0"/>
              <a:buChar char="•"/>
            </a:pPr>
            <a:r>
              <a:rPr lang="en-GB" dirty="0"/>
              <a:t>Personal Health Budget (PHB)</a:t>
            </a:r>
          </a:p>
          <a:p>
            <a:endParaRPr lang="en-GB" dirty="0"/>
          </a:p>
          <a:p>
            <a:pPr marL="285750" indent="-285750">
              <a:buFont typeface="Arial" panose="020B0604020202020204" pitchFamily="34" charset="0"/>
              <a:buChar char="•"/>
            </a:pPr>
            <a:r>
              <a:rPr lang="en-GB" dirty="0"/>
              <a:t>Community Connections Funding for activity and carer break</a:t>
            </a:r>
          </a:p>
          <a:p>
            <a:endParaRPr lang="en-GB" dirty="0"/>
          </a:p>
          <a:p>
            <a:pPr marL="285750" indent="-285750">
              <a:buFont typeface="Arial" panose="020B0604020202020204" pitchFamily="34" charset="0"/>
              <a:buChar char="•"/>
            </a:pPr>
            <a:r>
              <a:rPr lang="en-GB" dirty="0"/>
              <a:t>The Buzz Group</a:t>
            </a:r>
          </a:p>
        </p:txBody>
      </p:sp>
      <p:pic>
        <p:nvPicPr>
          <p:cNvPr id="8" name="Picture 7">
            <a:extLst>
              <a:ext uri="{FF2B5EF4-FFF2-40B4-BE49-F238E27FC236}">
                <a16:creationId xmlns:a16="http://schemas.microsoft.com/office/drawing/2014/main" id="{759CFEB4-12C8-C9C8-E4B1-F0B0F08B39BC}"/>
              </a:ext>
            </a:extLst>
          </p:cNvPr>
          <p:cNvPicPr>
            <a:picLocks noChangeAspect="1"/>
          </p:cNvPicPr>
          <p:nvPr/>
        </p:nvPicPr>
        <p:blipFill>
          <a:blip r:embed="rId3"/>
          <a:stretch>
            <a:fillRect/>
          </a:stretch>
        </p:blipFill>
        <p:spPr>
          <a:xfrm>
            <a:off x="7501890" y="1470958"/>
            <a:ext cx="3467100" cy="1428750"/>
          </a:xfrm>
          <a:prstGeom prst="rect">
            <a:avLst/>
          </a:prstGeom>
        </p:spPr>
      </p:pic>
      <p:sp>
        <p:nvSpPr>
          <p:cNvPr id="9" name="TextBox 8">
            <a:extLst>
              <a:ext uri="{FF2B5EF4-FFF2-40B4-BE49-F238E27FC236}">
                <a16:creationId xmlns:a16="http://schemas.microsoft.com/office/drawing/2014/main" id="{6451B23D-C67C-11C0-B836-84F7EBD7EA41}"/>
              </a:ext>
            </a:extLst>
          </p:cNvPr>
          <p:cNvSpPr txBox="1"/>
          <p:nvPr/>
        </p:nvSpPr>
        <p:spPr>
          <a:xfrm>
            <a:off x="7414804" y="3189506"/>
            <a:ext cx="4304755" cy="3416320"/>
          </a:xfrm>
          <a:prstGeom prst="rect">
            <a:avLst/>
          </a:prstGeom>
          <a:noFill/>
        </p:spPr>
        <p:txBody>
          <a:bodyPr wrap="square" rtlCol="0">
            <a:spAutoFit/>
          </a:bodyPr>
          <a:lstStyle/>
          <a:p>
            <a:pPr marL="285750" indent="-285750">
              <a:buFont typeface="Arial" panose="020B0604020202020204" pitchFamily="34" charset="0"/>
              <a:buChar char="•"/>
            </a:pPr>
            <a:r>
              <a:rPr lang="en-GB" dirty="0"/>
              <a:t>Endorphins we create engaging and inclusive group sessions where SEND children and young people can play, learn and build confidence!</a:t>
            </a:r>
          </a:p>
          <a:p>
            <a:endParaRPr lang="en-GB" dirty="0"/>
          </a:p>
          <a:p>
            <a:pPr marL="285750" indent="-285750">
              <a:buFont typeface="Arial" panose="020B0604020202020204" pitchFamily="34" charset="0"/>
              <a:buChar char="•"/>
            </a:pPr>
            <a:r>
              <a:rPr lang="en-GB" dirty="0"/>
              <a:t>With themed activities, games and sports for all abilities, our safe and supportive sessions are a great way to have fun, make friends and flourish.</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Ellesmere Port, Winsford, Chester, Dorin Park school after school club</a:t>
            </a:r>
          </a:p>
        </p:txBody>
      </p:sp>
    </p:spTree>
    <p:extLst>
      <p:ext uri="{BB962C8B-B14F-4D97-AF65-F5344CB8AC3E}">
        <p14:creationId xmlns:p14="http://schemas.microsoft.com/office/powerpoint/2010/main" val="4259841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320F-8F57-B55C-182E-9E9D2649E2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3F4A96-11E4-EF90-52A3-0F382D37095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18D8733-8A70-5941-0AAF-D19B91F60BD7}"/>
              </a:ext>
            </a:extLst>
          </p:cNvPr>
          <p:cNvPicPr>
            <a:picLocks noChangeAspect="1"/>
          </p:cNvPicPr>
          <p:nvPr/>
        </p:nvPicPr>
        <p:blipFill>
          <a:blip r:embed="rId2"/>
          <a:stretch>
            <a:fillRect/>
          </a:stretch>
        </p:blipFill>
        <p:spPr>
          <a:xfrm>
            <a:off x="1" y="0"/>
            <a:ext cx="12299032" cy="6858000"/>
          </a:xfrm>
          <a:prstGeom prst="rect">
            <a:avLst/>
          </a:prstGeom>
        </p:spPr>
      </p:pic>
    </p:spTree>
    <p:extLst>
      <p:ext uri="{BB962C8B-B14F-4D97-AF65-F5344CB8AC3E}">
        <p14:creationId xmlns:p14="http://schemas.microsoft.com/office/powerpoint/2010/main" val="1687628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CC6A38E-5A08-8D50-FF71-C086A6122E4A}"/>
              </a:ext>
            </a:extLst>
          </p:cNvPr>
          <p:cNvSpPr>
            <a:spLocks noGrp="1"/>
          </p:cNvSpPr>
          <p:nvPr>
            <p:ph type="title"/>
          </p:nvPr>
        </p:nvSpPr>
        <p:spPr>
          <a:xfrm>
            <a:off x="640080" y="304800"/>
            <a:ext cx="10908792" cy="1442339"/>
          </a:xfrm>
        </p:spPr>
        <p:txBody>
          <a:bodyPr vert="horz" lIns="91440" tIns="45720" rIns="91440" bIns="45720" rtlCol="0" anchor="b">
            <a:normAutofit/>
          </a:bodyPr>
          <a:lstStyle/>
          <a:p>
            <a:pPr algn="ctr"/>
            <a:r>
              <a:rPr lang="en-US" sz="6600" b="1" kern="1200">
                <a:solidFill>
                  <a:schemeClr val="tx1"/>
                </a:solidFill>
                <a:latin typeface="+mj-lt"/>
                <a:ea typeface="+mj-ea"/>
                <a:cs typeface="+mj-cs"/>
              </a:rPr>
              <a:t>PCF Coffee Events</a:t>
            </a:r>
          </a:p>
        </p:txBody>
      </p:sp>
      <p:sp>
        <p:nvSpPr>
          <p:cNvPr id="24" name="sketch line">
            <a:extLst>
              <a:ext uri="{FF2B5EF4-FFF2-40B4-BE49-F238E27FC236}">
                <a16:creationId xmlns:a16="http://schemas.microsoft.com/office/drawing/2014/main" id="{5A09F8C8-3B6F-414C-866C-80565B6107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ABBEC5F-D8E7-E1B1-2599-441FEEDF5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08" y="1747139"/>
            <a:ext cx="3956304" cy="4818650"/>
          </a:xfrm>
          <a:prstGeom prst="rect">
            <a:avLst/>
          </a:prstGeom>
        </p:spPr>
      </p:pic>
      <p:pic>
        <p:nvPicPr>
          <p:cNvPr id="8" name="Picture 7">
            <a:extLst>
              <a:ext uri="{FF2B5EF4-FFF2-40B4-BE49-F238E27FC236}">
                <a16:creationId xmlns:a16="http://schemas.microsoft.com/office/drawing/2014/main" id="{0A328329-1915-F7E9-0255-379733019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128" y="1781873"/>
            <a:ext cx="4139184" cy="5041392"/>
          </a:xfrm>
          <a:prstGeom prst="rect">
            <a:avLst/>
          </a:prstGeom>
        </p:spPr>
      </p:pic>
    </p:spTree>
    <p:extLst>
      <p:ext uri="{BB962C8B-B14F-4D97-AF65-F5344CB8AC3E}">
        <p14:creationId xmlns:p14="http://schemas.microsoft.com/office/powerpoint/2010/main" val="207975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396BC6E-79D1-680D-90BE-3444DDDE6A2E}"/>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b="1"/>
              <a:t>PCF Virtual Events</a:t>
            </a:r>
          </a:p>
        </p:txBody>
      </p:sp>
      <p:sp>
        <p:nvSpPr>
          <p:cNvPr id="2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557C23-56A0-BFA5-EFE3-9ABCA1873C3A}"/>
              </a:ext>
            </a:extLst>
          </p:cNvPr>
          <p:cNvPicPr>
            <a:picLocks noChangeAspect="1"/>
          </p:cNvPicPr>
          <p:nvPr/>
        </p:nvPicPr>
        <p:blipFill>
          <a:blip r:embed="rId2"/>
          <a:srcRect t="-35493" b="32322"/>
          <a:stretch>
            <a:fillRect/>
          </a:stretch>
        </p:blipFill>
        <p:spPr>
          <a:xfrm>
            <a:off x="638881" y="156385"/>
            <a:ext cx="4784850" cy="5912068"/>
          </a:xfrm>
          <a:prstGeom prst="rect">
            <a:avLst/>
          </a:prstGeom>
        </p:spPr>
      </p:pic>
      <p:pic>
        <p:nvPicPr>
          <p:cNvPr id="5" name="Picture 4">
            <a:extLst>
              <a:ext uri="{FF2B5EF4-FFF2-40B4-BE49-F238E27FC236}">
                <a16:creationId xmlns:a16="http://schemas.microsoft.com/office/drawing/2014/main" id="{F11EBA76-3258-35B4-72D4-C39DBC102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840" y="2071052"/>
            <a:ext cx="4135575" cy="4177348"/>
          </a:xfrm>
          <a:prstGeom prst="rect">
            <a:avLst/>
          </a:prstGeom>
        </p:spPr>
      </p:pic>
    </p:spTree>
    <p:extLst>
      <p:ext uri="{BB962C8B-B14F-4D97-AF65-F5344CB8AC3E}">
        <p14:creationId xmlns:p14="http://schemas.microsoft.com/office/powerpoint/2010/main" val="425756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4DE4A-85C3-0D7E-9BE9-BB94FB73A88D}"/>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b="1" kern="1200" dirty="0">
                <a:solidFill>
                  <a:schemeClr val="tx1"/>
                </a:solidFill>
                <a:latin typeface="+mj-lt"/>
                <a:ea typeface="+mj-ea"/>
                <a:cs typeface="+mj-cs"/>
              </a:rPr>
              <a:t>PCF YouTube Channel </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B08B19-4BFB-651E-5908-28484F661FE1}"/>
              </a:ext>
            </a:extLst>
          </p:cNvPr>
          <p:cNvPicPr>
            <a:picLocks noChangeAspect="1"/>
          </p:cNvPicPr>
          <p:nvPr/>
        </p:nvPicPr>
        <p:blipFill>
          <a:blip r:embed="rId2"/>
          <a:stretch>
            <a:fillRect/>
          </a:stretch>
        </p:blipFill>
        <p:spPr>
          <a:xfrm>
            <a:off x="320040" y="3069656"/>
            <a:ext cx="11548872" cy="2713984"/>
          </a:xfrm>
          <a:prstGeom prst="rect">
            <a:avLst/>
          </a:prstGeom>
        </p:spPr>
      </p:pic>
    </p:spTree>
    <p:extLst>
      <p:ext uri="{BB962C8B-B14F-4D97-AF65-F5344CB8AC3E}">
        <p14:creationId xmlns:p14="http://schemas.microsoft.com/office/powerpoint/2010/main" val="734925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4999F4"/>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E25F9039-E327-EDDA-7A1C-916434BA590F}"/>
              </a:ext>
            </a:extLst>
          </p:cNvPr>
          <p:cNvSpPr txBox="1">
            <a:spLocks/>
          </p:cNvSpPr>
          <p:nvPr/>
        </p:nvSpPr>
        <p:spPr>
          <a:xfrm>
            <a:off x="2655436" y="316586"/>
            <a:ext cx="6244724" cy="1257300"/>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rgbClr val="002060"/>
                </a:solidFill>
              </a:rPr>
              <a:t>Other Coffees events and parent  Support</a:t>
            </a:r>
          </a:p>
        </p:txBody>
      </p:sp>
      <p:pic>
        <p:nvPicPr>
          <p:cNvPr id="16" name="Picture 15">
            <a:extLst>
              <a:ext uri="{FF2B5EF4-FFF2-40B4-BE49-F238E27FC236}">
                <a16:creationId xmlns:a16="http://schemas.microsoft.com/office/drawing/2014/main" id="{F8B9937F-A341-2EFE-4A29-45E6BE7DEA9F}"/>
              </a:ext>
            </a:extLst>
          </p:cNvPr>
          <p:cNvPicPr>
            <a:picLocks noChangeAspect="1"/>
          </p:cNvPicPr>
          <p:nvPr/>
        </p:nvPicPr>
        <p:blipFill>
          <a:blip r:embed="rId3"/>
          <a:stretch>
            <a:fillRect/>
          </a:stretch>
        </p:blipFill>
        <p:spPr>
          <a:xfrm>
            <a:off x="6561491" y="1890538"/>
            <a:ext cx="1613728" cy="1568694"/>
          </a:xfrm>
          <a:prstGeom prst="rect">
            <a:avLst/>
          </a:prstGeom>
        </p:spPr>
      </p:pic>
      <p:pic>
        <p:nvPicPr>
          <p:cNvPr id="19" name="Picture 18">
            <a:extLst>
              <a:ext uri="{FF2B5EF4-FFF2-40B4-BE49-F238E27FC236}">
                <a16:creationId xmlns:a16="http://schemas.microsoft.com/office/drawing/2014/main" id="{9A908D49-01A6-4385-95FE-0F16370D983F}"/>
              </a:ext>
            </a:extLst>
          </p:cNvPr>
          <p:cNvPicPr>
            <a:picLocks noChangeAspect="1"/>
          </p:cNvPicPr>
          <p:nvPr/>
        </p:nvPicPr>
        <p:blipFill>
          <a:blip r:embed="rId4"/>
          <a:stretch>
            <a:fillRect/>
          </a:stretch>
        </p:blipFill>
        <p:spPr>
          <a:xfrm>
            <a:off x="6561491" y="4022091"/>
            <a:ext cx="2046694" cy="2397556"/>
          </a:xfrm>
          <a:prstGeom prst="rect">
            <a:avLst/>
          </a:prstGeom>
        </p:spPr>
      </p:pic>
      <p:pic>
        <p:nvPicPr>
          <p:cNvPr id="25" name="Picture 24">
            <a:extLst>
              <a:ext uri="{FF2B5EF4-FFF2-40B4-BE49-F238E27FC236}">
                <a16:creationId xmlns:a16="http://schemas.microsoft.com/office/drawing/2014/main" id="{B78D9C16-88AA-8A79-5C0A-362E3E19C5A7}"/>
              </a:ext>
            </a:extLst>
          </p:cNvPr>
          <p:cNvPicPr>
            <a:picLocks noChangeAspect="1"/>
          </p:cNvPicPr>
          <p:nvPr/>
        </p:nvPicPr>
        <p:blipFill>
          <a:blip r:embed="rId5"/>
          <a:stretch>
            <a:fillRect/>
          </a:stretch>
        </p:blipFill>
        <p:spPr>
          <a:xfrm>
            <a:off x="28470" y="1550394"/>
            <a:ext cx="2000296" cy="1124491"/>
          </a:xfrm>
          <a:prstGeom prst="rect">
            <a:avLst/>
          </a:prstGeom>
        </p:spPr>
      </p:pic>
      <p:pic>
        <p:nvPicPr>
          <p:cNvPr id="27" name="Picture 26">
            <a:extLst>
              <a:ext uri="{FF2B5EF4-FFF2-40B4-BE49-F238E27FC236}">
                <a16:creationId xmlns:a16="http://schemas.microsoft.com/office/drawing/2014/main" id="{08DB0403-59B7-7589-E449-589E7592481A}"/>
              </a:ext>
            </a:extLst>
          </p:cNvPr>
          <p:cNvPicPr>
            <a:picLocks noChangeAspect="1"/>
          </p:cNvPicPr>
          <p:nvPr/>
        </p:nvPicPr>
        <p:blipFill>
          <a:blip r:embed="rId6"/>
          <a:stretch>
            <a:fillRect/>
          </a:stretch>
        </p:blipFill>
        <p:spPr>
          <a:xfrm>
            <a:off x="64891" y="3270969"/>
            <a:ext cx="3848100" cy="990600"/>
          </a:xfrm>
          <a:prstGeom prst="rect">
            <a:avLst/>
          </a:prstGeom>
        </p:spPr>
      </p:pic>
      <p:sp>
        <p:nvSpPr>
          <p:cNvPr id="29" name="TextBox 28">
            <a:extLst>
              <a:ext uri="{FF2B5EF4-FFF2-40B4-BE49-F238E27FC236}">
                <a16:creationId xmlns:a16="http://schemas.microsoft.com/office/drawing/2014/main" id="{0590FFB4-9883-5A41-7B56-C1EB18F4C3EC}"/>
              </a:ext>
            </a:extLst>
          </p:cNvPr>
          <p:cNvSpPr txBox="1"/>
          <p:nvPr/>
        </p:nvSpPr>
        <p:spPr>
          <a:xfrm>
            <a:off x="3987499" y="3004533"/>
            <a:ext cx="2024933" cy="1754326"/>
          </a:xfrm>
          <a:prstGeom prst="rect">
            <a:avLst/>
          </a:prstGeom>
          <a:noFill/>
        </p:spPr>
        <p:txBody>
          <a:bodyPr wrap="square">
            <a:spAutoFit/>
          </a:bodyPr>
          <a:lstStyle/>
          <a:p>
            <a:r>
              <a:rPr lang="en-GB" b="1" dirty="0">
                <a:solidFill>
                  <a:schemeClr val="tx1">
                    <a:lumMod val="95000"/>
                    <a:lumOff val="5000"/>
                  </a:schemeClr>
                </a:solidFill>
              </a:rPr>
              <a:t>Listening Ear:  1-1 telephone appointments for parent carers looking for emotional support.</a:t>
            </a:r>
          </a:p>
        </p:txBody>
      </p:sp>
      <p:sp>
        <p:nvSpPr>
          <p:cNvPr id="31" name="TextBox 30">
            <a:extLst>
              <a:ext uri="{FF2B5EF4-FFF2-40B4-BE49-F238E27FC236}">
                <a16:creationId xmlns:a16="http://schemas.microsoft.com/office/drawing/2014/main" id="{D9B4D30A-DCF0-BABB-E50E-B21BBC63F767}"/>
              </a:ext>
            </a:extLst>
          </p:cNvPr>
          <p:cNvSpPr txBox="1"/>
          <p:nvPr/>
        </p:nvSpPr>
        <p:spPr>
          <a:xfrm>
            <a:off x="8640709" y="2147310"/>
            <a:ext cx="2892559" cy="1200329"/>
          </a:xfrm>
          <a:prstGeom prst="rect">
            <a:avLst/>
          </a:prstGeom>
          <a:noFill/>
        </p:spPr>
        <p:txBody>
          <a:bodyPr wrap="square">
            <a:spAutoFit/>
          </a:bodyPr>
          <a:lstStyle/>
          <a:p>
            <a:r>
              <a:rPr lang="en-GB" b="1" dirty="0"/>
              <a:t>Offer activities that are accessible and enjoyable for a chance to meet other parent carers</a:t>
            </a:r>
          </a:p>
        </p:txBody>
      </p:sp>
      <p:sp>
        <p:nvSpPr>
          <p:cNvPr id="33" name="TextBox 32">
            <a:extLst>
              <a:ext uri="{FF2B5EF4-FFF2-40B4-BE49-F238E27FC236}">
                <a16:creationId xmlns:a16="http://schemas.microsoft.com/office/drawing/2014/main" id="{0B20FAF7-2845-8704-F7B8-61147F883036}"/>
              </a:ext>
            </a:extLst>
          </p:cNvPr>
          <p:cNvSpPr txBox="1"/>
          <p:nvPr/>
        </p:nvSpPr>
        <p:spPr>
          <a:xfrm>
            <a:off x="2381371" y="1865966"/>
            <a:ext cx="4180120" cy="646331"/>
          </a:xfrm>
          <a:prstGeom prst="rect">
            <a:avLst/>
          </a:prstGeom>
          <a:noFill/>
        </p:spPr>
        <p:txBody>
          <a:bodyPr wrap="square">
            <a:spAutoFit/>
          </a:bodyPr>
          <a:lstStyle/>
          <a:p>
            <a:r>
              <a:rPr lang="en-GB" dirty="0"/>
              <a:t> </a:t>
            </a:r>
            <a:r>
              <a:rPr lang="en-GB" b="1" dirty="0"/>
              <a:t>Offer activities, coffee sessions and parent empowerment course</a:t>
            </a:r>
          </a:p>
        </p:txBody>
      </p:sp>
      <p:sp>
        <p:nvSpPr>
          <p:cNvPr id="35" name="TextBox 34">
            <a:extLst>
              <a:ext uri="{FF2B5EF4-FFF2-40B4-BE49-F238E27FC236}">
                <a16:creationId xmlns:a16="http://schemas.microsoft.com/office/drawing/2014/main" id="{3A13FFB8-5E7E-4743-53D7-E3A8D78FB8AF}"/>
              </a:ext>
            </a:extLst>
          </p:cNvPr>
          <p:cNvSpPr txBox="1"/>
          <p:nvPr/>
        </p:nvSpPr>
        <p:spPr>
          <a:xfrm>
            <a:off x="8775321" y="3921063"/>
            <a:ext cx="2990338" cy="1754326"/>
          </a:xfrm>
          <a:prstGeom prst="rect">
            <a:avLst/>
          </a:prstGeom>
          <a:noFill/>
        </p:spPr>
        <p:txBody>
          <a:bodyPr wrap="square">
            <a:spAutoFit/>
          </a:bodyPr>
          <a:lstStyle/>
          <a:p>
            <a:r>
              <a:rPr lang="en-GB"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Information Advice and Support Service helps parents and carers</a:t>
            </a:r>
            <a:r>
              <a:rPr lang="en-GB" b="1"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r>
              <a:rPr lang="en-GB" b="1" dirty="0">
                <a:solidFill>
                  <a:srgbClr val="000000"/>
                </a:solidFill>
                <a:latin typeface="Calibri" panose="020F0502020204030204" pitchFamily="34" charset="0"/>
                <a:ea typeface="Calibri" panose="020F0502020204030204" pitchFamily="34" charset="0"/>
                <a:cs typeface="Calibri" panose="020F0502020204030204" pitchFamily="34" charset="0"/>
              </a:rPr>
              <a:t>SEND Law, Meeting preparations, Mediations and tribunals, transport </a:t>
            </a:r>
            <a:r>
              <a:rPr lang="en-GB" b="1" dirty="0" err="1">
                <a:solidFill>
                  <a:srgbClr val="000000"/>
                </a:solidFill>
                <a:latin typeface="Calibri" panose="020F0502020204030204" pitchFamily="34" charset="0"/>
                <a:ea typeface="Calibri" panose="020F0502020204030204" pitchFamily="34" charset="0"/>
                <a:cs typeface="Calibri" panose="020F0502020204030204" pitchFamily="34" charset="0"/>
              </a:rPr>
              <a:t>ect</a:t>
            </a:r>
            <a:endParaRPr lang="en-GB"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F526C2BA-483E-BD3F-FB1C-37B92620F799}"/>
              </a:ext>
            </a:extLst>
          </p:cNvPr>
          <p:cNvSpPr>
            <a:spLocks noChangeArrowheads="1"/>
          </p:cNvSpPr>
          <p:nvPr/>
        </p:nvSpPr>
        <p:spPr bwMode="auto">
          <a:xfrm>
            <a:off x="4084144" y="0"/>
            <a:ext cx="810785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4" name="Picture 3">
            <a:extLst>
              <a:ext uri="{FF2B5EF4-FFF2-40B4-BE49-F238E27FC236}">
                <a16:creationId xmlns:a16="http://schemas.microsoft.com/office/drawing/2014/main" id="{7D7830EA-BC25-F248-FE3D-5679898FD5E5}"/>
              </a:ext>
            </a:extLst>
          </p:cNvPr>
          <p:cNvPicPr>
            <a:picLocks noChangeAspect="1"/>
          </p:cNvPicPr>
          <p:nvPr/>
        </p:nvPicPr>
        <p:blipFill>
          <a:blip r:embed="rId7"/>
          <a:stretch>
            <a:fillRect/>
          </a:stretch>
        </p:blipFill>
        <p:spPr>
          <a:xfrm>
            <a:off x="163830" y="5512714"/>
            <a:ext cx="3238500" cy="1028700"/>
          </a:xfrm>
          <a:prstGeom prst="rect">
            <a:avLst/>
          </a:prstGeom>
        </p:spPr>
      </p:pic>
      <p:sp>
        <p:nvSpPr>
          <p:cNvPr id="7" name="TextBox 6">
            <a:extLst>
              <a:ext uri="{FF2B5EF4-FFF2-40B4-BE49-F238E27FC236}">
                <a16:creationId xmlns:a16="http://schemas.microsoft.com/office/drawing/2014/main" id="{6C3B7775-DE35-531E-9BD2-EE6B1A8A020A}"/>
              </a:ext>
            </a:extLst>
          </p:cNvPr>
          <p:cNvSpPr txBox="1"/>
          <p:nvPr/>
        </p:nvSpPr>
        <p:spPr>
          <a:xfrm>
            <a:off x="3538938" y="5306057"/>
            <a:ext cx="2789808" cy="1200329"/>
          </a:xfrm>
          <a:prstGeom prst="rect">
            <a:avLst/>
          </a:prstGeom>
          <a:noFill/>
        </p:spPr>
        <p:txBody>
          <a:bodyPr wrap="square">
            <a:spAutoFit/>
          </a:bodyPr>
          <a:lstStyle/>
          <a:p>
            <a:r>
              <a:rPr lang="en-GB" b="1" dirty="0">
                <a:solidFill>
                  <a:schemeClr val="tx1">
                    <a:lumMod val="95000"/>
                    <a:lumOff val="5000"/>
                  </a:schemeClr>
                </a:solidFill>
              </a:rPr>
              <a:t> One Stop Shop for everything SEND.  activities, support, health, education, social care</a:t>
            </a:r>
          </a:p>
        </p:txBody>
      </p:sp>
    </p:spTree>
    <p:extLst>
      <p:ext uri="{BB962C8B-B14F-4D97-AF65-F5344CB8AC3E}">
        <p14:creationId xmlns:p14="http://schemas.microsoft.com/office/powerpoint/2010/main" val="3866691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A1B892-6BDA-6248-3918-DCB9A1027F8A}"/>
              </a:ext>
            </a:extLst>
          </p:cNvPr>
          <p:cNvSpPr txBox="1"/>
          <p:nvPr/>
        </p:nvSpPr>
        <p:spPr>
          <a:xfrm>
            <a:off x="638882" y="639193"/>
            <a:ext cx="3571810" cy="357351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600" b="1" kern="1200" dirty="0">
                <a:solidFill>
                  <a:srgbClr val="002060"/>
                </a:solidFill>
                <a:latin typeface="+mj-lt"/>
                <a:ea typeface="+mj-ea"/>
                <a:cs typeface="+mj-cs"/>
              </a:rPr>
              <a:t>Feedback</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hat">
            <a:extLst>
              <a:ext uri="{FF2B5EF4-FFF2-40B4-BE49-F238E27FC236}">
                <a16:creationId xmlns:a16="http://schemas.microsoft.com/office/drawing/2014/main" id="{B4745FA6-A32F-A9BB-7E3E-B78CF32CD6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5153" y="-134112"/>
            <a:ext cx="7616952" cy="7616952"/>
          </a:xfrm>
          <a:prstGeom prst="rect">
            <a:avLst/>
          </a:prstGeom>
        </p:spPr>
      </p:pic>
      <p:pic>
        <p:nvPicPr>
          <p:cNvPr id="2050" name="Picture 2" descr="QRCode for  Event Feedback: Benefits and Support Forum">
            <a:extLst>
              <a:ext uri="{FF2B5EF4-FFF2-40B4-BE49-F238E27FC236}">
                <a16:creationId xmlns:a16="http://schemas.microsoft.com/office/drawing/2014/main" id="{BBFD4EB6-7A16-4239-3372-C76661B4E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087" y="1431673"/>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DF9EA5-FB09-18E7-9992-C99634DEA616}"/>
              </a:ext>
            </a:extLst>
          </p:cNvPr>
          <p:cNvSpPr txBox="1"/>
          <p:nvPr/>
        </p:nvSpPr>
        <p:spPr>
          <a:xfrm>
            <a:off x="368087" y="5674670"/>
            <a:ext cx="6096000" cy="646331"/>
          </a:xfrm>
          <a:prstGeom prst="rect">
            <a:avLst/>
          </a:prstGeom>
          <a:noFill/>
        </p:spPr>
        <p:txBody>
          <a:bodyPr wrap="square">
            <a:spAutoFit/>
          </a:bodyPr>
          <a:lstStyle/>
          <a:p>
            <a:r>
              <a:rPr lang="en-GB" dirty="0">
                <a:hlinkClick r:id="rId5"/>
              </a:rPr>
              <a:t>https://forms.office.com/e/dELL9V1yVc?origin=lprLink</a:t>
            </a:r>
            <a:endParaRPr lang="en-GB" dirty="0"/>
          </a:p>
          <a:p>
            <a:endParaRPr lang="en-GB" dirty="0"/>
          </a:p>
        </p:txBody>
      </p:sp>
    </p:spTree>
    <p:extLst>
      <p:ext uri="{BB962C8B-B14F-4D97-AF65-F5344CB8AC3E}">
        <p14:creationId xmlns:p14="http://schemas.microsoft.com/office/powerpoint/2010/main" val="28847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7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0D98FD9-9F03-436E-9E3F-E424B27C7A74}"/>
              </a:ext>
            </a:extLst>
          </p:cNvPr>
          <p:cNvSpPr>
            <a:spLocks noGrp="1"/>
          </p:cNvSpPr>
          <p:nvPr>
            <p:ph type="title"/>
          </p:nvPr>
        </p:nvSpPr>
        <p:spPr>
          <a:xfrm>
            <a:off x="1264920" y="511275"/>
            <a:ext cx="10515600" cy="1133693"/>
          </a:xfrm>
          <a:solidFill>
            <a:schemeClr val="accent1"/>
          </a:solidFill>
          <a:scene3d>
            <a:camera prst="orthographicFront">
              <a:rot lat="0" lon="0" rev="0"/>
            </a:camera>
            <a:lightRig rig="glow" dir="t">
              <a:rot lat="0" lon="0" rev="4800000"/>
            </a:lightRig>
          </a:scene3d>
        </p:spPr>
        <p:style>
          <a:lnRef idx="3">
            <a:schemeClr val="lt1"/>
          </a:lnRef>
          <a:fillRef idx="1">
            <a:schemeClr val="accent5"/>
          </a:fillRef>
          <a:effectRef idx="1">
            <a:schemeClr val="accent5"/>
          </a:effectRef>
          <a:fontRef idx="minor">
            <a:schemeClr val="lt1"/>
          </a:fontRef>
        </p:style>
        <p:txBody>
          <a:bodyPr vert="horz" lIns="91440" tIns="45720" rIns="91440" bIns="45720" rtlCol="0">
            <a:normAutofit/>
          </a:bodyPr>
          <a:lstStyle/>
          <a:p>
            <a:pPr defTabSz="914400" eaLnBrk="1" hangingPunct="1">
              <a:defRPr/>
            </a:pPr>
            <a:r>
              <a:rPr lang="en-US" sz="5200" b="1" kern="1200" dirty="0">
                <a:latin typeface="+mj-lt"/>
                <a:ea typeface="+mj-ea"/>
                <a:cs typeface="+mj-cs"/>
              </a:rPr>
              <a:t>     How to find us &amp; stay updated</a:t>
            </a:r>
          </a:p>
        </p:txBody>
      </p:sp>
      <p:graphicFrame>
        <p:nvGraphicFramePr>
          <p:cNvPr id="103" name="TextBox 6">
            <a:hlinkClick r:id="rId3"/>
            <a:extLst>
              <a:ext uri="{FF2B5EF4-FFF2-40B4-BE49-F238E27FC236}">
                <a16:creationId xmlns:a16="http://schemas.microsoft.com/office/drawing/2014/main" id="{6FD7A7D4-B04D-A37C-3F91-70F35ED82AEF}"/>
              </a:ext>
            </a:extLst>
          </p:cNvPr>
          <p:cNvGraphicFramePr/>
          <p:nvPr/>
        </p:nvGraphicFramePr>
        <p:xfrm>
          <a:off x="324174" y="2788920"/>
          <a:ext cx="11298264" cy="5145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3892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2B04B6-26A7-469D-B526-0B25BFA11871}"/>
              </a:ext>
            </a:extLst>
          </p:cNvPr>
          <p:cNvSpPr>
            <a:spLocks noGrp="1"/>
          </p:cNvSpPr>
          <p:nvPr>
            <p:ph type="subTitle" idx="1"/>
          </p:nvPr>
        </p:nvSpPr>
        <p:spPr>
          <a:xfrm>
            <a:off x="3494088" y="4260851"/>
            <a:ext cx="5143500" cy="931863"/>
          </a:xfrm>
        </p:spPr>
        <p:txBody>
          <a:bodyPr rtlCol="0">
            <a:normAutofit fontScale="92500" lnSpcReduction="10000"/>
          </a:bodyPr>
          <a:lstStyle/>
          <a:p>
            <a:pPr eaLnBrk="1" fontAlgn="auto" hangingPunct="1">
              <a:spcAft>
                <a:spcPts val="0"/>
              </a:spcAft>
              <a:defRPr/>
            </a:pPr>
            <a:endParaRPr lang="en-GB" dirty="0"/>
          </a:p>
          <a:p>
            <a:pPr eaLnBrk="1" fontAlgn="auto" hangingPunct="1">
              <a:spcAft>
                <a:spcPts val="0"/>
              </a:spcAft>
              <a:defRPr/>
            </a:pPr>
            <a:r>
              <a:rPr lang="en-GB" sz="3375" b="1" dirty="0">
                <a:solidFill>
                  <a:srgbClr val="002060"/>
                </a:solidFill>
              </a:rPr>
              <a:t>Thank you</a:t>
            </a:r>
          </a:p>
        </p:txBody>
      </p:sp>
      <p:pic>
        <p:nvPicPr>
          <p:cNvPr id="66563" name="Picture 6">
            <a:extLst>
              <a:ext uri="{FF2B5EF4-FFF2-40B4-BE49-F238E27FC236}">
                <a16:creationId xmlns:a16="http://schemas.microsoft.com/office/drawing/2014/main" id="{0BFDCF56-C379-486B-A867-3260AA37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1" y="1655764"/>
            <a:ext cx="5083175"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2226-D6BE-F57A-403D-BFC974253B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B82F3D-3630-01AB-F29C-ED1EDAC0FC9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C6E7CCA-BC3D-07A4-0575-B112EA497FEB}"/>
              </a:ext>
            </a:extLst>
          </p:cNvPr>
          <p:cNvPicPr>
            <a:picLocks noChangeAspect="1"/>
          </p:cNvPicPr>
          <p:nvPr/>
        </p:nvPicPr>
        <p:blipFill>
          <a:blip r:embed="rId2"/>
          <a:stretch>
            <a:fillRect/>
          </a:stretch>
        </p:blipFill>
        <p:spPr>
          <a:xfrm>
            <a:off x="-69835" y="0"/>
            <a:ext cx="12331671" cy="6858000"/>
          </a:xfrm>
          <a:prstGeom prst="rect">
            <a:avLst/>
          </a:prstGeom>
        </p:spPr>
      </p:pic>
    </p:spTree>
    <p:extLst>
      <p:ext uri="{BB962C8B-B14F-4D97-AF65-F5344CB8AC3E}">
        <p14:creationId xmlns:p14="http://schemas.microsoft.com/office/powerpoint/2010/main" val="3494374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4EB0-6AF7-BD5E-3491-C6C086FF3E6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8D6F55C-2E28-EFDD-C558-C671A5447591}"/>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B32DA278-2451-7793-D292-346C5E8BCC0A}"/>
              </a:ext>
            </a:extLst>
          </p:cNvPr>
          <p:cNvPicPr>
            <a:picLocks noChangeAspect="1"/>
          </p:cNvPicPr>
          <p:nvPr/>
        </p:nvPicPr>
        <p:blipFill>
          <a:blip r:embed="rId2"/>
          <a:stretch>
            <a:fillRect/>
          </a:stretch>
        </p:blipFill>
        <p:spPr>
          <a:xfrm>
            <a:off x="-79412" y="0"/>
            <a:ext cx="12350825" cy="6858000"/>
          </a:xfrm>
          <a:prstGeom prst="rect">
            <a:avLst/>
          </a:prstGeom>
        </p:spPr>
      </p:pic>
    </p:spTree>
    <p:extLst>
      <p:ext uri="{BB962C8B-B14F-4D97-AF65-F5344CB8AC3E}">
        <p14:creationId xmlns:p14="http://schemas.microsoft.com/office/powerpoint/2010/main" val="352805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080A-C819-3E04-BB92-2CA3980FFC66}"/>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919CF45B-D1D4-2BBB-808A-D42FF36B044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281AEAF-C39D-1005-4892-2AAA14C47FF9}"/>
              </a:ext>
            </a:extLst>
          </p:cNvPr>
          <p:cNvPicPr>
            <a:picLocks noChangeAspect="1"/>
          </p:cNvPicPr>
          <p:nvPr/>
        </p:nvPicPr>
        <p:blipFill>
          <a:blip r:embed="rId2"/>
          <a:stretch>
            <a:fillRect/>
          </a:stretch>
        </p:blipFill>
        <p:spPr>
          <a:xfrm>
            <a:off x="-95473" y="0"/>
            <a:ext cx="12382947" cy="6858000"/>
          </a:xfrm>
          <a:prstGeom prst="rect">
            <a:avLst/>
          </a:prstGeom>
        </p:spPr>
      </p:pic>
    </p:spTree>
    <p:extLst>
      <p:ext uri="{BB962C8B-B14F-4D97-AF65-F5344CB8AC3E}">
        <p14:creationId xmlns:p14="http://schemas.microsoft.com/office/powerpoint/2010/main" val="185308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D2E2-71E4-D598-B5BD-ADAB6808943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86B6A61-2E4E-F013-5C02-CE0B94B4002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DA252FB-E8FB-A782-9A3B-B97A4B6AAC6F}"/>
              </a:ext>
            </a:extLst>
          </p:cNvPr>
          <p:cNvPicPr>
            <a:picLocks noChangeAspect="1"/>
          </p:cNvPicPr>
          <p:nvPr/>
        </p:nvPicPr>
        <p:blipFill>
          <a:blip r:embed="rId2"/>
          <a:stretch>
            <a:fillRect/>
          </a:stretch>
        </p:blipFill>
        <p:spPr>
          <a:xfrm>
            <a:off x="-97031" y="0"/>
            <a:ext cx="12386061" cy="6858000"/>
          </a:xfrm>
          <a:prstGeom prst="rect">
            <a:avLst/>
          </a:prstGeom>
        </p:spPr>
      </p:pic>
    </p:spTree>
    <p:extLst>
      <p:ext uri="{BB962C8B-B14F-4D97-AF65-F5344CB8AC3E}">
        <p14:creationId xmlns:p14="http://schemas.microsoft.com/office/powerpoint/2010/main" val="2925542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4C69-4C3E-AAEE-2AEA-5BA88CD43C69}"/>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6905C47-5FE1-8F46-5879-1A9ECA795BDC}"/>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98439014"/>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3169</TotalTime>
  <Words>815</Words>
  <Application>Microsoft Office PowerPoint</Application>
  <PresentationFormat>Widescreen</PresentationFormat>
  <Paragraphs>115</Paragraphs>
  <Slides>46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Aptos</vt:lpstr>
      <vt:lpstr>Arial</vt:lpstr>
      <vt:lpstr>Calibri</vt:lpstr>
      <vt:lpstr>Calibri Light</vt:lpstr>
      <vt:lpstr>Office 2013 - 2022 Theme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 Coffee Mornings  Rake and Pikel Huntington Chester Road CH3 6BS</vt:lpstr>
      <vt:lpstr>What is a Send Coffee Morning?</vt:lpstr>
      <vt:lpstr>Purpose of the Event</vt:lpstr>
      <vt:lpstr>What Happens?</vt:lpstr>
      <vt:lpstr>Why Get Involved?</vt:lpstr>
      <vt:lpstr>Date for next coffee morning </vt:lpstr>
      <vt:lpstr>Cheshire and Warrington Carers Trust</vt:lpstr>
      <vt:lpstr>Who are we?</vt:lpstr>
      <vt:lpstr>Examples of parent carer activities from summer 2025</vt:lpstr>
      <vt:lpstr>Current peer support groups</vt:lpstr>
      <vt:lpstr>Current peer support groups</vt:lpstr>
      <vt:lpstr>Current peer support groups</vt:lpstr>
      <vt:lpstr>Current peer support groups</vt:lpstr>
      <vt:lpstr>Current peer support groups</vt:lpstr>
      <vt:lpstr>Current peer support groups: Ground Up Café - Theatre Porto, Ellesmere Port: Fridays- 23rd January 20th March 17th April and 22nd May @ 10-12 noon- Free breakfast for all new attendees!</vt:lpstr>
      <vt:lpstr>Contact details:</vt:lpstr>
      <vt:lpstr>SPACE Charity</vt:lpstr>
      <vt:lpstr>Koala</vt:lpstr>
      <vt:lpstr>Petty Pool In the Community</vt:lpstr>
      <vt:lpstr>PowerPoint Presentation</vt:lpstr>
      <vt:lpstr>PowerPoint Presentation</vt:lpstr>
      <vt:lpstr>PCF Coffee Events</vt:lpstr>
      <vt:lpstr>PCF Virtual Events</vt:lpstr>
      <vt:lpstr>PCF YouTube Channel </vt:lpstr>
      <vt:lpstr>PowerPoint Presentation</vt:lpstr>
      <vt:lpstr>PowerPoint Presentation</vt:lpstr>
      <vt:lpstr>     How to find us &amp; stay updated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Duff</dc:creator>
  <cp:lastModifiedBy>Lucy Kennerley</cp:lastModifiedBy>
  <cp:revision>10</cp:revision>
  <cp:lastPrinted>2023-06-07T13:02:43Z</cp:lastPrinted>
  <dcterms:created xsi:type="dcterms:W3CDTF">2021-10-04T13:30:37Z</dcterms:created>
  <dcterms:modified xsi:type="dcterms:W3CDTF">2026-03-17T13:22:56Z</dcterms:modified>
</cp:coreProperties>
</file>