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 id="2147483660" r:id="rId6"/>
  </p:sldMasterIdLst>
  <p:notesMasterIdLst>
    <p:notesMasterId r:id="rId28"/>
  </p:notesMasterIdLst>
  <p:sldIdLst>
    <p:sldId id="299" r:id="rId7"/>
    <p:sldId id="300" r:id="rId8"/>
    <p:sldId id="1569" r:id="rId9"/>
    <p:sldId id="256" r:id="rId10"/>
    <p:sldId id="257" r:id="rId11"/>
    <p:sldId id="259" r:id="rId12"/>
    <p:sldId id="260" r:id="rId13"/>
    <p:sldId id="262" r:id="rId14"/>
    <p:sldId id="261" r:id="rId15"/>
    <p:sldId id="264" r:id="rId16"/>
    <p:sldId id="306" r:id="rId17"/>
    <p:sldId id="739" r:id="rId18"/>
    <p:sldId id="1570" r:id="rId19"/>
    <p:sldId id="1571" r:id="rId20"/>
    <p:sldId id="1573" r:id="rId21"/>
    <p:sldId id="304" r:id="rId22"/>
    <p:sldId id="1572" r:id="rId23"/>
    <p:sldId id="1574" r:id="rId24"/>
    <p:sldId id="1575" r:id="rId25"/>
    <p:sldId id="1567" r:id="rId26"/>
    <p:sldId id="1568"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4CE092-2EB2-E001-B551-30F57292DCE8}" name="MELLOR, Nicole" initials="NM" userId="S::Nicole.Mellor@cheshirewestandchester.gov.uk::5cb63915-23b3-4828-b086-6652343fd190" providerId="AD"/>
  <p188:author id="{2FA25DDE-402C-7716-2270-0D4480113D4D}" name="WILLIAMS, Vikki (Education)" initials="VW" userId="S::Vikki.Williams@cheshirewestandchester.gov.uk::3a805b9c-9195-43c3-8829-951f8d214e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A20B9C-2154-483F-BAFE-D3CFF6BE5890}" v="6" dt="2026-07-09T08:17:19.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56" d="100"/>
          <a:sy n="56" d="100"/>
        </p:scale>
        <p:origin x="8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Duff" userId="96c80607-cb3d-4bd8-aa20-0f19d8cfc90f" providerId="ADAL" clId="{E5222A2A-7C0B-4134-9389-A9A83A52DBEB}"/>
    <pc:docChg chg="custSel modSld">
      <pc:chgData name="Julie Duff" userId="96c80607-cb3d-4bd8-aa20-0f19d8cfc90f" providerId="ADAL" clId="{E5222A2A-7C0B-4134-9389-A9A83A52DBEB}" dt="2026-07-09T08:17:38.834" v="26" actId="122"/>
      <pc:docMkLst>
        <pc:docMk/>
      </pc:docMkLst>
      <pc:sldChg chg="modSp">
        <pc:chgData name="Julie Duff" userId="96c80607-cb3d-4bd8-aa20-0f19d8cfc90f" providerId="ADAL" clId="{E5222A2A-7C0B-4134-9389-A9A83A52DBEB}" dt="2026-07-08T09:28:51.288" v="3" actId="1076"/>
        <pc:sldMkLst>
          <pc:docMk/>
          <pc:sldMk cId="1714415872" sldId="264"/>
        </pc:sldMkLst>
        <pc:spChg chg="mod">
          <ac:chgData name="Julie Duff" userId="96c80607-cb3d-4bd8-aa20-0f19d8cfc90f" providerId="ADAL" clId="{E5222A2A-7C0B-4134-9389-A9A83A52DBEB}" dt="2026-07-08T09:28:45.082" v="2" actId="1076"/>
          <ac:spMkLst>
            <pc:docMk/>
            <pc:sldMk cId="1714415872" sldId="264"/>
            <ac:spMk id="2" creationId="{686A7306-34AA-0CCC-E46D-4CC7AC3E0E59}"/>
          </ac:spMkLst>
        </pc:spChg>
        <pc:picChg chg="mod">
          <ac:chgData name="Julie Duff" userId="96c80607-cb3d-4bd8-aa20-0f19d8cfc90f" providerId="ADAL" clId="{E5222A2A-7C0B-4134-9389-A9A83A52DBEB}" dt="2026-07-08T09:28:51.288" v="3" actId="1076"/>
          <ac:picMkLst>
            <pc:docMk/>
            <pc:sldMk cId="1714415872" sldId="264"/>
            <ac:picMk id="11" creationId="{CB630CA7-573C-6A4F-468A-C70EA5BC6F8B}"/>
          </ac:picMkLst>
        </pc:picChg>
      </pc:sldChg>
      <pc:sldChg chg="modSp mod">
        <pc:chgData name="Julie Duff" userId="96c80607-cb3d-4bd8-aa20-0f19d8cfc90f" providerId="ADAL" clId="{E5222A2A-7C0B-4134-9389-A9A83A52DBEB}" dt="2026-07-09T08:17:38.834" v="26" actId="122"/>
        <pc:sldMkLst>
          <pc:docMk/>
          <pc:sldMk cId="170962014" sldId="1567"/>
        </pc:sldMkLst>
        <pc:spChg chg="mod">
          <ac:chgData name="Julie Duff" userId="96c80607-cb3d-4bd8-aa20-0f19d8cfc90f" providerId="ADAL" clId="{E5222A2A-7C0B-4134-9389-A9A83A52DBEB}" dt="2026-07-09T08:17:19.223" v="24" actId="20577"/>
          <ac:spMkLst>
            <pc:docMk/>
            <pc:sldMk cId="170962014" sldId="1567"/>
            <ac:spMk id="3" creationId="{462DDDA0-8AD9-1224-B046-89E670B4A366}"/>
          </ac:spMkLst>
        </pc:spChg>
        <pc:spChg chg="mod">
          <ac:chgData name="Julie Duff" userId="96c80607-cb3d-4bd8-aa20-0f19d8cfc90f" providerId="ADAL" clId="{E5222A2A-7C0B-4134-9389-A9A83A52DBEB}" dt="2026-07-09T08:17:38.834" v="26" actId="122"/>
          <ac:spMkLst>
            <pc:docMk/>
            <pc:sldMk cId="170962014" sldId="1567"/>
            <ac:spMk id="4" creationId="{CEC2BEF9-7BBF-B7A7-BDC1-5FEB6A6CE376}"/>
          </ac:spMkLst>
        </pc:spChg>
        <pc:picChg chg="mod">
          <ac:chgData name="Julie Duff" userId="96c80607-cb3d-4bd8-aa20-0f19d8cfc90f" providerId="ADAL" clId="{E5222A2A-7C0B-4134-9389-A9A83A52DBEB}" dt="2026-07-09T08:17:36.540" v="25" actId="1076"/>
          <ac:picMkLst>
            <pc:docMk/>
            <pc:sldMk cId="170962014" sldId="1567"/>
            <ac:picMk id="6" creationId="{8FF04403-2805-3E33-B6F8-16F9A7800344}"/>
          </ac:picMkLst>
        </pc:picChg>
      </pc:sldChg>
      <pc:sldChg chg="delSp mod">
        <pc:chgData name="Julie Duff" userId="96c80607-cb3d-4bd8-aa20-0f19d8cfc90f" providerId="ADAL" clId="{E5222A2A-7C0B-4134-9389-A9A83A52DBEB}" dt="2026-07-08T09:46:57.529" v="4" actId="478"/>
        <pc:sldMkLst>
          <pc:docMk/>
          <pc:sldMk cId="851732473" sldId="1570"/>
        </pc:sldMkLst>
        <pc:spChg chg="del">
          <ac:chgData name="Julie Duff" userId="96c80607-cb3d-4bd8-aa20-0f19d8cfc90f" providerId="ADAL" clId="{E5222A2A-7C0B-4134-9389-A9A83A52DBEB}" dt="2026-07-08T09:46:57.529" v="4" actId="478"/>
          <ac:spMkLst>
            <pc:docMk/>
            <pc:sldMk cId="851732473" sldId="1570"/>
            <ac:spMk id="2" creationId="{F712D18A-4EE3-DF00-3BDA-EBFCED634A9D}"/>
          </ac:spMkLst>
        </pc:spChg>
      </pc:sldChg>
      <pc:sldChg chg="modSp mod">
        <pc:chgData name="Julie Duff" userId="96c80607-cb3d-4bd8-aa20-0f19d8cfc90f" providerId="ADAL" clId="{E5222A2A-7C0B-4134-9389-A9A83A52DBEB}" dt="2026-07-08T09:48:00.688" v="22" actId="6549"/>
        <pc:sldMkLst>
          <pc:docMk/>
          <pc:sldMk cId="326262586" sldId="1574"/>
        </pc:sldMkLst>
        <pc:spChg chg="mod">
          <ac:chgData name="Julie Duff" userId="96c80607-cb3d-4bd8-aa20-0f19d8cfc90f" providerId="ADAL" clId="{E5222A2A-7C0B-4134-9389-A9A83A52DBEB}" dt="2026-07-08T09:48:00.688" v="22" actId="6549"/>
          <ac:spMkLst>
            <pc:docMk/>
            <pc:sldMk cId="326262586" sldId="1574"/>
            <ac:spMk id="3" creationId="{09254CA6-01DA-1612-BDB3-BBBDA256FB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E0211-4469-4EDA-84D5-3F1171860C1F}" type="datetimeFigureOut">
              <a:rPr lang="en-GB" smtClean="0"/>
              <a:t>09/07/2026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984D3-17D8-41F3-802A-2D656291ECA6}" type="slidenum">
              <a:rPr lang="en-GB" smtClean="0"/>
              <a:t>‹#›</a:t>
            </a:fld>
            <a:endParaRPr lang="en-GB"/>
          </a:p>
        </p:txBody>
      </p:sp>
    </p:spTree>
    <p:extLst>
      <p:ext uri="{BB962C8B-B14F-4D97-AF65-F5344CB8AC3E}">
        <p14:creationId xmlns:p14="http://schemas.microsoft.com/office/powerpoint/2010/main" val="911566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notes"/>
          <p:cNvSpPr txBox="1">
            <a:spLocks noGrp="1"/>
          </p:cNvSpPr>
          <p:nvPr>
            <p:ph type="body" idx="1"/>
          </p:nvPr>
        </p:nvSpPr>
        <p:spPr>
          <a:xfrm>
            <a:off x="666909" y="4751219"/>
            <a:ext cx="5335270" cy="3887361"/>
          </a:xfrm>
          <a:prstGeom prst="rect">
            <a:avLst/>
          </a:prstGeom>
        </p:spPr>
        <p:txBody>
          <a:bodyPr spcFirstLastPara="1" wrap="square" lIns="94504" tIns="47239" rIns="94504" bIns="47239" anchor="t" anchorCtr="0">
            <a:noAutofit/>
          </a:bodyPr>
          <a:lstStyle/>
          <a:p>
            <a:pPr marL="0" indent="0"/>
            <a:endParaRPr/>
          </a:p>
        </p:txBody>
      </p:sp>
      <p:sp>
        <p:nvSpPr>
          <p:cNvPr id="534" name="Google Shape;534;p1:notes"/>
          <p:cNvSpPr>
            <a:spLocks noGrp="1" noRot="1" noChangeAspect="1"/>
          </p:cNvSpPr>
          <p:nvPr>
            <p:ph type="sldImg" idx="2"/>
          </p:nvPr>
        </p:nvSpPr>
        <p:spPr>
          <a:xfrm>
            <a:off x="1112838" y="1233488"/>
            <a:ext cx="444341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notes"/>
          <p:cNvSpPr txBox="1">
            <a:spLocks noGrp="1"/>
          </p:cNvSpPr>
          <p:nvPr>
            <p:ph type="body" idx="1"/>
          </p:nvPr>
        </p:nvSpPr>
        <p:spPr>
          <a:xfrm>
            <a:off x="666909" y="4751219"/>
            <a:ext cx="5335270" cy="3887361"/>
          </a:xfrm>
          <a:prstGeom prst="rect">
            <a:avLst/>
          </a:prstGeom>
        </p:spPr>
        <p:txBody>
          <a:bodyPr spcFirstLastPara="1" wrap="square" lIns="94504" tIns="47239" rIns="94504" bIns="47239" anchor="t" anchorCtr="0">
            <a:noAutofit/>
          </a:bodyPr>
          <a:lstStyle/>
          <a:p>
            <a:pPr marL="0" indent="0"/>
            <a:endParaRPr/>
          </a:p>
        </p:txBody>
      </p:sp>
      <p:sp>
        <p:nvSpPr>
          <p:cNvPr id="547" name="Google Shape;547;p2:notes"/>
          <p:cNvSpPr>
            <a:spLocks noGrp="1" noRot="1" noChangeAspect="1"/>
          </p:cNvSpPr>
          <p:nvPr>
            <p:ph type="sldImg" idx="2"/>
          </p:nvPr>
        </p:nvSpPr>
        <p:spPr>
          <a:xfrm>
            <a:off x="373063" y="1233488"/>
            <a:ext cx="592296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a:extLst>
            <a:ext uri="{FF2B5EF4-FFF2-40B4-BE49-F238E27FC236}">
              <a16:creationId xmlns:a16="http://schemas.microsoft.com/office/drawing/2014/main" id="{F556BACF-B096-DE83-DEB7-6DBCB319AFD7}"/>
            </a:ext>
          </a:extLst>
        </p:cNvPr>
        <p:cNvGrpSpPr/>
        <p:nvPr/>
      </p:nvGrpSpPr>
      <p:grpSpPr>
        <a:xfrm>
          <a:off x="0" y="0"/>
          <a:ext cx="0" cy="0"/>
          <a:chOff x="0" y="0"/>
          <a:chExt cx="0" cy="0"/>
        </a:xfrm>
      </p:grpSpPr>
      <p:sp>
        <p:nvSpPr>
          <p:cNvPr id="546" name="Google Shape;546;p2:notes">
            <a:extLst>
              <a:ext uri="{FF2B5EF4-FFF2-40B4-BE49-F238E27FC236}">
                <a16:creationId xmlns:a16="http://schemas.microsoft.com/office/drawing/2014/main" id="{6A5EDC41-C285-5D28-F307-223B723D4D49}"/>
              </a:ext>
            </a:extLst>
          </p:cNvPr>
          <p:cNvSpPr txBox="1">
            <a:spLocks noGrp="1"/>
          </p:cNvSpPr>
          <p:nvPr>
            <p:ph type="body" idx="1"/>
          </p:nvPr>
        </p:nvSpPr>
        <p:spPr>
          <a:xfrm>
            <a:off x="666909" y="4751219"/>
            <a:ext cx="5335270" cy="3887361"/>
          </a:xfrm>
          <a:prstGeom prst="rect">
            <a:avLst/>
          </a:prstGeom>
        </p:spPr>
        <p:txBody>
          <a:bodyPr spcFirstLastPara="1" wrap="square" lIns="94504" tIns="47239" rIns="94504" bIns="47239" anchor="t" anchorCtr="0">
            <a:noAutofit/>
          </a:bodyPr>
          <a:lstStyle/>
          <a:p>
            <a:pPr marL="0" indent="0"/>
            <a:endParaRPr/>
          </a:p>
        </p:txBody>
      </p:sp>
      <p:sp>
        <p:nvSpPr>
          <p:cNvPr id="547" name="Google Shape;547;p2:notes">
            <a:extLst>
              <a:ext uri="{FF2B5EF4-FFF2-40B4-BE49-F238E27FC236}">
                <a16:creationId xmlns:a16="http://schemas.microsoft.com/office/drawing/2014/main" id="{F7EEF195-F589-73F0-FF31-9241972ECD51}"/>
              </a:ext>
            </a:extLst>
          </p:cNvPr>
          <p:cNvSpPr>
            <a:spLocks noGrp="1" noRot="1" noChangeAspect="1"/>
          </p:cNvSpPr>
          <p:nvPr>
            <p:ph type="sldImg" idx="2"/>
          </p:nvPr>
        </p:nvSpPr>
        <p:spPr>
          <a:xfrm>
            <a:off x="1112838" y="1233488"/>
            <a:ext cx="444341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80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B984D3-17D8-41F3-802A-2D656291ECA6}" type="slidenum">
              <a:rPr lang="en-GB" smtClean="0"/>
              <a:t>19</a:t>
            </a:fld>
            <a:endParaRPr lang="en-GB"/>
          </a:p>
        </p:txBody>
      </p:sp>
    </p:spTree>
    <p:extLst>
      <p:ext uri="{BB962C8B-B14F-4D97-AF65-F5344CB8AC3E}">
        <p14:creationId xmlns:p14="http://schemas.microsoft.com/office/powerpoint/2010/main" val="2880271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03570-E004-8AE8-7F92-8DA1B8F78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03C0E-166E-1099-E8F5-C3F1849CB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A6A5AC-1D5A-210B-63CA-9B81FA1F3F7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F4C4F49-513E-E439-6C5C-D08EBFD06D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0EA01-8F8A-461A-BA9D-8EB823E43D0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220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a:extLst>
            <a:ext uri="{FF2B5EF4-FFF2-40B4-BE49-F238E27FC236}">
              <a16:creationId xmlns:a16="http://schemas.microsoft.com/office/drawing/2014/main" id="{F0480E38-A726-2DD1-A5D7-7BF59DEDFBA7}"/>
            </a:ext>
          </a:extLst>
        </p:cNvPr>
        <p:cNvGrpSpPr/>
        <p:nvPr/>
      </p:nvGrpSpPr>
      <p:grpSpPr>
        <a:xfrm>
          <a:off x="0" y="0"/>
          <a:ext cx="0" cy="0"/>
          <a:chOff x="0" y="0"/>
          <a:chExt cx="0" cy="0"/>
        </a:xfrm>
      </p:grpSpPr>
      <p:sp>
        <p:nvSpPr>
          <p:cNvPr id="1564" name="Google Shape;1564;p99:notes">
            <a:extLst>
              <a:ext uri="{FF2B5EF4-FFF2-40B4-BE49-F238E27FC236}">
                <a16:creationId xmlns:a16="http://schemas.microsoft.com/office/drawing/2014/main" id="{A189AD63-91D0-39AF-5D3C-3697AE8B3C16}"/>
              </a:ext>
            </a:extLst>
          </p:cNvPr>
          <p:cNvSpPr txBox="1">
            <a:spLocks noGrp="1"/>
          </p:cNvSpPr>
          <p:nvPr>
            <p:ph type="body" idx="1"/>
          </p:nvPr>
        </p:nvSpPr>
        <p:spPr>
          <a:xfrm>
            <a:off x="666909" y="4751219"/>
            <a:ext cx="5335270" cy="3887361"/>
          </a:xfrm>
          <a:prstGeom prst="rect">
            <a:avLst/>
          </a:prstGeom>
        </p:spPr>
        <p:txBody>
          <a:bodyPr spcFirstLastPara="1" wrap="square" lIns="94504" tIns="47239" rIns="94504" bIns="47239" anchor="t" anchorCtr="0">
            <a:noAutofit/>
          </a:bodyPr>
          <a:lstStyle/>
          <a:p>
            <a:pPr marL="0" indent="0"/>
            <a:endParaRPr/>
          </a:p>
        </p:txBody>
      </p:sp>
      <p:sp>
        <p:nvSpPr>
          <p:cNvPr id="1565" name="Google Shape;1565;p99:notes">
            <a:extLst>
              <a:ext uri="{FF2B5EF4-FFF2-40B4-BE49-F238E27FC236}">
                <a16:creationId xmlns:a16="http://schemas.microsoft.com/office/drawing/2014/main" id="{92BE9C78-157E-E21E-066D-19C70B05BC19}"/>
              </a:ext>
            </a:extLst>
          </p:cNvPr>
          <p:cNvSpPr>
            <a:spLocks noGrp="1" noRot="1" noChangeAspect="1"/>
          </p:cNvSpPr>
          <p:nvPr>
            <p:ph type="sldImg" idx="2"/>
          </p:nvPr>
        </p:nvSpPr>
        <p:spPr>
          <a:xfrm>
            <a:off x="1112838" y="1233488"/>
            <a:ext cx="444341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142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A12E7-B93B-51E8-1BDF-C48341ADB840}"/>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980925B-CBC2-4B4C-903A-CD699D42366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234C6D7-C520-504C-420C-FFB533BB289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D6FF30A-6B69-6727-053B-13AA26F6430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8151D36-7CDA-B6AE-7B4E-CA0AC3737499}"/>
              </a:ext>
            </a:extLst>
          </p:cNvPr>
          <p:cNvSpPr>
            <a:spLocks noGrp="1"/>
          </p:cNvSpPr>
          <p:nvPr>
            <p:ph type="sldNum" sz="quarter" idx="12"/>
          </p:nvPr>
        </p:nvSpPr>
        <p:spPr/>
        <p:txBody>
          <a:bodyPr/>
          <a:lstStyle>
            <a:lvl1pPr>
              <a:defRPr/>
            </a:lvl1pPr>
          </a:lstStyle>
          <a:p>
            <a:fld id="{3AF2B001-FA7A-4213-89D8-7BB0675AB4A5}" type="slidenum">
              <a:rPr lang="en-US" altLang="en-US"/>
              <a:pPr/>
              <a:t>‹#›</a:t>
            </a:fld>
            <a:endParaRPr lang="en-US" altLang="en-US"/>
          </a:p>
        </p:txBody>
      </p:sp>
    </p:spTree>
    <p:extLst>
      <p:ext uri="{BB962C8B-B14F-4D97-AF65-F5344CB8AC3E}">
        <p14:creationId xmlns:p14="http://schemas.microsoft.com/office/powerpoint/2010/main" val="200912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13B5-CF40-B10B-B5DB-8A80C6CC06B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00F5484-11B7-1D2B-FE2F-40DEF979900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FE782CE-2C11-50B0-1F56-A6922632FF7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8D7AACC-E76E-F6F3-2AF9-0E44CFF1B2B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08C2B2C-9135-3C99-6F43-8478C20AA27B}"/>
              </a:ext>
            </a:extLst>
          </p:cNvPr>
          <p:cNvSpPr>
            <a:spLocks noGrp="1"/>
          </p:cNvSpPr>
          <p:nvPr>
            <p:ph type="sldNum" sz="quarter" idx="12"/>
          </p:nvPr>
        </p:nvSpPr>
        <p:spPr/>
        <p:txBody>
          <a:bodyPr/>
          <a:lstStyle>
            <a:lvl1pPr>
              <a:defRPr/>
            </a:lvl1pPr>
          </a:lstStyle>
          <a:p>
            <a:fld id="{91AB302F-3DBB-4128-90F0-8984BFD4CD6F}" type="slidenum">
              <a:rPr lang="en-US" altLang="en-US"/>
              <a:pPr/>
              <a:t>‹#›</a:t>
            </a:fld>
            <a:endParaRPr lang="en-US" altLang="en-US"/>
          </a:p>
        </p:txBody>
      </p:sp>
    </p:spTree>
    <p:extLst>
      <p:ext uri="{BB962C8B-B14F-4D97-AF65-F5344CB8AC3E}">
        <p14:creationId xmlns:p14="http://schemas.microsoft.com/office/powerpoint/2010/main" val="58704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80FEEA-6C9C-7BF6-1B5F-F1DC84CB005E}"/>
              </a:ext>
            </a:extLst>
          </p:cNvPr>
          <p:cNvSpPr>
            <a:spLocks noGrp="1"/>
          </p:cNvSpPr>
          <p:nvPr>
            <p:ph type="title" orient="vert"/>
          </p:nvPr>
        </p:nvSpPr>
        <p:spPr>
          <a:xfrm>
            <a:off x="6515100" y="609600"/>
            <a:ext cx="1943100" cy="5486400"/>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A0E4C61-C978-9E9D-F6E5-1FE856A4155F}"/>
              </a:ext>
            </a:extLst>
          </p:cNvPr>
          <p:cNvSpPr>
            <a:spLocks noGrp="1"/>
          </p:cNvSpPr>
          <p:nvPr>
            <p:ph type="body" orient="vert" idx="1"/>
          </p:nvPr>
        </p:nvSpPr>
        <p:spPr>
          <a:xfrm>
            <a:off x="685800" y="609600"/>
            <a:ext cx="56769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1B352EE-1D39-758D-DE37-57832FFF64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8B4777A-82AB-5F3A-7FBE-05265788C46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7B0F630-4E5E-0836-F66E-ABF958F68F70}"/>
              </a:ext>
            </a:extLst>
          </p:cNvPr>
          <p:cNvSpPr>
            <a:spLocks noGrp="1"/>
          </p:cNvSpPr>
          <p:nvPr>
            <p:ph type="sldNum" sz="quarter" idx="12"/>
          </p:nvPr>
        </p:nvSpPr>
        <p:spPr/>
        <p:txBody>
          <a:bodyPr/>
          <a:lstStyle>
            <a:lvl1pPr>
              <a:defRPr/>
            </a:lvl1pPr>
          </a:lstStyle>
          <a:p>
            <a:fld id="{0776F06E-10FE-4C51-B0B6-F1754F1871BA}" type="slidenum">
              <a:rPr lang="en-US" altLang="en-US"/>
              <a:pPr/>
              <a:t>‹#›</a:t>
            </a:fld>
            <a:endParaRPr lang="en-US" altLang="en-US"/>
          </a:p>
        </p:txBody>
      </p:sp>
    </p:spTree>
    <p:extLst>
      <p:ext uri="{BB962C8B-B14F-4D97-AF65-F5344CB8AC3E}">
        <p14:creationId xmlns:p14="http://schemas.microsoft.com/office/powerpoint/2010/main" val="3052539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BDE8-72EB-72A5-B18E-49F4D794B19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A4573FF-677A-4DC5-C3A0-8669E1897E4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7619F6-4972-2A58-5D23-7F5E679610E1}"/>
              </a:ext>
            </a:extLst>
          </p:cNvPr>
          <p:cNvSpPr>
            <a:spLocks noGrp="1"/>
          </p:cNvSpPr>
          <p:nvPr>
            <p:ph type="dt" sz="half" idx="10"/>
          </p:nvPr>
        </p:nvSpPr>
        <p:spPr/>
        <p:txBody>
          <a:bodyPr/>
          <a:lstStyle/>
          <a:p>
            <a:fld id="{5B728F75-D65F-4EF9-B0F2-8410B734F853}" type="datetimeFigureOut">
              <a:rPr lang="en-GB" smtClean="0"/>
              <a:t>09/07/2026</a:t>
            </a:fld>
            <a:endParaRPr lang="en-GB"/>
          </a:p>
        </p:txBody>
      </p:sp>
      <p:sp>
        <p:nvSpPr>
          <p:cNvPr id="5" name="Footer Placeholder 4">
            <a:extLst>
              <a:ext uri="{FF2B5EF4-FFF2-40B4-BE49-F238E27FC236}">
                <a16:creationId xmlns:a16="http://schemas.microsoft.com/office/drawing/2014/main" id="{9D43C102-CEF9-DF2B-0848-E45EDD4F1B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B809A8-CD68-9E19-DC54-930F8820BFBA}"/>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409835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D68B-DDEE-56E4-B20F-4E2CD32206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096B02-5A3B-B1FD-F2E8-8CC92DED20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CACD76-3927-9610-0227-ACEA7A967302}"/>
              </a:ext>
            </a:extLst>
          </p:cNvPr>
          <p:cNvSpPr>
            <a:spLocks noGrp="1"/>
          </p:cNvSpPr>
          <p:nvPr>
            <p:ph type="dt" sz="half" idx="10"/>
          </p:nvPr>
        </p:nvSpPr>
        <p:spPr/>
        <p:txBody>
          <a:bodyPr/>
          <a:lstStyle/>
          <a:p>
            <a:fld id="{5B728F75-D65F-4EF9-B0F2-8410B734F853}" type="datetimeFigureOut">
              <a:rPr lang="en-GB" smtClean="0"/>
              <a:t>09/07/2026</a:t>
            </a:fld>
            <a:endParaRPr lang="en-GB"/>
          </a:p>
        </p:txBody>
      </p:sp>
      <p:sp>
        <p:nvSpPr>
          <p:cNvPr id="5" name="Footer Placeholder 4">
            <a:extLst>
              <a:ext uri="{FF2B5EF4-FFF2-40B4-BE49-F238E27FC236}">
                <a16:creationId xmlns:a16="http://schemas.microsoft.com/office/drawing/2014/main" id="{F12B2CD2-33BD-4C44-1605-2945971D94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D04AE5-3E95-6DDD-8D8C-37926D9DF4C8}"/>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3768034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B7DE-0F98-5ECA-31C9-2A872017411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179528-BF36-6AA9-EF2F-9F2F2D5448BF}"/>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EF24EC-268C-7403-626F-4268884B2715}"/>
              </a:ext>
            </a:extLst>
          </p:cNvPr>
          <p:cNvSpPr>
            <a:spLocks noGrp="1"/>
          </p:cNvSpPr>
          <p:nvPr>
            <p:ph type="dt" sz="half" idx="10"/>
          </p:nvPr>
        </p:nvSpPr>
        <p:spPr/>
        <p:txBody>
          <a:bodyPr/>
          <a:lstStyle/>
          <a:p>
            <a:fld id="{5B728F75-D65F-4EF9-B0F2-8410B734F853}" type="datetimeFigureOut">
              <a:rPr lang="en-GB" smtClean="0"/>
              <a:t>09/07/2026</a:t>
            </a:fld>
            <a:endParaRPr lang="en-GB"/>
          </a:p>
        </p:txBody>
      </p:sp>
      <p:sp>
        <p:nvSpPr>
          <p:cNvPr id="5" name="Footer Placeholder 4">
            <a:extLst>
              <a:ext uri="{FF2B5EF4-FFF2-40B4-BE49-F238E27FC236}">
                <a16:creationId xmlns:a16="http://schemas.microsoft.com/office/drawing/2014/main" id="{2C1D9E8F-9CA6-1481-D3B2-0993BC591A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2B646-E79E-25FA-1F32-065F78BAF748}"/>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1463910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E79B-F7E6-18E3-6089-48B7F221C6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1F6149-1E40-7704-D34C-911C22C8B73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016A3E-4932-18BE-4653-4CC6BD4B62B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9D4BE8-EC72-6314-5194-8856763336CB}"/>
              </a:ext>
            </a:extLst>
          </p:cNvPr>
          <p:cNvSpPr>
            <a:spLocks noGrp="1"/>
          </p:cNvSpPr>
          <p:nvPr>
            <p:ph type="dt" sz="half" idx="10"/>
          </p:nvPr>
        </p:nvSpPr>
        <p:spPr/>
        <p:txBody>
          <a:bodyPr/>
          <a:lstStyle/>
          <a:p>
            <a:fld id="{5B728F75-D65F-4EF9-B0F2-8410B734F853}" type="datetimeFigureOut">
              <a:rPr lang="en-GB" smtClean="0"/>
              <a:t>09/07/2026</a:t>
            </a:fld>
            <a:endParaRPr lang="en-GB"/>
          </a:p>
        </p:txBody>
      </p:sp>
      <p:sp>
        <p:nvSpPr>
          <p:cNvPr id="6" name="Footer Placeholder 5">
            <a:extLst>
              <a:ext uri="{FF2B5EF4-FFF2-40B4-BE49-F238E27FC236}">
                <a16:creationId xmlns:a16="http://schemas.microsoft.com/office/drawing/2014/main" id="{4F2B6443-4D06-CAC2-F035-36C95E6515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F4C388-3C79-339D-21E3-3CD1FEAB45D9}"/>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3823205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19D0-E07A-AD0C-F2B7-B92B868571EE}"/>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5F94F3-9E0A-37E5-1E65-E7D94A04D91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30B40DB-EF0D-202B-B595-9572C480D92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363CF5-5451-B1C8-2317-69A8B17B711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D6EF9-F097-8661-A7EE-652454D523F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2DFE8B-7904-E8FB-D460-B64258CE1719}"/>
              </a:ext>
            </a:extLst>
          </p:cNvPr>
          <p:cNvSpPr>
            <a:spLocks noGrp="1"/>
          </p:cNvSpPr>
          <p:nvPr>
            <p:ph type="dt" sz="half" idx="10"/>
          </p:nvPr>
        </p:nvSpPr>
        <p:spPr/>
        <p:txBody>
          <a:bodyPr/>
          <a:lstStyle/>
          <a:p>
            <a:fld id="{5B728F75-D65F-4EF9-B0F2-8410B734F853}" type="datetimeFigureOut">
              <a:rPr lang="en-GB" smtClean="0"/>
              <a:t>09/07/2026</a:t>
            </a:fld>
            <a:endParaRPr lang="en-GB"/>
          </a:p>
        </p:txBody>
      </p:sp>
      <p:sp>
        <p:nvSpPr>
          <p:cNvPr id="8" name="Footer Placeholder 7">
            <a:extLst>
              <a:ext uri="{FF2B5EF4-FFF2-40B4-BE49-F238E27FC236}">
                <a16:creationId xmlns:a16="http://schemas.microsoft.com/office/drawing/2014/main" id="{42F5EE4E-3DFC-C5A9-65EF-1EF397AEB5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7649C7-EB72-6B51-2E66-557C6775E9EA}"/>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4206401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8B84-8BE4-9BF5-CCBE-A1EA15A55D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45F2B4-A4DB-0624-6AA6-5545EC3B2F5D}"/>
              </a:ext>
            </a:extLst>
          </p:cNvPr>
          <p:cNvSpPr>
            <a:spLocks noGrp="1"/>
          </p:cNvSpPr>
          <p:nvPr>
            <p:ph type="dt" sz="half" idx="10"/>
          </p:nvPr>
        </p:nvSpPr>
        <p:spPr/>
        <p:txBody>
          <a:bodyPr/>
          <a:lstStyle/>
          <a:p>
            <a:fld id="{5B728F75-D65F-4EF9-B0F2-8410B734F853}" type="datetimeFigureOut">
              <a:rPr lang="en-GB" smtClean="0"/>
              <a:t>09/07/2026</a:t>
            </a:fld>
            <a:endParaRPr lang="en-GB"/>
          </a:p>
        </p:txBody>
      </p:sp>
      <p:sp>
        <p:nvSpPr>
          <p:cNvPr id="4" name="Footer Placeholder 3">
            <a:extLst>
              <a:ext uri="{FF2B5EF4-FFF2-40B4-BE49-F238E27FC236}">
                <a16:creationId xmlns:a16="http://schemas.microsoft.com/office/drawing/2014/main" id="{E8F9785A-4DD2-7B30-AE20-C33A2BD752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92574E-61F5-F5C7-077D-21B83529E856}"/>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1169959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355C3-0C3C-868D-55EB-CB6A923A8CE4}"/>
              </a:ext>
            </a:extLst>
          </p:cNvPr>
          <p:cNvSpPr>
            <a:spLocks noGrp="1"/>
          </p:cNvSpPr>
          <p:nvPr>
            <p:ph type="dt" sz="half" idx="10"/>
          </p:nvPr>
        </p:nvSpPr>
        <p:spPr/>
        <p:txBody>
          <a:bodyPr/>
          <a:lstStyle/>
          <a:p>
            <a:fld id="{5B728F75-D65F-4EF9-B0F2-8410B734F853}" type="datetimeFigureOut">
              <a:rPr lang="en-GB" smtClean="0"/>
              <a:t>09/07/2026</a:t>
            </a:fld>
            <a:endParaRPr lang="en-GB"/>
          </a:p>
        </p:txBody>
      </p:sp>
      <p:sp>
        <p:nvSpPr>
          <p:cNvPr id="3" name="Footer Placeholder 2">
            <a:extLst>
              <a:ext uri="{FF2B5EF4-FFF2-40B4-BE49-F238E27FC236}">
                <a16:creationId xmlns:a16="http://schemas.microsoft.com/office/drawing/2014/main" id="{671ADBCF-4148-69C3-66E4-0F5A326AD5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530F5B-C930-BEF8-586A-13C8CF2E20E7}"/>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2438966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A59C-7FC0-8068-B7D8-3CB842DD0D1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7FB27A-27B1-2848-E6D4-96E198939C5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8DB1BF-5018-FBE3-394C-B03CF0FF7F4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2D5BE2B-145B-8BF0-C48E-2B83B3476B82}"/>
              </a:ext>
            </a:extLst>
          </p:cNvPr>
          <p:cNvSpPr>
            <a:spLocks noGrp="1"/>
          </p:cNvSpPr>
          <p:nvPr>
            <p:ph type="dt" sz="half" idx="10"/>
          </p:nvPr>
        </p:nvSpPr>
        <p:spPr/>
        <p:txBody>
          <a:bodyPr/>
          <a:lstStyle/>
          <a:p>
            <a:fld id="{5B728F75-D65F-4EF9-B0F2-8410B734F853}" type="datetimeFigureOut">
              <a:rPr lang="en-GB" smtClean="0"/>
              <a:t>09/07/2026</a:t>
            </a:fld>
            <a:endParaRPr lang="en-GB"/>
          </a:p>
        </p:txBody>
      </p:sp>
      <p:sp>
        <p:nvSpPr>
          <p:cNvPr id="6" name="Footer Placeholder 5">
            <a:extLst>
              <a:ext uri="{FF2B5EF4-FFF2-40B4-BE49-F238E27FC236}">
                <a16:creationId xmlns:a16="http://schemas.microsoft.com/office/drawing/2014/main" id="{5C6D7E4D-AA8F-9479-2BF1-C0F164AFD3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26810B-A981-CB0B-98AD-C0E848397139}"/>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164848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F4D8-815D-040C-B76C-BE06B56FC35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4393677-4FE3-BE67-A936-5E25FD21F6B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74A27D-731D-CE66-B818-495E6CF5497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4E7A466-81C7-9997-7E01-BCB4D172A01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593CD0F-CDD4-0DFB-6C4F-829017FEBC3D}"/>
              </a:ext>
            </a:extLst>
          </p:cNvPr>
          <p:cNvSpPr>
            <a:spLocks noGrp="1"/>
          </p:cNvSpPr>
          <p:nvPr>
            <p:ph type="sldNum" sz="quarter" idx="12"/>
          </p:nvPr>
        </p:nvSpPr>
        <p:spPr/>
        <p:txBody>
          <a:bodyPr/>
          <a:lstStyle>
            <a:lvl1pPr>
              <a:defRPr/>
            </a:lvl1pPr>
          </a:lstStyle>
          <a:p>
            <a:fld id="{1EC159C6-A530-40A2-B800-988C411644A5}" type="slidenum">
              <a:rPr lang="en-US" altLang="en-US"/>
              <a:pPr/>
              <a:t>‹#›</a:t>
            </a:fld>
            <a:endParaRPr lang="en-US" altLang="en-US"/>
          </a:p>
        </p:txBody>
      </p:sp>
    </p:spTree>
    <p:extLst>
      <p:ext uri="{BB962C8B-B14F-4D97-AF65-F5344CB8AC3E}">
        <p14:creationId xmlns:p14="http://schemas.microsoft.com/office/powerpoint/2010/main" val="4042463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CE78-19FB-17CE-ABBE-C04E5CB8072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393149-DC5D-EBCC-9F64-8A345546ADC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74921AAA-DF59-DD98-B997-4CF2CBE7C79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C1EBCA6-40C4-2584-CB3B-FB39EDFF7BC6}"/>
              </a:ext>
            </a:extLst>
          </p:cNvPr>
          <p:cNvSpPr>
            <a:spLocks noGrp="1"/>
          </p:cNvSpPr>
          <p:nvPr>
            <p:ph type="dt" sz="half" idx="10"/>
          </p:nvPr>
        </p:nvSpPr>
        <p:spPr/>
        <p:txBody>
          <a:bodyPr/>
          <a:lstStyle/>
          <a:p>
            <a:fld id="{5B728F75-D65F-4EF9-B0F2-8410B734F853}" type="datetimeFigureOut">
              <a:rPr lang="en-GB" smtClean="0"/>
              <a:t>09/07/2026</a:t>
            </a:fld>
            <a:endParaRPr lang="en-GB"/>
          </a:p>
        </p:txBody>
      </p:sp>
      <p:sp>
        <p:nvSpPr>
          <p:cNvPr id="6" name="Footer Placeholder 5">
            <a:extLst>
              <a:ext uri="{FF2B5EF4-FFF2-40B4-BE49-F238E27FC236}">
                <a16:creationId xmlns:a16="http://schemas.microsoft.com/office/drawing/2014/main" id="{7AA4DE23-3912-1F99-3610-9A2117DD47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6F1468-79C5-42F2-F6FB-6FA77A9AAB3A}"/>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736705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D692-118B-25FE-8B4F-D31CCCCC1F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A3BC46-451A-906D-E678-DF7DCF98B9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5C905B-EF59-4E33-5485-A6F6B588CC7F}"/>
              </a:ext>
            </a:extLst>
          </p:cNvPr>
          <p:cNvSpPr>
            <a:spLocks noGrp="1"/>
          </p:cNvSpPr>
          <p:nvPr>
            <p:ph type="dt" sz="half" idx="10"/>
          </p:nvPr>
        </p:nvSpPr>
        <p:spPr/>
        <p:txBody>
          <a:bodyPr/>
          <a:lstStyle/>
          <a:p>
            <a:fld id="{5B728F75-D65F-4EF9-B0F2-8410B734F853}" type="datetimeFigureOut">
              <a:rPr lang="en-GB" smtClean="0"/>
              <a:t>09/07/2026</a:t>
            </a:fld>
            <a:endParaRPr lang="en-GB"/>
          </a:p>
        </p:txBody>
      </p:sp>
      <p:sp>
        <p:nvSpPr>
          <p:cNvPr id="5" name="Footer Placeholder 4">
            <a:extLst>
              <a:ext uri="{FF2B5EF4-FFF2-40B4-BE49-F238E27FC236}">
                <a16:creationId xmlns:a16="http://schemas.microsoft.com/office/drawing/2014/main" id="{3022946E-2529-4058-476A-63441AAEA0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13A0D4-2103-1D5B-4E57-F34648DBD298}"/>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4263966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6FFD6B-FBC4-12CB-6875-22407FDC000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CCB883-F0E0-7B58-D069-493A7B91CEA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BCE951-FAB3-9938-1600-DDBA29689A0A}"/>
              </a:ext>
            </a:extLst>
          </p:cNvPr>
          <p:cNvSpPr>
            <a:spLocks noGrp="1"/>
          </p:cNvSpPr>
          <p:nvPr>
            <p:ph type="dt" sz="half" idx="10"/>
          </p:nvPr>
        </p:nvSpPr>
        <p:spPr/>
        <p:txBody>
          <a:bodyPr/>
          <a:lstStyle/>
          <a:p>
            <a:fld id="{5B728F75-D65F-4EF9-B0F2-8410B734F853}" type="datetimeFigureOut">
              <a:rPr lang="en-GB" smtClean="0"/>
              <a:t>09/07/2026</a:t>
            </a:fld>
            <a:endParaRPr lang="en-GB"/>
          </a:p>
        </p:txBody>
      </p:sp>
      <p:sp>
        <p:nvSpPr>
          <p:cNvPr id="5" name="Footer Placeholder 4">
            <a:extLst>
              <a:ext uri="{FF2B5EF4-FFF2-40B4-BE49-F238E27FC236}">
                <a16:creationId xmlns:a16="http://schemas.microsoft.com/office/drawing/2014/main" id="{5FF5393C-42D9-628C-3EE3-D982212BB9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0C8EF-A17E-8AAE-91FC-80BD54938B88}"/>
              </a:ext>
            </a:extLst>
          </p:cNvPr>
          <p:cNvSpPr>
            <a:spLocks noGrp="1"/>
          </p:cNvSpPr>
          <p:nvPr>
            <p:ph type="sldNum" sz="quarter" idx="12"/>
          </p:nvPr>
        </p:nvSpPr>
        <p:spPr/>
        <p:txBody>
          <a:bodyPr/>
          <a:lstStyle/>
          <a:p>
            <a:fld id="{0E9D1192-FE92-48EE-AD6D-153D28996875}" type="slidenum">
              <a:rPr lang="en-GB" smtClean="0"/>
              <a:t>‹#›</a:t>
            </a:fld>
            <a:endParaRPr lang="en-GB"/>
          </a:p>
        </p:txBody>
      </p:sp>
    </p:spTree>
    <p:extLst>
      <p:ext uri="{BB962C8B-B14F-4D97-AF65-F5344CB8AC3E}">
        <p14:creationId xmlns:p14="http://schemas.microsoft.com/office/powerpoint/2010/main" val="324321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57CD-F6A2-B710-5505-B551C6F10B24}"/>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01DF728-3468-3872-BA7D-A6236D62A9D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1E7677E2-1D6D-2E3D-1307-A908E5BCFF4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C71E47F-8179-A4E8-2B3F-D89B333023A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70707E1-BB3A-4EDA-FE31-2C5BCFB2D157}"/>
              </a:ext>
            </a:extLst>
          </p:cNvPr>
          <p:cNvSpPr>
            <a:spLocks noGrp="1"/>
          </p:cNvSpPr>
          <p:nvPr>
            <p:ph type="sldNum" sz="quarter" idx="12"/>
          </p:nvPr>
        </p:nvSpPr>
        <p:spPr/>
        <p:txBody>
          <a:bodyPr/>
          <a:lstStyle>
            <a:lvl1pPr>
              <a:defRPr/>
            </a:lvl1pPr>
          </a:lstStyle>
          <a:p>
            <a:fld id="{30391228-EF6D-41A7-8C36-CAF4ED8C6A06}" type="slidenum">
              <a:rPr lang="en-US" altLang="en-US"/>
              <a:pPr/>
              <a:t>‹#›</a:t>
            </a:fld>
            <a:endParaRPr lang="en-US" altLang="en-US"/>
          </a:p>
        </p:txBody>
      </p:sp>
    </p:spTree>
    <p:extLst>
      <p:ext uri="{BB962C8B-B14F-4D97-AF65-F5344CB8AC3E}">
        <p14:creationId xmlns:p14="http://schemas.microsoft.com/office/powerpoint/2010/main" val="239853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FA783-11B2-41EB-DFC5-3EFA56C6D9E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F0B9A3C-87B4-1798-597B-CCC8F2DC7D65}"/>
              </a:ext>
            </a:extLst>
          </p:cNvPr>
          <p:cNvSpPr>
            <a:spLocks noGrp="1"/>
          </p:cNvSpPr>
          <p:nvPr>
            <p:ph sz="half" idx="1"/>
          </p:nvPr>
        </p:nvSpPr>
        <p:spPr>
          <a:xfrm>
            <a:off x="685800" y="19812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49691E1-C0EF-B464-99CA-97CCA1C01885}"/>
              </a:ext>
            </a:extLst>
          </p:cNvPr>
          <p:cNvSpPr>
            <a:spLocks noGrp="1"/>
          </p:cNvSpPr>
          <p:nvPr>
            <p:ph sz="half" idx="2"/>
          </p:nvPr>
        </p:nvSpPr>
        <p:spPr>
          <a:xfrm>
            <a:off x="4648200" y="19812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1E15821-FF8D-0E39-CD7B-D333F161D17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DF9511F-4322-1703-B55C-DD82119B153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0E2F37A-DB32-3E90-FEC0-DF664E828E08}"/>
              </a:ext>
            </a:extLst>
          </p:cNvPr>
          <p:cNvSpPr>
            <a:spLocks noGrp="1"/>
          </p:cNvSpPr>
          <p:nvPr>
            <p:ph type="sldNum" sz="quarter" idx="12"/>
          </p:nvPr>
        </p:nvSpPr>
        <p:spPr/>
        <p:txBody>
          <a:bodyPr/>
          <a:lstStyle>
            <a:lvl1pPr>
              <a:defRPr/>
            </a:lvl1pPr>
          </a:lstStyle>
          <a:p>
            <a:fld id="{98778EDD-69B7-4065-9BF6-C37EB5FD863D}" type="slidenum">
              <a:rPr lang="en-US" altLang="en-US"/>
              <a:pPr/>
              <a:t>‹#›</a:t>
            </a:fld>
            <a:endParaRPr lang="en-US" altLang="en-US"/>
          </a:p>
        </p:txBody>
      </p:sp>
    </p:spTree>
    <p:extLst>
      <p:ext uri="{BB962C8B-B14F-4D97-AF65-F5344CB8AC3E}">
        <p14:creationId xmlns:p14="http://schemas.microsoft.com/office/powerpoint/2010/main" val="213198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831D-7F34-D1CA-66AF-8A57706037F9}"/>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8864319-4426-C780-EA5C-998EF3516B8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07CAAD1-8969-190C-A832-4392D54A494A}"/>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59AE1B5-83A6-560B-5D3B-E5C2F0F982C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92D0215-D6FB-00B3-D94B-26DA13BF81B6}"/>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BAF3C39-F501-6285-9521-E260EC1D44B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AD3BD45-AFA1-60DE-C715-8C034102685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D2A2765-C665-BC8B-7AAB-B5EB1B51EBB6}"/>
              </a:ext>
            </a:extLst>
          </p:cNvPr>
          <p:cNvSpPr>
            <a:spLocks noGrp="1"/>
          </p:cNvSpPr>
          <p:nvPr>
            <p:ph type="sldNum" sz="quarter" idx="12"/>
          </p:nvPr>
        </p:nvSpPr>
        <p:spPr/>
        <p:txBody>
          <a:bodyPr/>
          <a:lstStyle>
            <a:lvl1pPr>
              <a:defRPr/>
            </a:lvl1pPr>
          </a:lstStyle>
          <a:p>
            <a:fld id="{D4F4AE85-A768-464D-B2D5-E76BD9F0B170}" type="slidenum">
              <a:rPr lang="en-US" altLang="en-US"/>
              <a:pPr/>
              <a:t>‹#›</a:t>
            </a:fld>
            <a:endParaRPr lang="en-US" altLang="en-US"/>
          </a:p>
        </p:txBody>
      </p:sp>
    </p:spTree>
    <p:extLst>
      <p:ext uri="{BB962C8B-B14F-4D97-AF65-F5344CB8AC3E}">
        <p14:creationId xmlns:p14="http://schemas.microsoft.com/office/powerpoint/2010/main" val="72601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60277-961E-5ECB-16B8-B3A4DB0EF27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1B0AE15-7000-F9D6-531E-903F0FB9D33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756CE8C-CC02-5BAF-DBDE-1E693C33D4A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34CDCC4-CE63-608D-CE5D-282CCE2E6AC9}"/>
              </a:ext>
            </a:extLst>
          </p:cNvPr>
          <p:cNvSpPr>
            <a:spLocks noGrp="1"/>
          </p:cNvSpPr>
          <p:nvPr>
            <p:ph type="sldNum" sz="quarter" idx="12"/>
          </p:nvPr>
        </p:nvSpPr>
        <p:spPr/>
        <p:txBody>
          <a:bodyPr/>
          <a:lstStyle>
            <a:lvl1pPr>
              <a:defRPr/>
            </a:lvl1pPr>
          </a:lstStyle>
          <a:p>
            <a:fld id="{7CC38C6C-054A-4BC4-84FE-F8F411A183F3}" type="slidenum">
              <a:rPr lang="en-US" altLang="en-US"/>
              <a:pPr/>
              <a:t>‹#›</a:t>
            </a:fld>
            <a:endParaRPr lang="en-US" altLang="en-US"/>
          </a:p>
        </p:txBody>
      </p:sp>
    </p:spTree>
    <p:extLst>
      <p:ext uri="{BB962C8B-B14F-4D97-AF65-F5344CB8AC3E}">
        <p14:creationId xmlns:p14="http://schemas.microsoft.com/office/powerpoint/2010/main" val="383638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249731-0361-6E71-17E9-7C4E5F85CD8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38A45A3-6BDD-6AA1-E703-0B67A18F270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E543C97-7631-CC81-303C-EFB933144A77}"/>
              </a:ext>
            </a:extLst>
          </p:cNvPr>
          <p:cNvSpPr>
            <a:spLocks noGrp="1"/>
          </p:cNvSpPr>
          <p:nvPr>
            <p:ph type="sldNum" sz="quarter" idx="12"/>
          </p:nvPr>
        </p:nvSpPr>
        <p:spPr/>
        <p:txBody>
          <a:bodyPr/>
          <a:lstStyle>
            <a:lvl1pPr>
              <a:defRPr/>
            </a:lvl1pPr>
          </a:lstStyle>
          <a:p>
            <a:fld id="{6278783C-B5CB-4F44-B079-67A431C98766}" type="slidenum">
              <a:rPr lang="en-US" altLang="en-US"/>
              <a:pPr/>
              <a:t>‹#›</a:t>
            </a:fld>
            <a:endParaRPr lang="en-US" altLang="en-US"/>
          </a:p>
        </p:txBody>
      </p:sp>
    </p:spTree>
    <p:extLst>
      <p:ext uri="{BB962C8B-B14F-4D97-AF65-F5344CB8AC3E}">
        <p14:creationId xmlns:p14="http://schemas.microsoft.com/office/powerpoint/2010/main" val="9746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8F36-7D6E-DDC9-951D-DB05C69B4CE7}"/>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CA08B1A-5898-683D-B39A-454DBD0EE58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9F4ACAF-3727-E2A2-6C5F-05305EF544F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A55DF7-28C1-C5A7-1267-7EB47699C3D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5B9452E-AD29-E3B3-7F2C-2B4D4892B3E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476A5F0-0436-BDAC-FA90-29AC8A8157E5}"/>
              </a:ext>
            </a:extLst>
          </p:cNvPr>
          <p:cNvSpPr>
            <a:spLocks noGrp="1"/>
          </p:cNvSpPr>
          <p:nvPr>
            <p:ph type="sldNum" sz="quarter" idx="12"/>
          </p:nvPr>
        </p:nvSpPr>
        <p:spPr/>
        <p:txBody>
          <a:bodyPr/>
          <a:lstStyle>
            <a:lvl1pPr>
              <a:defRPr/>
            </a:lvl1pPr>
          </a:lstStyle>
          <a:p>
            <a:fld id="{151E42B0-B7DF-40E4-BF65-C0660290DCA3}" type="slidenum">
              <a:rPr lang="en-US" altLang="en-US"/>
              <a:pPr/>
              <a:t>‹#›</a:t>
            </a:fld>
            <a:endParaRPr lang="en-US" altLang="en-US"/>
          </a:p>
        </p:txBody>
      </p:sp>
    </p:spTree>
    <p:extLst>
      <p:ext uri="{BB962C8B-B14F-4D97-AF65-F5344CB8AC3E}">
        <p14:creationId xmlns:p14="http://schemas.microsoft.com/office/powerpoint/2010/main" val="1313663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6B676-B745-7B73-B002-4AA463DC0F42}"/>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07909B8-3142-3C64-A52D-EE53EA8E481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A7F989-6A06-7E30-DE29-63B285E2D8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264B71-FE7A-72C9-4458-1EDCC64903C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8A6F498-A3F0-2D62-6D03-86E337F9FE5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E3D2F34-1DFD-A856-0836-6FADF23D9E22}"/>
              </a:ext>
            </a:extLst>
          </p:cNvPr>
          <p:cNvSpPr>
            <a:spLocks noGrp="1"/>
          </p:cNvSpPr>
          <p:nvPr>
            <p:ph type="sldNum" sz="quarter" idx="12"/>
          </p:nvPr>
        </p:nvSpPr>
        <p:spPr/>
        <p:txBody>
          <a:bodyPr/>
          <a:lstStyle>
            <a:lvl1pPr>
              <a:defRPr/>
            </a:lvl1pPr>
          </a:lstStyle>
          <a:p>
            <a:fld id="{7CC4CC5E-91D5-4187-B446-0D478CAD1BC6}" type="slidenum">
              <a:rPr lang="en-US" altLang="en-US"/>
              <a:pPr/>
              <a:t>‹#›</a:t>
            </a:fld>
            <a:endParaRPr lang="en-US" altLang="en-US"/>
          </a:p>
        </p:txBody>
      </p:sp>
    </p:spTree>
    <p:extLst>
      <p:ext uri="{BB962C8B-B14F-4D97-AF65-F5344CB8AC3E}">
        <p14:creationId xmlns:p14="http://schemas.microsoft.com/office/powerpoint/2010/main" val="68122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574714C-FED6-6AC4-03AA-DF55FDC1B0C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CBAE4B1-DB70-9E3B-7F75-6A90B3F31C9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B8EABEF-2315-ADE0-26EB-0E9924230720}"/>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196E090B-1610-CDCD-6892-8A36FBEDD8BB}"/>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51530D42-F1D9-A940-C719-ECB249276ED8}"/>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5B674FB7-2854-46A3-9B0A-E3445ACDAF5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025232-CB51-55B8-CA9F-17DC615D128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BC584C-9885-2237-FE04-04AC61BFEE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4269DE-90FC-92CC-9B1C-164DA8396C5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5B728F75-D65F-4EF9-B0F2-8410B734F853}" type="datetimeFigureOut">
              <a:rPr lang="en-GB" smtClean="0"/>
              <a:t>09/07/2026</a:t>
            </a:fld>
            <a:endParaRPr lang="en-GB"/>
          </a:p>
        </p:txBody>
      </p:sp>
      <p:sp>
        <p:nvSpPr>
          <p:cNvPr id="5" name="Footer Placeholder 4">
            <a:extLst>
              <a:ext uri="{FF2B5EF4-FFF2-40B4-BE49-F238E27FC236}">
                <a16:creationId xmlns:a16="http://schemas.microsoft.com/office/drawing/2014/main" id="{6B602F87-774A-864B-DCB4-217BC23D067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B481E80-FED1-1978-3CF3-3BAE8A3911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0E9D1192-FE92-48EE-AD6D-153D28996875}" type="slidenum">
              <a:rPr lang="en-GB" smtClean="0"/>
              <a:t>‹#›</a:t>
            </a:fld>
            <a:endParaRPr lang="en-GB"/>
          </a:p>
        </p:txBody>
      </p:sp>
    </p:spTree>
    <p:extLst>
      <p:ext uri="{BB962C8B-B14F-4D97-AF65-F5344CB8AC3E}">
        <p14:creationId xmlns:p14="http://schemas.microsoft.com/office/powerpoint/2010/main" val="1634304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hyperlink" Target="https://padlet.com/LiveWellCheshireWest/summer-holidays-for-children-and-young-people-with-special-e-q2rhq7j53s3w3ax9"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pcfcheshirewest.org/contact"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SENtransport@cheshirewestandchester.gov.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endschooltravelassistance@cheshirewestandchester.gov.uk" TargetMode="External"/><Relationship Id="rId2" Type="http://schemas.openxmlformats.org/officeDocument/2006/relationships/hyperlink" Target="mailto:SENtransport@cheshirewestandchester.gov.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
          <p:cNvSpPr/>
          <p:nvPr/>
        </p:nvSpPr>
        <p:spPr>
          <a:xfrm>
            <a:off x="1" y="819150"/>
            <a:ext cx="9143999" cy="5143024"/>
          </a:xfrm>
          <a:prstGeom prst="rect">
            <a:avLst/>
          </a:prstGeom>
          <a:solidFill>
            <a:schemeClr val="lt1"/>
          </a:solidFill>
          <a:ln>
            <a:noFill/>
          </a:ln>
        </p:spPr>
        <p:txBody>
          <a:bodyPr spcFirstLastPara="1" wrap="square" lIns="68569" tIns="34275" rIns="68569" bIns="34275" anchor="ctr" anchorCtr="0">
            <a:noAutofit/>
          </a:bodyPr>
          <a:lstStyle/>
          <a:p>
            <a:pPr algn="ctr" defTabSz="685800" eaLnBrk="1" fontAlgn="auto" hangingPunct="1">
              <a:spcBef>
                <a:spcPts val="0"/>
              </a:spcBef>
              <a:spcAft>
                <a:spcPts val="0"/>
              </a:spcAft>
            </a:pPr>
            <a:endParaRPr sz="1350">
              <a:solidFill>
                <a:prstClr val="white"/>
              </a:solidFill>
              <a:latin typeface="Arial"/>
              <a:ea typeface="Arial"/>
              <a:cs typeface="Arial"/>
              <a:sym typeface="Arial"/>
            </a:endParaRPr>
          </a:p>
        </p:txBody>
      </p:sp>
      <p:sp>
        <p:nvSpPr>
          <p:cNvPr id="537" name="Google Shape;537;p1"/>
          <p:cNvSpPr txBox="1">
            <a:spLocks noGrp="1"/>
          </p:cNvSpPr>
          <p:nvPr>
            <p:ph type="subTitle" idx="1"/>
          </p:nvPr>
        </p:nvSpPr>
        <p:spPr>
          <a:xfrm>
            <a:off x="5281394" y="1572028"/>
            <a:ext cx="3027250" cy="3577046"/>
          </a:xfrm>
          <a:prstGeom prst="rect">
            <a:avLst/>
          </a:prstGeom>
          <a:noFill/>
          <a:ln>
            <a:noFill/>
          </a:ln>
        </p:spPr>
        <p:txBody>
          <a:bodyPr spcFirstLastPara="1" vert="horz" wrap="square" lIns="68569" tIns="34275" rIns="68569" bIns="34275" rtlCol="0" anchor="b" anchorCtr="0">
            <a:normAutofit/>
          </a:bodyPr>
          <a:lstStyle/>
          <a:p>
            <a:pPr>
              <a:spcBef>
                <a:spcPts val="0"/>
              </a:spcBef>
              <a:buClr>
                <a:schemeClr val="dk1"/>
              </a:buClr>
              <a:buSzPts val="5400"/>
            </a:pPr>
            <a:r>
              <a:rPr lang="en-GB" sz="4050" b="1" dirty="0">
                <a:latin typeface="Calibri"/>
                <a:ea typeface="Calibri"/>
                <a:cs typeface="Calibri"/>
                <a:sym typeface="Calibri"/>
              </a:rPr>
              <a:t>AGM and Transport</a:t>
            </a:r>
            <a:endParaRPr sz="4050" dirty="0">
              <a:latin typeface="Calibri"/>
              <a:ea typeface="Calibri"/>
              <a:cs typeface="Calibri"/>
              <a:sym typeface="Calibri"/>
            </a:endParaRPr>
          </a:p>
          <a:p>
            <a:pPr>
              <a:spcBef>
                <a:spcPts val="1350"/>
              </a:spcBef>
              <a:buClr>
                <a:schemeClr val="dk1"/>
              </a:buClr>
              <a:buSzPts val="1600"/>
            </a:pPr>
            <a:r>
              <a:rPr lang="en-GB" sz="3200" dirty="0">
                <a:latin typeface="Calibri"/>
                <a:ea typeface="Calibri"/>
                <a:cs typeface="Calibri"/>
                <a:sym typeface="Calibri"/>
              </a:rPr>
              <a:t>Thursday 9</a:t>
            </a:r>
            <a:r>
              <a:rPr lang="en-GB" sz="3200" baseline="30000" dirty="0">
                <a:latin typeface="Calibri"/>
                <a:ea typeface="Calibri"/>
                <a:cs typeface="Calibri"/>
                <a:sym typeface="Calibri"/>
              </a:rPr>
              <a:t>th</a:t>
            </a:r>
            <a:r>
              <a:rPr lang="en-GB" sz="3200" dirty="0">
                <a:latin typeface="Calibri"/>
                <a:ea typeface="Calibri"/>
                <a:cs typeface="Calibri"/>
                <a:sym typeface="Calibri"/>
              </a:rPr>
              <a:t> July 2026</a:t>
            </a:r>
            <a:endParaRPr sz="3200" dirty="0"/>
          </a:p>
        </p:txBody>
      </p:sp>
      <p:sp>
        <p:nvSpPr>
          <p:cNvPr id="538" name="Google Shape;538;p1"/>
          <p:cNvSpPr/>
          <p:nvPr/>
        </p:nvSpPr>
        <p:spPr>
          <a:xfrm flipH="1">
            <a:off x="0" y="857250"/>
            <a:ext cx="1120748" cy="5143500"/>
          </a:xfrm>
          <a:prstGeom prst="rect">
            <a:avLst/>
          </a:prstGeom>
          <a:solidFill>
            <a:schemeClr val="accent4"/>
          </a:solidFill>
          <a:ln>
            <a:noFill/>
          </a:ln>
        </p:spPr>
        <p:txBody>
          <a:bodyPr spcFirstLastPara="1" wrap="square" lIns="68569" tIns="34275" rIns="68569" bIns="34275" anchor="ctr" anchorCtr="0">
            <a:noAutofit/>
          </a:bodyPr>
          <a:lstStyle/>
          <a:p>
            <a:pPr algn="ctr" defTabSz="685800" eaLnBrk="1" fontAlgn="auto" hangingPunct="1">
              <a:spcBef>
                <a:spcPts val="0"/>
              </a:spcBef>
              <a:spcAft>
                <a:spcPts val="0"/>
              </a:spcAft>
            </a:pPr>
            <a:endParaRPr sz="1350">
              <a:solidFill>
                <a:prstClr val="white"/>
              </a:solidFill>
              <a:latin typeface="Arial"/>
              <a:ea typeface="Arial"/>
              <a:cs typeface="Arial"/>
              <a:sym typeface="Arial"/>
            </a:endParaRPr>
          </a:p>
        </p:txBody>
      </p:sp>
      <p:sp>
        <p:nvSpPr>
          <p:cNvPr id="539" name="Google Shape;539;p1"/>
          <p:cNvSpPr/>
          <p:nvPr/>
        </p:nvSpPr>
        <p:spPr>
          <a:xfrm>
            <a:off x="372618" y="1151164"/>
            <a:ext cx="4507025" cy="4512809"/>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68569" tIns="34275" rIns="68569" bIns="34275" anchor="ctr" anchorCtr="0">
            <a:noAutofit/>
          </a:bodyPr>
          <a:lstStyle/>
          <a:p>
            <a:pPr algn="ctr" defTabSz="685800" eaLnBrk="1" fontAlgn="auto" hangingPunct="1">
              <a:spcBef>
                <a:spcPts val="0"/>
              </a:spcBef>
              <a:spcAft>
                <a:spcPts val="0"/>
              </a:spcAft>
            </a:pPr>
            <a:endParaRPr sz="1350">
              <a:solidFill>
                <a:prstClr val="white"/>
              </a:solidFill>
              <a:latin typeface="Arial"/>
              <a:ea typeface="Arial"/>
              <a:cs typeface="Arial"/>
              <a:sym typeface="Arial"/>
            </a:endParaRPr>
          </a:p>
        </p:txBody>
      </p:sp>
      <p:pic>
        <p:nvPicPr>
          <p:cNvPr id="540" name="Google Shape;540;p1"/>
          <p:cNvPicPr preferRelativeResize="0"/>
          <p:nvPr/>
        </p:nvPicPr>
        <p:blipFill rotWithShape="1">
          <a:blip r:embed="rId3">
            <a:alphaModFix/>
          </a:blip>
          <a:srcRect/>
          <a:stretch/>
        </p:blipFill>
        <p:spPr>
          <a:xfrm>
            <a:off x="550131" y="2322257"/>
            <a:ext cx="4152001" cy="2169420"/>
          </a:xfrm>
          <a:prstGeom prst="rect">
            <a:avLst/>
          </a:prstGeom>
          <a:noFill/>
          <a:ln>
            <a:noFill/>
          </a:ln>
        </p:spPr>
      </p:pic>
      <p:grpSp>
        <p:nvGrpSpPr>
          <p:cNvPr id="541" name="Google Shape;541;p1"/>
          <p:cNvGrpSpPr/>
          <p:nvPr/>
        </p:nvGrpSpPr>
        <p:grpSpPr>
          <a:xfrm>
            <a:off x="8595360" y="3095994"/>
            <a:ext cx="548641" cy="505095"/>
            <a:chOff x="3940602" y="308034"/>
            <a:chExt cx="2116791" cy="3428999"/>
          </a:xfrm>
        </p:grpSpPr>
        <p:sp>
          <p:nvSpPr>
            <p:cNvPr id="542" name="Google Shape;542;p1"/>
            <p:cNvSpPr/>
            <p:nvPr/>
          </p:nvSpPr>
          <p:spPr>
            <a:xfrm>
              <a:off x="3940602" y="308034"/>
              <a:ext cx="566743" cy="3428999"/>
            </a:xfrm>
            <a:prstGeom prst="rect">
              <a:avLst/>
            </a:prstGeom>
            <a:solidFill>
              <a:schemeClr val="accent4"/>
            </a:solidFill>
            <a:ln>
              <a:noFill/>
            </a:ln>
          </p:spPr>
          <p:txBody>
            <a:bodyPr spcFirstLastPara="1" wrap="square" lIns="68569" tIns="34275" rIns="68569" bIns="34275" anchor="ctr" anchorCtr="0">
              <a:noAutofit/>
            </a:bodyPr>
            <a:lstStyle/>
            <a:p>
              <a:pPr algn="ctr" defTabSz="685800" eaLnBrk="1" fontAlgn="auto" hangingPunct="1">
                <a:spcBef>
                  <a:spcPts val="0"/>
                </a:spcBef>
                <a:spcAft>
                  <a:spcPts val="0"/>
                </a:spcAft>
              </a:pPr>
              <a:endParaRPr sz="1350">
                <a:solidFill>
                  <a:prstClr val="white"/>
                </a:solidFill>
                <a:latin typeface="Arial"/>
                <a:ea typeface="Arial"/>
                <a:cs typeface="Arial"/>
                <a:sym typeface="Arial"/>
              </a:endParaRPr>
            </a:p>
          </p:txBody>
        </p:sp>
        <p:sp>
          <p:nvSpPr>
            <p:cNvPr id="543" name="Google Shape;543;p1"/>
            <p:cNvSpPr/>
            <p:nvPr/>
          </p:nvSpPr>
          <p:spPr>
            <a:xfrm>
              <a:off x="4715626" y="308034"/>
              <a:ext cx="566743" cy="3428999"/>
            </a:xfrm>
            <a:prstGeom prst="rect">
              <a:avLst/>
            </a:prstGeom>
            <a:solidFill>
              <a:schemeClr val="accent4"/>
            </a:solidFill>
            <a:ln>
              <a:noFill/>
            </a:ln>
          </p:spPr>
          <p:txBody>
            <a:bodyPr spcFirstLastPara="1" wrap="square" lIns="68569" tIns="34275" rIns="68569" bIns="34275" anchor="ctr" anchorCtr="0">
              <a:noAutofit/>
            </a:bodyPr>
            <a:lstStyle/>
            <a:p>
              <a:pPr algn="ctr" defTabSz="685800" eaLnBrk="1" fontAlgn="auto" hangingPunct="1">
                <a:spcBef>
                  <a:spcPts val="0"/>
                </a:spcBef>
                <a:spcAft>
                  <a:spcPts val="0"/>
                </a:spcAft>
              </a:pPr>
              <a:endParaRPr sz="1350">
                <a:solidFill>
                  <a:prstClr val="white"/>
                </a:solidFill>
                <a:latin typeface="Arial"/>
                <a:ea typeface="Arial"/>
                <a:cs typeface="Arial"/>
                <a:sym typeface="Arial"/>
              </a:endParaRPr>
            </a:p>
          </p:txBody>
        </p:sp>
        <p:sp>
          <p:nvSpPr>
            <p:cNvPr id="544" name="Google Shape;544;p1"/>
            <p:cNvSpPr/>
            <p:nvPr/>
          </p:nvSpPr>
          <p:spPr>
            <a:xfrm>
              <a:off x="5490650" y="308034"/>
              <a:ext cx="566743" cy="3428999"/>
            </a:xfrm>
            <a:prstGeom prst="rect">
              <a:avLst/>
            </a:prstGeom>
            <a:solidFill>
              <a:schemeClr val="accent4"/>
            </a:solidFill>
            <a:ln>
              <a:noFill/>
            </a:ln>
          </p:spPr>
          <p:txBody>
            <a:bodyPr spcFirstLastPara="1" wrap="square" lIns="68569" tIns="34275" rIns="68569" bIns="34275" anchor="ctr" anchorCtr="0">
              <a:noAutofit/>
            </a:bodyPr>
            <a:lstStyle/>
            <a:p>
              <a:pPr algn="ctr" defTabSz="685800" eaLnBrk="1" fontAlgn="auto" hangingPunct="1">
                <a:spcBef>
                  <a:spcPts val="0"/>
                </a:spcBef>
                <a:spcAft>
                  <a:spcPts val="0"/>
                </a:spcAft>
              </a:pPr>
              <a:endParaRPr sz="1350">
                <a:solidFill>
                  <a:prstClr val="white"/>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A7306-34AA-0CCC-E46D-4CC7AC3E0E59}"/>
              </a:ext>
            </a:extLst>
          </p:cNvPr>
          <p:cNvSpPr>
            <a:spLocks noGrp="1"/>
          </p:cNvSpPr>
          <p:nvPr>
            <p:ph type="title"/>
          </p:nvPr>
        </p:nvSpPr>
        <p:spPr>
          <a:xfrm>
            <a:off x="319988" y="152400"/>
            <a:ext cx="7772400" cy="1143000"/>
          </a:xfrm>
        </p:spPr>
        <p:txBody>
          <a:bodyPr/>
          <a:lstStyle/>
          <a:p>
            <a:pPr algn="l"/>
            <a:r>
              <a:rPr lang="en-GB" sz="3200" dirty="0"/>
              <a:t>Who to contact</a:t>
            </a:r>
          </a:p>
        </p:txBody>
      </p:sp>
      <p:pic>
        <p:nvPicPr>
          <p:cNvPr id="11" name="Content Placeholder 10">
            <a:extLst>
              <a:ext uri="{FF2B5EF4-FFF2-40B4-BE49-F238E27FC236}">
                <a16:creationId xmlns:a16="http://schemas.microsoft.com/office/drawing/2014/main" id="{CB630CA7-573C-6A4F-468A-C70EA5BC6F8B}"/>
              </a:ext>
            </a:extLst>
          </p:cNvPr>
          <p:cNvPicPr>
            <a:picLocks noGrp="1" noChangeAspect="1"/>
          </p:cNvPicPr>
          <p:nvPr>
            <p:ph idx="1"/>
          </p:nvPr>
        </p:nvPicPr>
        <p:blipFill>
          <a:blip r:embed="rId2"/>
          <a:stretch>
            <a:fillRect/>
          </a:stretch>
        </p:blipFill>
        <p:spPr bwMode="auto">
          <a:xfrm>
            <a:off x="457200" y="1099961"/>
            <a:ext cx="7497976" cy="4658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41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4433-236F-8051-EAC5-AA2366BC44D0}"/>
              </a:ext>
            </a:extLst>
          </p:cNvPr>
          <p:cNvSpPr>
            <a:spLocks noGrp="1"/>
          </p:cNvSpPr>
          <p:nvPr>
            <p:ph type="title"/>
          </p:nvPr>
        </p:nvSpPr>
        <p:spPr/>
        <p:txBody>
          <a:bodyPr/>
          <a:lstStyle/>
          <a:p>
            <a:r>
              <a:rPr lang="en-GB"/>
              <a:t>Annual Report - Highlights</a:t>
            </a:r>
            <a:endParaRPr lang="en-GB" dirty="0"/>
          </a:p>
        </p:txBody>
      </p:sp>
      <p:sp>
        <p:nvSpPr>
          <p:cNvPr id="3" name="Content Placeholder 2">
            <a:extLst>
              <a:ext uri="{FF2B5EF4-FFF2-40B4-BE49-F238E27FC236}">
                <a16:creationId xmlns:a16="http://schemas.microsoft.com/office/drawing/2014/main" id="{26F0D383-48A5-1885-B50C-AC307C0107E7}"/>
              </a:ext>
            </a:extLst>
          </p:cNvPr>
          <p:cNvSpPr>
            <a:spLocks noGrp="1"/>
          </p:cNvSpPr>
          <p:nvPr>
            <p:ph idx="1"/>
          </p:nvPr>
        </p:nvSpPr>
        <p:spPr/>
        <p:txBody>
          <a:bodyPr>
            <a:normAutofit/>
          </a:bodyPr>
          <a:lstStyle/>
          <a:p>
            <a:r>
              <a:rPr lang="en-GB" dirty="0"/>
              <a:t>Growth</a:t>
            </a:r>
          </a:p>
          <a:p>
            <a:r>
              <a:rPr lang="en-GB" dirty="0"/>
              <a:t>The Big One – PCF survey</a:t>
            </a:r>
          </a:p>
          <a:p>
            <a:r>
              <a:rPr lang="en-GB" dirty="0"/>
              <a:t>Your Voices Share – External Scrutiny</a:t>
            </a:r>
          </a:p>
          <a:p>
            <a:pPr lvl="1"/>
            <a:r>
              <a:rPr lang="en-GB" dirty="0"/>
              <a:t>Local Government Association/Ofsted CQC/SEND Reforms</a:t>
            </a:r>
          </a:p>
          <a:p>
            <a:r>
              <a:rPr lang="en-GB" dirty="0"/>
              <a:t>Championing Co-Production</a:t>
            </a:r>
          </a:p>
          <a:p>
            <a:pPr lvl="1"/>
            <a:r>
              <a:rPr lang="en-GB" dirty="0"/>
              <a:t>Commitment</a:t>
            </a:r>
          </a:p>
          <a:p>
            <a:pPr lvl="1"/>
            <a:r>
              <a:rPr lang="en-GB" dirty="0"/>
              <a:t>Knowing Me</a:t>
            </a:r>
          </a:p>
          <a:p>
            <a:r>
              <a:rPr lang="en-GB" dirty="0"/>
              <a:t>Financials</a:t>
            </a:r>
          </a:p>
          <a:p>
            <a:r>
              <a:rPr lang="en-GB" dirty="0"/>
              <a:t>Re-structure</a:t>
            </a:r>
          </a:p>
          <a:p>
            <a:r>
              <a:rPr lang="en-GB" dirty="0"/>
              <a:t>Plans for 2026/27</a:t>
            </a:r>
          </a:p>
        </p:txBody>
      </p:sp>
      <p:pic>
        <p:nvPicPr>
          <p:cNvPr id="4" name="Picture 3">
            <a:extLst>
              <a:ext uri="{FF2B5EF4-FFF2-40B4-BE49-F238E27FC236}">
                <a16:creationId xmlns:a16="http://schemas.microsoft.com/office/drawing/2014/main" id="{708667D1-610E-A2DD-8F8E-9378294FE2C6}"/>
              </a:ext>
            </a:extLst>
          </p:cNvPr>
          <p:cNvPicPr>
            <a:picLocks noChangeAspect="1"/>
          </p:cNvPicPr>
          <p:nvPr/>
        </p:nvPicPr>
        <p:blipFill>
          <a:blip r:embed="rId2"/>
          <a:stretch>
            <a:fillRect/>
          </a:stretch>
        </p:blipFill>
        <p:spPr>
          <a:xfrm>
            <a:off x="6972970" y="4887751"/>
            <a:ext cx="1920407" cy="1001355"/>
          </a:xfrm>
          <a:prstGeom prst="rect">
            <a:avLst/>
          </a:prstGeom>
        </p:spPr>
      </p:pic>
    </p:spTree>
    <p:extLst>
      <p:ext uri="{BB962C8B-B14F-4D97-AF65-F5344CB8AC3E}">
        <p14:creationId xmlns:p14="http://schemas.microsoft.com/office/powerpoint/2010/main" val="262905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E6018-6D99-6CD9-2DEB-B54174AA57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906CD-C3FA-C38D-4A87-ABE34CDEB9EA}"/>
              </a:ext>
            </a:extLst>
          </p:cNvPr>
          <p:cNvSpPr>
            <a:spLocks noGrp="1"/>
          </p:cNvSpPr>
          <p:nvPr>
            <p:ph idx="1"/>
          </p:nvPr>
        </p:nvSpPr>
        <p:spPr>
          <a:xfrm>
            <a:off x="603504" y="2673512"/>
            <a:ext cx="3574462" cy="2515107"/>
          </a:xfrm>
        </p:spPr>
        <p:txBody>
          <a:bodyPr anchor="t">
            <a:normAutofit/>
          </a:bodyPr>
          <a:lstStyle/>
          <a:p>
            <a:pPr marL="0" indent="0">
              <a:buNone/>
            </a:pPr>
            <a:endParaRPr lang="en-GB" sz="1350">
              <a:solidFill>
                <a:schemeClr val="tx2"/>
              </a:solidFill>
            </a:endParaRPr>
          </a:p>
          <a:p>
            <a:endParaRPr lang="en-GB" sz="1350">
              <a:solidFill>
                <a:schemeClr val="tx2"/>
              </a:solidFill>
            </a:endParaRPr>
          </a:p>
        </p:txBody>
      </p:sp>
      <p:pic>
        <p:nvPicPr>
          <p:cNvPr id="4" name="Picture 3">
            <a:extLst>
              <a:ext uri="{FF2B5EF4-FFF2-40B4-BE49-F238E27FC236}">
                <a16:creationId xmlns:a16="http://schemas.microsoft.com/office/drawing/2014/main" id="{513E46DF-DD13-D685-9E7B-9C7B0E3B5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545" y="218324"/>
            <a:ext cx="5326841" cy="1600078"/>
          </a:xfrm>
          <a:prstGeom prst="rect">
            <a:avLst/>
          </a:prstGeom>
        </p:spPr>
      </p:pic>
      <p:pic>
        <p:nvPicPr>
          <p:cNvPr id="9" name="Picture 8">
            <a:extLst>
              <a:ext uri="{FF2B5EF4-FFF2-40B4-BE49-F238E27FC236}">
                <a16:creationId xmlns:a16="http://schemas.microsoft.com/office/drawing/2014/main" id="{5F3D1E1E-C72B-8695-2FC9-A51A650F2E7E}"/>
              </a:ext>
            </a:extLst>
          </p:cNvPr>
          <p:cNvPicPr>
            <a:picLocks noChangeAspect="1"/>
          </p:cNvPicPr>
          <p:nvPr/>
        </p:nvPicPr>
        <p:blipFill>
          <a:blip r:embed="rId3"/>
          <a:stretch>
            <a:fillRect/>
          </a:stretch>
        </p:blipFill>
        <p:spPr>
          <a:xfrm>
            <a:off x="1070120" y="2673512"/>
            <a:ext cx="6456953" cy="3166125"/>
          </a:xfrm>
          <a:prstGeom prst="rect">
            <a:avLst/>
          </a:prstGeom>
        </p:spPr>
      </p:pic>
      <p:pic>
        <p:nvPicPr>
          <p:cNvPr id="13" name="Picture 12">
            <a:extLst>
              <a:ext uri="{FF2B5EF4-FFF2-40B4-BE49-F238E27FC236}">
                <a16:creationId xmlns:a16="http://schemas.microsoft.com/office/drawing/2014/main" id="{3E07C36B-2A2C-7E80-F352-EC1876B34D64}"/>
              </a:ext>
            </a:extLst>
          </p:cNvPr>
          <p:cNvPicPr>
            <a:picLocks noChangeAspect="1"/>
          </p:cNvPicPr>
          <p:nvPr/>
        </p:nvPicPr>
        <p:blipFill>
          <a:blip r:embed="rId4"/>
          <a:stretch>
            <a:fillRect/>
          </a:stretch>
        </p:blipFill>
        <p:spPr>
          <a:xfrm>
            <a:off x="7543800" y="5410200"/>
            <a:ext cx="1364550" cy="1254020"/>
          </a:xfrm>
          <a:prstGeom prst="rect">
            <a:avLst/>
          </a:prstGeom>
        </p:spPr>
      </p:pic>
    </p:spTree>
    <p:extLst>
      <p:ext uri="{BB962C8B-B14F-4D97-AF65-F5344CB8AC3E}">
        <p14:creationId xmlns:p14="http://schemas.microsoft.com/office/powerpoint/2010/main" val="1089819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1AC1AFD-5A28-76CA-69F2-B1D49F3B9349}"/>
              </a:ext>
            </a:extLst>
          </p:cNvPr>
          <p:cNvPicPr>
            <a:picLocks noGrp="1" noChangeAspect="1"/>
          </p:cNvPicPr>
          <p:nvPr>
            <p:ph idx="1"/>
          </p:nvPr>
        </p:nvPicPr>
        <p:blipFill>
          <a:blip r:embed="rId2"/>
          <a:stretch>
            <a:fillRect/>
          </a:stretch>
        </p:blipFill>
        <p:spPr>
          <a:xfrm>
            <a:off x="628650" y="762000"/>
            <a:ext cx="5730737" cy="2389839"/>
          </a:xfrm>
          <a:prstGeom prst="rect">
            <a:avLst/>
          </a:prstGeom>
        </p:spPr>
      </p:pic>
      <p:pic>
        <p:nvPicPr>
          <p:cNvPr id="5" name="Picture 4">
            <a:extLst>
              <a:ext uri="{FF2B5EF4-FFF2-40B4-BE49-F238E27FC236}">
                <a16:creationId xmlns:a16="http://schemas.microsoft.com/office/drawing/2014/main" id="{C70C91E1-AC6D-F989-01EB-77449CDEF658}"/>
              </a:ext>
            </a:extLst>
          </p:cNvPr>
          <p:cNvPicPr>
            <a:picLocks noChangeAspect="1"/>
          </p:cNvPicPr>
          <p:nvPr/>
        </p:nvPicPr>
        <p:blipFill>
          <a:blip r:embed="rId3"/>
          <a:stretch>
            <a:fillRect/>
          </a:stretch>
        </p:blipFill>
        <p:spPr>
          <a:xfrm>
            <a:off x="7086600" y="5526910"/>
            <a:ext cx="1856252" cy="965964"/>
          </a:xfrm>
          <a:prstGeom prst="rect">
            <a:avLst/>
          </a:prstGeom>
        </p:spPr>
      </p:pic>
      <p:pic>
        <p:nvPicPr>
          <p:cNvPr id="10" name="Picture 9">
            <a:extLst>
              <a:ext uri="{FF2B5EF4-FFF2-40B4-BE49-F238E27FC236}">
                <a16:creationId xmlns:a16="http://schemas.microsoft.com/office/drawing/2014/main" id="{748B18D3-2957-2258-6B1B-0A33567F0993}"/>
              </a:ext>
            </a:extLst>
          </p:cNvPr>
          <p:cNvPicPr>
            <a:picLocks noChangeAspect="1"/>
          </p:cNvPicPr>
          <p:nvPr/>
        </p:nvPicPr>
        <p:blipFill rotWithShape="1">
          <a:blip r:embed="rId4"/>
          <a:srcRect t="-1" b="2020"/>
          <a:stretch>
            <a:fillRect/>
          </a:stretch>
        </p:blipFill>
        <p:spPr bwMode="auto">
          <a:xfrm>
            <a:off x="628650" y="3429000"/>
            <a:ext cx="5731510" cy="2895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1732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686B-97FA-48DB-B0C5-611BCC88DEEF}"/>
              </a:ext>
            </a:extLst>
          </p:cNvPr>
          <p:cNvSpPr>
            <a:spLocks noGrp="1"/>
          </p:cNvSpPr>
          <p:nvPr>
            <p:ph type="title"/>
          </p:nvPr>
        </p:nvSpPr>
        <p:spPr/>
        <p:txBody>
          <a:bodyPr/>
          <a:lstStyle/>
          <a:p>
            <a:pPr marL="171450" marR="0" lvl="0" indent="-171450" defTabSz="685800" rtl="0" eaLnBrk="1" fontAlgn="auto" latinLnBrk="0" hangingPunct="1">
              <a:lnSpc>
                <a:spcPct val="90000"/>
              </a:lnSpc>
              <a:spcBef>
                <a:spcPts val="750"/>
              </a:spcBef>
              <a:spcAft>
                <a:spcPts val="0"/>
              </a:spcAft>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Your Voices Share – External Scrutiny</a:t>
            </a:r>
            <a:br>
              <a:rPr kumimoji="0" lang="en-GB" sz="2100" b="0" i="0" u="none" strike="noStrike" kern="1200" cap="none" spc="0" normalizeH="0" baseline="0" noProof="0" dirty="0">
                <a:ln>
                  <a:noFill/>
                </a:ln>
                <a:solidFill>
                  <a:prstClr val="black"/>
                </a:solidFill>
                <a:effectLst/>
                <a:uLnTx/>
                <a:uFillTx/>
                <a:latin typeface="Aptos" panose="02110004020202020204"/>
                <a:ea typeface="+mn-ea"/>
                <a:cs typeface="+mn-cs"/>
              </a:rPr>
            </a:br>
            <a:endParaRPr lang="en-GB" dirty="0"/>
          </a:p>
        </p:txBody>
      </p:sp>
      <p:sp>
        <p:nvSpPr>
          <p:cNvPr id="3" name="Content Placeholder 2">
            <a:extLst>
              <a:ext uri="{FF2B5EF4-FFF2-40B4-BE49-F238E27FC236}">
                <a16:creationId xmlns:a16="http://schemas.microsoft.com/office/drawing/2014/main" id="{E3B47D67-907F-00A7-F3D2-9A6840B18C44}"/>
              </a:ext>
            </a:extLst>
          </p:cNvPr>
          <p:cNvSpPr>
            <a:spLocks noGrp="1"/>
          </p:cNvSpPr>
          <p:nvPr>
            <p:ph idx="1"/>
          </p:nvPr>
        </p:nvSpPr>
        <p:spPr/>
        <p:txBody>
          <a:bodyPr/>
          <a:lstStyle/>
          <a:p>
            <a:pPr>
              <a:lnSpc>
                <a:spcPct val="115000"/>
              </a:lnSpc>
              <a:spcBef>
                <a:spcPts val="1200"/>
              </a:spcBef>
              <a:spcAft>
                <a:spcPts val="1200"/>
              </a:spcAft>
            </a:pPr>
            <a:r>
              <a:rPr lang="en-GB" sz="2400" b="1" i="1" kern="100" dirty="0">
                <a:latin typeface="Aptos" panose="020B0004020202020204" pitchFamily="34" charset="0"/>
                <a:ea typeface="Aptos" panose="020B0004020202020204" pitchFamily="34" charset="0"/>
                <a:cs typeface="Aptos" panose="020B0004020202020204" pitchFamily="34" charset="0"/>
              </a:rPr>
              <a:t>Local Government Association</a:t>
            </a:r>
          </a:p>
          <a:p>
            <a:pPr algn="ctr">
              <a:lnSpc>
                <a:spcPct val="115000"/>
              </a:lnSpc>
              <a:spcBef>
                <a:spcPts val="1200"/>
              </a:spcBef>
              <a:spcAft>
                <a:spcPts val="1200"/>
              </a:spcAft>
              <a:buNone/>
            </a:pPr>
            <a:r>
              <a:rPr lang="en-GB" sz="2400" b="1" i="1" kern="100" dirty="0">
                <a:effectLst/>
                <a:latin typeface="Aptos" panose="020B0004020202020204" pitchFamily="34" charset="0"/>
                <a:ea typeface="Aptos" panose="020B0004020202020204" pitchFamily="34" charset="0"/>
                <a:cs typeface="Aptos" panose="020B0004020202020204" pitchFamily="34" charset="0"/>
              </a:rPr>
              <a:t>"The parent carer annual survey is impressive and is being used to inform people about practice and service decisions.“</a:t>
            </a:r>
          </a:p>
          <a:p>
            <a:pPr>
              <a:lnSpc>
                <a:spcPct val="115000"/>
              </a:lnSpc>
              <a:spcBef>
                <a:spcPts val="1200"/>
              </a:spcBef>
              <a:spcAft>
                <a:spcPts val="1200"/>
              </a:spcAft>
            </a:pPr>
            <a:r>
              <a:rPr lang="en-GB" sz="2400" b="1" i="1" kern="100" dirty="0">
                <a:latin typeface="Aptos" panose="020B0004020202020204" pitchFamily="34" charset="0"/>
                <a:ea typeface="Aptos" panose="020B0004020202020204" pitchFamily="34" charset="0"/>
                <a:cs typeface="Times New Roman" panose="02020603050405020304" pitchFamily="18" charset="0"/>
              </a:rPr>
              <a:t>Ofsted and Care Quality Commission</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BBDCF097-42E6-D497-0237-9D59D9997FCD}"/>
              </a:ext>
            </a:extLst>
          </p:cNvPr>
          <p:cNvPicPr>
            <a:picLocks noChangeAspect="1"/>
          </p:cNvPicPr>
          <p:nvPr/>
        </p:nvPicPr>
        <p:blipFill>
          <a:blip r:embed="rId2"/>
          <a:stretch>
            <a:fillRect/>
          </a:stretch>
        </p:blipFill>
        <p:spPr>
          <a:xfrm>
            <a:off x="6703760" y="5301023"/>
            <a:ext cx="2293183" cy="1191851"/>
          </a:xfrm>
          <a:prstGeom prst="rect">
            <a:avLst/>
          </a:prstGeom>
        </p:spPr>
      </p:pic>
      <p:pic>
        <p:nvPicPr>
          <p:cNvPr id="9" name="Picture 8">
            <a:extLst>
              <a:ext uri="{FF2B5EF4-FFF2-40B4-BE49-F238E27FC236}">
                <a16:creationId xmlns:a16="http://schemas.microsoft.com/office/drawing/2014/main" id="{5280B90C-4CF3-BF69-255D-CCD2911EDBF3}"/>
              </a:ext>
            </a:extLst>
          </p:cNvPr>
          <p:cNvPicPr>
            <a:picLocks noChangeAspect="1"/>
          </p:cNvPicPr>
          <p:nvPr/>
        </p:nvPicPr>
        <p:blipFill>
          <a:blip r:embed="rId3"/>
          <a:stretch>
            <a:fillRect/>
          </a:stretch>
        </p:blipFill>
        <p:spPr>
          <a:xfrm>
            <a:off x="432655" y="5086543"/>
            <a:ext cx="2752725" cy="1443502"/>
          </a:xfrm>
          <a:prstGeom prst="rect">
            <a:avLst/>
          </a:prstGeom>
        </p:spPr>
      </p:pic>
      <p:pic>
        <p:nvPicPr>
          <p:cNvPr id="11" name="Picture 10">
            <a:extLst>
              <a:ext uri="{FF2B5EF4-FFF2-40B4-BE49-F238E27FC236}">
                <a16:creationId xmlns:a16="http://schemas.microsoft.com/office/drawing/2014/main" id="{0EDB7F39-E50F-FEFB-581F-1F2298012379}"/>
              </a:ext>
            </a:extLst>
          </p:cNvPr>
          <p:cNvPicPr>
            <a:picLocks noChangeAspect="1"/>
          </p:cNvPicPr>
          <p:nvPr/>
        </p:nvPicPr>
        <p:blipFill>
          <a:blip r:embed="rId4"/>
          <a:stretch>
            <a:fillRect/>
          </a:stretch>
        </p:blipFill>
        <p:spPr>
          <a:xfrm>
            <a:off x="3506527" y="4804994"/>
            <a:ext cx="3009900" cy="2006600"/>
          </a:xfrm>
          <a:prstGeom prst="rect">
            <a:avLst/>
          </a:prstGeom>
        </p:spPr>
      </p:pic>
    </p:spTree>
    <p:extLst>
      <p:ext uri="{BB962C8B-B14F-4D97-AF65-F5344CB8AC3E}">
        <p14:creationId xmlns:p14="http://schemas.microsoft.com/office/powerpoint/2010/main" val="4854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59041-855D-1686-E350-716C2F391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277F8-869C-CD0B-18A2-29A496A3AF8A}"/>
              </a:ext>
            </a:extLst>
          </p:cNvPr>
          <p:cNvSpPr>
            <a:spLocks noGrp="1"/>
          </p:cNvSpPr>
          <p:nvPr>
            <p:ph type="title"/>
          </p:nvPr>
        </p:nvSpPr>
        <p:spPr/>
        <p:txBody>
          <a:bodyPr>
            <a:normAutofit fontScale="90000"/>
          </a:bodyPr>
          <a:lstStyle/>
          <a:p>
            <a:pPr marL="171450" indent="-171450" algn="ctr">
              <a:spcBef>
                <a:spcPts val="750"/>
              </a:spcBef>
              <a:defRPr/>
            </a:pPr>
            <a:r>
              <a:rPr lang="en-GB" sz="3600" dirty="0"/>
              <a:t>Championing Co-Production</a:t>
            </a:r>
            <a:br>
              <a:rPr lang="en-GB" sz="2400" dirty="0"/>
            </a:br>
            <a:br>
              <a:rPr kumimoji="0" lang="en-GB" sz="2100" b="0" i="0" u="none" strike="noStrike" kern="1200" cap="none" spc="0" normalizeH="0" baseline="0" noProof="0" dirty="0">
                <a:ln>
                  <a:noFill/>
                </a:ln>
                <a:solidFill>
                  <a:prstClr val="black"/>
                </a:solidFill>
                <a:effectLst/>
                <a:uLnTx/>
                <a:uFillTx/>
                <a:latin typeface="Aptos" panose="02110004020202020204"/>
                <a:ea typeface="+mn-ea"/>
                <a:cs typeface="+mn-cs"/>
              </a:rPr>
            </a:br>
            <a:endParaRPr lang="en-GB" dirty="0"/>
          </a:p>
        </p:txBody>
      </p:sp>
      <p:pic>
        <p:nvPicPr>
          <p:cNvPr id="6" name="Content Placeholder 5">
            <a:extLst>
              <a:ext uri="{FF2B5EF4-FFF2-40B4-BE49-F238E27FC236}">
                <a16:creationId xmlns:a16="http://schemas.microsoft.com/office/drawing/2014/main" id="{E780FFD1-E034-54DD-8786-E8C95CC03CBA}"/>
              </a:ext>
            </a:extLst>
          </p:cNvPr>
          <p:cNvPicPr>
            <a:picLocks noGrp="1" noChangeAspect="1"/>
          </p:cNvPicPr>
          <p:nvPr>
            <p:ph idx="1"/>
          </p:nvPr>
        </p:nvPicPr>
        <p:blipFill>
          <a:blip r:embed="rId2"/>
          <a:stretch>
            <a:fillRect/>
          </a:stretch>
        </p:blipFill>
        <p:spPr>
          <a:xfrm>
            <a:off x="838200" y="4567845"/>
            <a:ext cx="2945516" cy="2083782"/>
          </a:xfrm>
          <a:prstGeom prst="rect">
            <a:avLst/>
          </a:prstGeom>
        </p:spPr>
      </p:pic>
      <p:pic>
        <p:nvPicPr>
          <p:cNvPr id="5" name="Picture 4">
            <a:extLst>
              <a:ext uri="{FF2B5EF4-FFF2-40B4-BE49-F238E27FC236}">
                <a16:creationId xmlns:a16="http://schemas.microsoft.com/office/drawing/2014/main" id="{6AA3784D-98EA-1F3F-0D27-5D883277C3DD}"/>
              </a:ext>
            </a:extLst>
          </p:cNvPr>
          <p:cNvPicPr>
            <a:picLocks noChangeAspect="1"/>
          </p:cNvPicPr>
          <p:nvPr/>
        </p:nvPicPr>
        <p:blipFill>
          <a:blip r:embed="rId3"/>
          <a:stretch>
            <a:fillRect/>
          </a:stretch>
        </p:blipFill>
        <p:spPr>
          <a:xfrm>
            <a:off x="7612018" y="5873753"/>
            <a:ext cx="1496670" cy="777874"/>
          </a:xfrm>
          <a:prstGeom prst="rect">
            <a:avLst/>
          </a:prstGeom>
        </p:spPr>
      </p:pic>
      <p:pic>
        <p:nvPicPr>
          <p:cNvPr id="8" name="Picture 7">
            <a:extLst>
              <a:ext uri="{FF2B5EF4-FFF2-40B4-BE49-F238E27FC236}">
                <a16:creationId xmlns:a16="http://schemas.microsoft.com/office/drawing/2014/main" id="{8EB0C673-2AC2-40F2-1656-74B46E84345E}"/>
              </a:ext>
            </a:extLst>
          </p:cNvPr>
          <p:cNvPicPr>
            <a:picLocks noChangeAspect="1"/>
          </p:cNvPicPr>
          <p:nvPr/>
        </p:nvPicPr>
        <p:blipFill>
          <a:blip r:embed="rId4"/>
          <a:srcRect l="27022" t="6809" r="27872" b="3715"/>
          <a:stretch>
            <a:fillRect/>
          </a:stretch>
        </p:blipFill>
        <p:spPr>
          <a:xfrm>
            <a:off x="838200" y="1690689"/>
            <a:ext cx="2271571" cy="2253023"/>
          </a:xfrm>
          <a:prstGeom prst="rect">
            <a:avLst/>
          </a:prstGeom>
        </p:spPr>
      </p:pic>
      <p:pic>
        <p:nvPicPr>
          <p:cNvPr id="12" name="Picture 11">
            <a:extLst>
              <a:ext uri="{FF2B5EF4-FFF2-40B4-BE49-F238E27FC236}">
                <a16:creationId xmlns:a16="http://schemas.microsoft.com/office/drawing/2014/main" id="{FB3EBE1E-F2E5-10B4-636A-DE2BA76FCC8B}"/>
              </a:ext>
            </a:extLst>
          </p:cNvPr>
          <p:cNvPicPr>
            <a:picLocks noChangeAspect="1"/>
          </p:cNvPicPr>
          <p:nvPr/>
        </p:nvPicPr>
        <p:blipFill>
          <a:blip r:embed="rId5"/>
          <a:stretch>
            <a:fillRect/>
          </a:stretch>
        </p:blipFill>
        <p:spPr>
          <a:xfrm>
            <a:off x="4114800" y="1359545"/>
            <a:ext cx="3665538" cy="5273497"/>
          </a:xfrm>
          <a:prstGeom prst="rect">
            <a:avLst/>
          </a:prstGeom>
        </p:spPr>
      </p:pic>
    </p:spTree>
    <p:extLst>
      <p:ext uri="{BB962C8B-B14F-4D97-AF65-F5344CB8AC3E}">
        <p14:creationId xmlns:p14="http://schemas.microsoft.com/office/powerpoint/2010/main" val="491361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drawing">
            <a:extLst>
              <a:ext uri="{FF2B5EF4-FFF2-40B4-BE49-F238E27FC236}">
                <a16:creationId xmlns:a16="http://schemas.microsoft.com/office/drawing/2014/main" id="{7C6592C3-565D-B007-1D4E-A82459D7404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6800" y="1295400"/>
            <a:ext cx="7347832" cy="4267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ECBBA-F11E-9E98-9744-B6E00D38DE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EA52B-70EB-ABB6-FD83-E915A5C7DF41}"/>
              </a:ext>
            </a:extLst>
          </p:cNvPr>
          <p:cNvSpPr>
            <a:spLocks noGrp="1"/>
          </p:cNvSpPr>
          <p:nvPr>
            <p:ph type="title"/>
          </p:nvPr>
        </p:nvSpPr>
        <p:spPr>
          <a:xfrm>
            <a:off x="628650" y="153192"/>
            <a:ext cx="7886700" cy="1325563"/>
          </a:xfrm>
        </p:spPr>
        <p:txBody>
          <a:bodyPr/>
          <a:lstStyle/>
          <a:p>
            <a:pPr algn="ctr"/>
            <a:r>
              <a:rPr lang="en-GB" b="1" dirty="0"/>
              <a:t>Time to Vote </a:t>
            </a:r>
          </a:p>
        </p:txBody>
      </p:sp>
      <p:pic>
        <p:nvPicPr>
          <p:cNvPr id="6" name="Content Placeholder 5">
            <a:extLst>
              <a:ext uri="{FF2B5EF4-FFF2-40B4-BE49-F238E27FC236}">
                <a16:creationId xmlns:a16="http://schemas.microsoft.com/office/drawing/2014/main" id="{A7FDAED3-5400-00A8-68B9-1A7C79ED57D6}"/>
              </a:ext>
            </a:extLst>
          </p:cNvPr>
          <p:cNvPicPr>
            <a:picLocks noGrp="1" noChangeAspect="1"/>
          </p:cNvPicPr>
          <p:nvPr>
            <p:ph idx="1"/>
          </p:nvPr>
        </p:nvPicPr>
        <p:blipFill>
          <a:blip r:embed="rId2"/>
          <a:stretch>
            <a:fillRect/>
          </a:stretch>
        </p:blipFill>
        <p:spPr>
          <a:xfrm>
            <a:off x="914400" y="2022113"/>
            <a:ext cx="3479664" cy="4351338"/>
          </a:xfrm>
          <a:prstGeom prst="rect">
            <a:avLst/>
          </a:prstGeom>
        </p:spPr>
      </p:pic>
      <p:pic>
        <p:nvPicPr>
          <p:cNvPr id="5" name="Picture 4">
            <a:extLst>
              <a:ext uri="{FF2B5EF4-FFF2-40B4-BE49-F238E27FC236}">
                <a16:creationId xmlns:a16="http://schemas.microsoft.com/office/drawing/2014/main" id="{8F6BE8A6-10FD-F254-1EB2-EDE4B2BE3C66}"/>
              </a:ext>
            </a:extLst>
          </p:cNvPr>
          <p:cNvPicPr>
            <a:picLocks noChangeAspect="1"/>
          </p:cNvPicPr>
          <p:nvPr/>
        </p:nvPicPr>
        <p:blipFill>
          <a:blip r:embed="rId3"/>
          <a:stretch>
            <a:fillRect/>
          </a:stretch>
        </p:blipFill>
        <p:spPr>
          <a:xfrm>
            <a:off x="6858000" y="5410200"/>
            <a:ext cx="1853345" cy="963251"/>
          </a:xfrm>
          <a:prstGeom prst="rect">
            <a:avLst/>
          </a:prstGeom>
        </p:spPr>
      </p:pic>
      <p:sp>
        <p:nvSpPr>
          <p:cNvPr id="7" name="Content Placeholder 2">
            <a:extLst>
              <a:ext uri="{FF2B5EF4-FFF2-40B4-BE49-F238E27FC236}">
                <a16:creationId xmlns:a16="http://schemas.microsoft.com/office/drawing/2014/main" id="{B4A072D6-115F-96DC-A646-3C907A85EF9F}"/>
              </a:ext>
            </a:extLst>
          </p:cNvPr>
          <p:cNvSpPr txBox="1">
            <a:spLocks/>
          </p:cNvSpPr>
          <p:nvPr/>
        </p:nvSpPr>
        <p:spPr>
          <a:xfrm>
            <a:off x="4572000" y="2362763"/>
            <a:ext cx="3765412"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lnSpc>
                <a:spcPct val="115000"/>
              </a:lnSpc>
              <a:spcBef>
                <a:spcPts val="1200"/>
              </a:spcBef>
              <a:spcAft>
                <a:spcPts val="1200"/>
              </a:spcAft>
            </a:pPr>
            <a:r>
              <a:rPr lang="en-GB" sz="2400" b="1" kern="100" dirty="0">
                <a:latin typeface="Aptos" panose="020B0004020202020204" pitchFamily="34" charset="0"/>
                <a:ea typeface="Aptos" panose="020B0004020202020204" pitchFamily="34" charset="0"/>
                <a:cs typeface="Aptos" panose="020B0004020202020204" pitchFamily="34" charset="0"/>
              </a:rPr>
              <a:t>Chair</a:t>
            </a:r>
          </a:p>
          <a:p>
            <a:pPr lvl="1" fontAlgn="auto">
              <a:lnSpc>
                <a:spcPct val="115000"/>
              </a:lnSpc>
              <a:spcBef>
                <a:spcPts val="1200"/>
              </a:spcBef>
              <a:spcAft>
                <a:spcPts val="1200"/>
              </a:spcAft>
            </a:pPr>
            <a:r>
              <a:rPr lang="en-GB" sz="2500" kern="100" dirty="0">
                <a:latin typeface="Aptos" panose="020B0004020202020204" pitchFamily="34" charset="0"/>
                <a:ea typeface="Aptos" panose="020B0004020202020204" pitchFamily="34" charset="0"/>
                <a:cs typeface="Times New Roman" panose="02020603050405020304" pitchFamily="18" charset="0"/>
              </a:rPr>
              <a:t>Lucy Kennerley</a:t>
            </a:r>
          </a:p>
          <a:p>
            <a:pPr fontAlgn="auto">
              <a:lnSpc>
                <a:spcPct val="115000"/>
              </a:lnSpc>
              <a:spcBef>
                <a:spcPts val="1200"/>
              </a:spcBef>
              <a:spcAft>
                <a:spcPts val="1200"/>
              </a:spcAft>
            </a:pPr>
            <a:r>
              <a:rPr lang="en-GB" sz="2800" b="1" kern="100" dirty="0">
                <a:latin typeface="Aptos" panose="020B0004020202020204" pitchFamily="34" charset="0"/>
                <a:ea typeface="Aptos" panose="020B0004020202020204" pitchFamily="34" charset="0"/>
                <a:cs typeface="Times New Roman" panose="02020603050405020304" pitchFamily="18" charset="0"/>
              </a:rPr>
              <a:t>Secretary</a:t>
            </a:r>
          </a:p>
          <a:p>
            <a:pPr lvl="1" fontAlgn="auto">
              <a:lnSpc>
                <a:spcPct val="115000"/>
              </a:lnSpc>
              <a:spcBef>
                <a:spcPts val="1200"/>
              </a:spcBef>
              <a:spcAft>
                <a:spcPts val="1200"/>
              </a:spcAft>
            </a:pPr>
            <a:r>
              <a:rPr lang="en-GB" sz="2500" kern="100" dirty="0">
                <a:latin typeface="Aptos" panose="020B0004020202020204" pitchFamily="34" charset="0"/>
                <a:ea typeface="Aptos" panose="020B0004020202020204" pitchFamily="34" charset="0"/>
                <a:cs typeface="Times New Roman" panose="02020603050405020304" pitchFamily="18" charset="0"/>
              </a:rPr>
              <a:t>Jayne Roberts</a:t>
            </a:r>
          </a:p>
          <a:p>
            <a:pPr fontAlgn="auto">
              <a:spcAft>
                <a:spcPts val="0"/>
              </a:spcAft>
            </a:pPr>
            <a:endParaRPr lang="en-GB" dirty="0"/>
          </a:p>
        </p:txBody>
      </p:sp>
    </p:spTree>
    <p:extLst>
      <p:ext uri="{BB962C8B-B14F-4D97-AF65-F5344CB8AC3E}">
        <p14:creationId xmlns:p14="http://schemas.microsoft.com/office/powerpoint/2010/main" val="1047649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93C8E-3F18-E7F8-54E4-6AAAC319A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97DBB-B00D-0057-7F89-AD4B07994537}"/>
              </a:ext>
            </a:extLst>
          </p:cNvPr>
          <p:cNvSpPr>
            <a:spLocks noGrp="1"/>
          </p:cNvSpPr>
          <p:nvPr>
            <p:ph type="title"/>
          </p:nvPr>
        </p:nvSpPr>
        <p:spPr/>
        <p:txBody>
          <a:bodyPr/>
          <a:lstStyle/>
          <a:p>
            <a:r>
              <a:rPr lang="en-GB" dirty="0"/>
              <a:t>Plans for 2026/27</a:t>
            </a:r>
          </a:p>
        </p:txBody>
      </p:sp>
      <p:sp>
        <p:nvSpPr>
          <p:cNvPr id="3" name="Content Placeholder 2">
            <a:extLst>
              <a:ext uri="{FF2B5EF4-FFF2-40B4-BE49-F238E27FC236}">
                <a16:creationId xmlns:a16="http://schemas.microsoft.com/office/drawing/2014/main" id="{09254CA6-01DA-1612-BDB3-BBBDA256FB9D}"/>
              </a:ext>
            </a:extLst>
          </p:cNvPr>
          <p:cNvSpPr>
            <a:spLocks noGrp="1"/>
          </p:cNvSpPr>
          <p:nvPr>
            <p:ph idx="1"/>
          </p:nvPr>
        </p:nvSpPr>
        <p:spPr/>
        <p:txBody>
          <a:bodyPr>
            <a:normAutofit fontScale="32500" lnSpcReduction="20000"/>
          </a:bodyPr>
          <a:lstStyle/>
          <a:p>
            <a:r>
              <a:rPr lang="en-GB" sz="7200" b="1" dirty="0">
                <a:solidFill>
                  <a:schemeClr val="accent1">
                    <a:lumMod val="60000"/>
                    <a:lumOff val="40000"/>
                  </a:schemeClr>
                </a:solidFill>
              </a:rPr>
              <a:t>Virtual Forums:</a:t>
            </a:r>
            <a:endParaRPr lang="en-GB" sz="7200" dirty="0">
              <a:solidFill>
                <a:schemeClr val="accent1">
                  <a:lumMod val="60000"/>
                  <a:lumOff val="40000"/>
                </a:schemeClr>
              </a:solidFill>
            </a:endParaRPr>
          </a:p>
          <a:p>
            <a:pPr marL="0" lvl="0" indent="0">
              <a:buNone/>
            </a:pPr>
            <a:r>
              <a:rPr lang="en-GB" sz="7200" dirty="0"/>
              <a:t>Who We Are and What We Do</a:t>
            </a:r>
          </a:p>
          <a:p>
            <a:pPr marL="0" indent="0">
              <a:buNone/>
            </a:pPr>
            <a:r>
              <a:rPr lang="en-GB" sz="7200"/>
              <a:t>Children </a:t>
            </a:r>
            <a:r>
              <a:rPr lang="en-GB" sz="7200" dirty="0"/>
              <a:t>and Young People’s Mental Health</a:t>
            </a:r>
          </a:p>
          <a:p>
            <a:pPr marL="0" indent="0">
              <a:buNone/>
            </a:pPr>
            <a:r>
              <a:rPr lang="en-GB" sz="7200"/>
              <a:t>Technology </a:t>
            </a:r>
            <a:r>
              <a:rPr lang="en-GB" sz="7200" dirty="0"/>
              <a:t>and Digital Resources</a:t>
            </a:r>
          </a:p>
          <a:p>
            <a:pPr marL="0" indent="0">
              <a:buNone/>
            </a:pPr>
            <a:r>
              <a:rPr lang="en-GB" sz="7200" dirty="0"/>
              <a:t>ADHD — Training Session</a:t>
            </a:r>
          </a:p>
          <a:p>
            <a:r>
              <a:rPr lang="en-GB" sz="7200" b="1" cap="all" dirty="0">
                <a:solidFill>
                  <a:schemeClr val="accent1">
                    <a:lumMod val="60000"/>
                    <a:lumOff val="40000"/>
                  </a:schemeClr>
                </a:solidFill>
              </a:rPr>
              <a:t>In person events</a:t>
            </a:r>
            <a:endParaRPr lang="en-GB" sz="7200" dirty="0">
              <a:solidFill>
                <a:schemeClr val="accent1">
                  <a:lumMod val="60000"/>
                  <a:lumOff val="40000"/>
                </a:schemeClr>
              </a:solidFill>
            </a:endParaRPr>
          </a:p>
          <a:p>
            <a:pPr marL="0" indent="0">
              <a:buNone/>
            </a:pPr>
            <a:r>
              <a:rPr lang="en-GB" sz="7200" dirty="0"/>
              <a:t>Social Care, Family Support and Short Breaks</a:t>
            </a:r>
          </a:p>
          <a:p>
            <a:pPr marL="0" indent="0">
              <a:buNone/>
            </a:pPr>
            <a:r>
              <a:rPr lang="en-GB" sz="7200" dirty="0"/>
              <a:t>Education, Health and Wellbeing</a:t>
            </a:r>
          </a:p>
          <a:p>
            <a:pPr marL="0" indent="0">
              <a:buNone/>
            </a:pPr>
            <a:r>
              <a:rPr lang="en-GB" sz="7200" dirty="0"/>
              <a:t>Preparation for Adulthood</a:t>
            </a:r>
          </a:p>
          <a:p>
            <a:pPr marL="0" indent="0">
              <a:buNone/>
            </a:pPr>
            <a:r>
              <a:rPr lang="en-GB" sz="7200" dirty="0"/>
              <a:t>Support for Me as a Carer</a:t>
            </a:r>
          </a:p>
          <a:p>
            <a:pPr marL="0" indent="0">
              <a:buNone/>
            </a:pPr>
            <a:r>
              <a:rPr lang="en-GB" sz="7200" dirty="0"/>
              <a:t>Carer Wellbeing Training Programme</a:t>
            </a:r>
          </a:p>
          <a:p>
            <a:pPr marL="0" indent="0">
              <a:buNone/>
            </a:pPr>
            <a:r>
              <a:rPr lang="en-GB" sz="8600" b="1" dirty="0">
                <a:solidFill>
                  <a:schemeClr val="accent1">
                    <a:lumMod val="60000"/>
                    <a:lumOff val="40000"/>
                  </a:schemeClr>
                </a:solidFill>
              </a:rPr>
              <a:t>Volunteer Training</a:t>
            </a:r>
            <a:r>
              <a:rPr lang="en-GB" sz="8600" dirty="0">
                <a:solidFill>
                  <a:schemeClr val="accent1">
                    <a:lumMod val="60000"/>
                    <a:lumOff val="40000"/>
                  </a:schemeClr>
                </a:solidFill>
              </a:rPr>
              <a:t>	</a:t>
            </a:r>
          </a:p>
        </p:txBody>
      </p:sp>
      <p:pic>
        <p:nvPicPr>
          <p:cNvPr id="4" name="Picture 3">
            <a:extLst>
              <a:ext uri="{FF2B5EF4-FFF2-40B4-BE49-F238E27FC236}">
                <a16:creationId xmlns:a16="http://schemas.microsoft.com/office/drawing/2014/main" id="{25F080A1-4353-AC23-2088-116561BE9F6A}"/>
              </a:ext>
            </a:extLst>
          </p:cNvPr>
          <p:cNvPicPr>
            <a:picLocks noChangeAspect="1"/>
          </p:cNvPicPr>
          <p:nvPr/>
        </p:nvPicPr>
        <p:blipFill>
          <a:blip r:embed="rId2"/>
          <a:stretch>
            <a:fillRect/>
          </a:stretch>
        </p:blipFill>
        <p:spPr>
          <a:xfrm>
            <a:off x="6972970" y="4887751"/>
            <a:ext cx="1920407" cy="1001355"/>
          </a:xfrm>
          <a:prstGeom prst="rect">
            <a:avLst/>
          </a:prstGeom>
        </p:spPr>
      </p:pic>
    </p:spTree>
    <p:extLst>
      <p:ext uri="{BB962C8B-B14F-4D97-AF65-F5344CB8AC3E}">
        <p14:creationId xmlns:p14="http://schemas.microsoft.com/office/powerpoint/2010/main" val="326262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A52CE126-6F03-F9D7-F52D-72F0C0AF01B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587AD4C-36DE-186F-BAD5-F1986E121CD3}"/>
              </a:ext>
            </a:extLst>
          </p:cNvPr>
          <p:cNvPicPr>
            <a:picLocks noChangeAspect="1"/>
          </p:cNvPicPr>
          <p:nvPr/>
        </p:nvPicPr>
        <p:blipFill>
          <a:blip r:embed="rId3"/>
          <a:stretch>
            <a:fillRect/>
          </a:stretch>
        </p:blipFill>
        <p:spPr>
          <a:xfrm>
            <a:off x="6858000" y="5410200"/>
            <a:ext cx="1853345" cy="963251"/>
          </a:xfrm>
          <a:prstGeom prst="rect">
            <a:avLst/>
          </a:prstGeom>
        </p:spPr>
      </p:pic>
      <p:pic>
        <p:nvPicPr>
          <p:cNvPr id="9" name="Content Placeholder 8">
            <a:extLst>
              <a:ext uri="{FF2B5EF4-FFF2-40B4-BE49-F238E27FC236}">
                <a16:creationId xmlns:a16="http://schemas.microsoft.com/office/drawing/2014/main" id="{258A2599-9139-FC56-00D7-E1BC92AE7259}"/>
              </a:ext>
            </a:extLst>
          </p:cNvPr>
          <p:cNvPicPr>
            <a:picLocks noGrp="1" noChangeAspect="1"/>
          </p:cNvPicPr>
          <p:nvPr>
            <p:ph idx="1"/>
          </p:nvPr>
        </p:nvPicPr>
        <p:blipFill>
          <a:blip r:embed="rId4"/>
          <a:stretch>
            <a:fillRect/>
          </a:stretch>
        </p:blipFill>
        <p:spPr>
          <a:xfrm>
            <a:off x="2817019" y="1295400"/>
            <a:ext cx="3509962" cy="3742989"/>
          </a:xfrm>
          <a:prstGeom prst="rect">
            <a:avLst/>
          </a:prstGeom>
          <a:gradFill>
            <a:gsLst>
              <a:gs pos="26418">
                <a:srgbClr val="C4E5F6"/>
              </a:gs>
              <a:gs pos="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28600">
              <a:schemeClr val="accent5">
                <a:satMod val="175000"/>
                <a:alpha val="40000"/>
              </a:schemeClr>
            </a:glow>
          </a:effectLst>
        </p:spPr>
      </p:pic>
    </p:spTree>
    <p:extLst>
      <p:ext uri="{BB962C8B-B14F-4D97-AF65-F5344CB8AC3E}">
        <p14:creationId xmlns:p14="http://schemas.microsoft.com/office/powerpoint/2010/main" val="6695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
          <p:cNvSpPr/>
          <p:nvPr/>
        </p:nvSpPr>
        <p:spPr>
          <a:xfrm>
            <a:off x="1" y="857250"/>
            <a:ext cx="9143999" cy="5143024"/>
          </a:xfrm>
          <a:prstGeom prst="rect">
            <a:avLst/>
          </a:prstGeom>
          <a:solidFill>
            <a:schemeClr val="lt1"/>
          </a:solidFill>
          <a:ln>
            <a:noFill/>
          </a:ln>
        </p:spPr>
        <p:txBody>
          <a:bodyPr spcFirstLastPara="1" wrap="square" lIns="68569" tIns="34275" rIns="68569" bIns="34275" anchor="ctr" anchorCtr="0">
            <a:noAutofit/>
          </a:bodyPr>
          <a:lstStyle/>
          <a:p>
            <a:pPr algn="ctr" defTabSz="685800" eaLnBrk="1" fontAlgn="auto" hangingPunct="1">
              <a:spcBef>
                <a:spcPts val="0"/>
              </a:spcBef>
              <a:spcAft>
                <a:spcPts val="0"/>
              </a:spcAft>
            </a:pPr>
            <a:endParaRPr sz="1350">
              <a:solidFill>
                <a:prstClr val="white"/>
              </a:solidFill>
              <a:latin typeface="Arial"/>
              <a:ea typeface="Arial"/>
              <a:cs typeface="Arial"/>
              <a:sym typeface="Arial"/>
            </a:endParaRPr>
          </a:p>
        </p:txBody>
      </p:sp>
      <p:sp>
        <p:nvSpPr>
          <p:cNvPr id="550" name="Google Shape;550;p2"/>
          <p:cNvSpPr txBox="1">
            <a:spLocks noGrp="1"/>
          </p:cNvSpPr>
          <p:nvPr>
            <p:ph type="ctrTitle"/>
          </p:nvPr>
        </p:nvSpPr>
        <p:spPr>
          <a:xfrm>
            <a:off x="5383947" y="1367048"/>
            <a:ext cx="3618164" cy="2840281"/>
          </a:xfrm>
          <a:prstGeom prst="rect">
            <a:avLst/>
          </a:prstGeom>
          <a:noFill/>
          <a:ln>
            <a:noFill/>
          </a:ln>
        </p:spPr>
        <p:txBody>
          <a:bodyPr spcFirstLastPara="1" vert="horz" wrap="square" lIns="68569" tIns="34275" rIns="68569" bIns="34275" rtlCol="0" anchor="b" anchorCtr="0">
            <a:normAutofit/>
          </a:bodyPr>
          <a:lstStyle/>
          <a:p>
            <a:pPr algn="l">
              <a:spcBef>
                <a:spcPts val="0"/>
              </a:spcBef>
              <a:buClr>
                <a:schemeClr val="dk1"/>
              </a:buClr>
              <a:buSzPts val="5600"/>
            </a:pPr>
            <a:r>
              <a:rPr lang="en-GB" sz="4200" dirty="0"/>
              <a:t>Housekeeping </a:t>
            </a:r>
            <a:br>
              <a:rPr lang="en-GB" sz="4200" dirty="0"/>
            </a:br>
            <a:endParaRPr sz="4200" dirty="0"/>
          </a:p>
        </p:txBody>
      </p:sp>
      <p:sp>
        <p:nvSpPr>
          <p:cNvPr id="551" name="Google Shape;551;p2"/>
          <p:cNvSpPr/>
          <p:nvPr/>
        </p:nvSpPr>
        <p:spPr>
          <a:xfrm rot="-5400000">
            <a:off x="1774153" y="1146568"/>
            <a:ext cx="1286609" cy="4834914"/>
          </a:xfrm>
          <a:prstGeom prst="rect">
            <a:avLst/>
          </a:prstGeom>
          <a:solidFill>
            <a:schemeClr val="accent4"/>
          </a:solidFill>
          <a:ln>
            <a:noFill/>
          </a:ln>
        </p:spPr>
        <p:txBody>
          <a:bodyPr spcFirstLastPara="1" wrap="square" lIns="68569" tIns="34275" rIns="68569" bIns="34275" anchor="ctr" anchorCtr="0">
            <a:noAutofit/>
          </a:bodyPr>
          <a:lstStyle/>
          <a:p>
            <a:pPr algn="ctr" defTabSz="685800" eaLnBrk="1" fontAlgn="auto" hangingPunct="1">
              <a:spcBef>
                <a:spcPts val="0"/>
              </a:spcBef>
              <a:spcAft>
                <a:spcPts val="0"/>
              </a:spcAft>
            </a:pPr>
            <a:endParaRPr sz="1350">
              <a:solidFill>
                <a:prstClr val="white"/>
              </a:solidFill>
              <a:latin typeface="Arial"/>
              <a:ea typeface="Arial"/>
              <a:cs typeface="Arial"/>
              <a:sym typeface="Arial"/>
            </a:endParaRPr>
          </a:p>
        </p:txBody>
      </p:sp>
      <p:sp>
        <p:nvSpPr>
          <p:cNvPr id="552" name="Google Shape;552;p2"/>
          <p:cNvSpPr/>
          <p:nvPr/>
        </p:nvSpPr>
        <p:spPr>
          <a:xfrm>
            <a:off x="550060" y="1059244"/>
            <a:ext cx="4193808" cy="46289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68569" tIns="34275" rIns="68569" bIns="34275" anchor="ctr" anchorCtr="0">
            <a:noAutofit/>
          </a:bodyPr>
          <a:lstStyle/>
          <a:p>
            <a:pPr algn="ctr" defTabSz="685800" eaLnBrk="1" fontAlgn="auto" hangingPunct="1">
              <a:spcBef>
                <a:spcPts val="0"/>
              </a:spcBef>
              <a:spcAft>
                <a:spcPts val="0"/>
              </a:spcAft>
            </a:pPr>
            <a:endParaRPr sz="1350">
              <a:solidFill>
                <a:prstClr val="white"/>
              </a:solidFill>
              <a:latin typeface="Arial"/>
              <a:ea typeface="Arial"/>
              <a:cs typeface="Arial"/>
              <a:sym typeface="Arial"/>
            </a:endParaRPr>
          </a:p>
        </p:txBody>
      </p:sp>
      <p:pic>
        <p:nvPicPr>
          <p:cNvPr id="554" name="Google Shape;554;p2"/>
          <p:cNvPicPr preferRelativeResize="0"/>
          <p:nvPr/>
        </p:nvPicPr>
        <p:blipFill rotWithShape="1">
          <a:blip r:embed="rId3">
            <a:alphaModFix/>
          </a:blip>
          <a:srcRect/>
          <a:stretch/>
        </p:blipFill>
        <p:spPr>
          <a:xfrm>
            <a:off x="7116685" y="5012392"/>
            <a:ext cx="1885426" cy="839390"/>
          </a:xfrm>
          <a:prstGeom prst="rect">
            <a:avLst/>
          </a:prstGeom>
          <a:noFill/>
          <a:ln>
            <a:noFill/>
          </a:ln>
        </p:spPr>
      </p:pic>
      <p:sp>
        <p:nvSpPr>
          <p:cNvPr id="555" name="Google Shape;555;p2"/>
          <p:cNvSpPr/>
          <p:nvPr/>
        </p:nvSpPr>
        <p:spPr>
          <a:xfrm>
            <a:off x="4950407" y="2922801"/>
            <a:ext cx="111762" cy="1282446"/>
          </a:xfrm>
          <a:prstGeom prst="rect">
            <a:avLst/>
          </a:prstGeom>
          <a:solidFill>
            <a:schemeClr val="accent4"/>
          </a:solidFill>
          <a:ln>
            <a:noFill/>
          </a:ln>
        </p:spPr>
        <p:txBody>
          <a:bodyPr spcFirstLastPara="1" wrap="square" lIns="68569" tIns="34275" rIns="68569" bIns="34275" anchor="ctr" anchorCtr="0">
            <a:noAutofit/>
          </a:bodyPr>
          <a:lstStyle/>
          <a:p>
            <a:pPr algn="ctr" defTabSz="685800" eaLnBrk="1" fontAlgn="auto" hangingPunct="1">
              <a:spcBef>
                <a:spcPts val="0"/>
              </a:spcBef>
              <a:spcAft>
                <a:spcPts val="0"/>
              </a:spcAft>
            </a:pPr>
            <a:endParaRPr sz="1350">
              <a:solidFill>
                <a:prstClr val="white"/>
              </a:solidFill>
              <a:latin typeface="Arial"/>
              <a:ea typeface="Arial"/>
              <a:cs typeface="Arial"/>
              <a:sym typeface="Arial"/>
            </a:endParaRPr>
          </a:p>
        </p:txBody>
      </p:sp>
      <p:pic>
        <p:nvPicPr>
          <p:cNvPr id="2" name="Picture 1">
            <a:extLst>
              <a:ext uri="{FF2B5EF4-FFF2-40B4-BE49-F238E27FC236}">
                <a16:creationId xmlns:a16="http://schemas.microsoft.com/office/drawing/2014/main" id="{111E2AA7-D676-0135-E187-373391948A24}"/>
              </a:ext>
            </a:extLst>
          </p:cNvPr>
          <p:cNvPicPr>
            <a:picLocks noChangeAspect="1"/>
          </p:cNvPicPr>
          <p:nvPr/>
        </p:nvPicPr>
        <p:blipFill>
          <a:blip r:embed="rId4"/>
          <a:stretch>
            <a:fillRect/>
          </a:stretch>
        </p:blipFill>
        <p:spPr>
          <a:xfrm>
            <a:off x="745329" y="2849752"/>
            <a:ext cx="1730737" cy="1158020"/>
          </a:xfrm>
          <a:prstGeom prst="rect">
            <a:avLst/>
          </a:prstGeom>
        </p:spPr>
      </p:pic>
      <p:pic>
        <p:nvPicPr>
          <p:cNvPr id="3" name="Picture 2">
            <a:extLst>
              <a:ext uri="{FF2B5EF4-FFF2-40B4-BE49-F238E27FC236}">
                <a16:creationId xmlns:a16="http://schemas.microsoft.com/office/drawing/2014/main" id="{D10C4EA6-7196-AEAE-29F6-250567AC0176}"/>
              </a:ext>
            </a:extLst>
          </p:cNvPr>
          <p:cNvPicPr>
            <a:picLocks noChangeAspect="1"/>
          </p:cNvPicPr>
          <p:nvPr/>
        </p:nvPicPr>
        <p:blipFill>
          <a:blip r:embed="rId5"/>
          <a:stretch>
            <a:fillRect/>
          </a:stretch>
        </p:blipFill>
        <p:spPr>
          <a:xfrm>
            <a:off x="2671335" y="2444309"/>
            <a:ext cx="1968904" cy="19689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686F4-4C70-9156-9A3A-D33D3E816C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C2BEF9-7BBF-B7A7-BDC1-5FEB6A6CE376}"/>
              </a:ext>
            </a:extLst>
          </p:cNvPr>
          <p:cNvSpPr>
            <a:spLocks noGrp="1"/>
          </p:cNvSpPr>
          <p:nvPr>
            <p:ph type="title"/>
          </p:nvPr>
        </p:nvSpPr>
        <p:spPr>
          <a:xfrm>
            <a:off x="244040" y="322789"/>
            <a:ext cx="7886700" cy="597290"/>
          </a:xfrm>
        </p:spPr>
        <p:txBody>
          <a:bodyPr>
            <a:normAutofit/>
          </a:bodyPr>
          <a:lstStyle/>
          <a:p>
            <a:pPr algn="ctr"/>
            <a:r>
              <a:rPr lang="en-GB" b="1" dirty="0">
                <a:latin typeface="Arial" panose="020B0604020202020204" pitchFamily="34" charset="0"/>
                <a:cs typeface="Arial" panose="020B0604020202020204" pitchFamily="34" charset="0"/>
              </a:rPr>
              <a:t>Summer Holiday</a:t>
            </a:r>
          </a:p>
        </p:txBody>
      </p:sp>
      <p:pic>
        <p:nvPicPr>
          <p:cNvPr id="2" name="Picture 1">
            <a:extLst>
              <a:ext uri="{FF2B5EF4-FFF2-40B4-BE49-F238E27FC236}">
                <a16:creationId xmlns:a16="http://schemas.microsoft.com/office/drawing/2014/main" id="{A7838D51-C764-34AC-BD55-D79D2F295F61}"/>
              </a:ext>
            </a:extLst>
          </p:cNvPr>
          <p:cNvPicPr>
            <a:picLocks noChangeAspect="1"/>
          </p:cNvPicPr>
          <p:nvPr/>
        </p:nvPicPr>
        <p:blipFill>
          <a:blip r:embed="rId3"/>
          <a:stretch>
            <a:fillRect/>
          </a:stretch>
        </p:blipFill>
        <p:spPr>
          <a:xfrm>
            <a:off x="7086600" y="5569247"/>
            <a:ext cx="1856252" cy="965964"/>
          </a:xfrm>
          <a:prstGeom prst="rect">
            <a:avLst/>
          </a:prstGeom>
        </p:spPr>
      </p:pic>
      <p:sp>
        <p:nvSpPr>
          <p:cNvPr id="3" name="TextBox 2">
            <a:extLst>
              <a:ext uri="{FF2B5EF4-FFF2-40B4-BE49-F238E27FC236}">
                <a16:creationId xmlns:a16="http://schemas.microsoft.com/office/drawing/2014/main" id="{462DDDA0-8AD9-1224-B046-89E670B4A366}"/>
              </a:ext>
            </a:extLst>
          </p:cNvPr>
          <p:cNvSpPr txBox="1"/>
          <p:nvPr/>
        </p:nvSpPr>
        <p:spPr>
          <a:xfrm>
            <a:off x="-152400" y="4771456"/>
            <a:ext cx="7520338" cy="1151597"/>
          </a:xfrm>
          <a:prstGeom prst="rect">
            <a:avLst/>
          </a:prstGeom>
          <a:noFill/>
        </p:spPr>
        <p:txBody>
          <a:bodyPr wrap="square" rtlCol="0">
            <a:spAutoFit/>
          </a:bodyPr>
          <a:lstStyle/>
          <a:p>
            <a:pPr marL="342900" lvl="1" defTabSz="685800" eaLnBrk="1" fontAlgn="auto" hangingPunct="1">
              <a:spcBef>
                <a:spcPts val="0"/>
              </a:spcBef>
              <a:spcAft>
                <a:spcPts val="750"/>
              </a:spcAft>
              <a:defRPr/>
            </a:pPr>
            <a:r>
              <a:rPr lang="en-GB"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hlinkClick r:id="rId4"/>
              </a:rPr>
              <a:t>https://padlet.com/LiveWellCheshireWest/summer-holidays-for-children-and-young-people-with-special-e-q2rhq7j53s3w3ax9</a:t>
            </a:r>
            <a:endParaRPr lang="en-GB"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342900" lvl="1" defTabSz="685800" eaLnBrk="1" fontAlgn="auto" hangingPunct="1">
              <a:spcBef>
                <a:spcPts val="0"/>
              </a:spcBef>
              <a:spcAft>
                <a:spcPts val="750"/>
              </a:spcAft>
              <a:defRPr/>
            </a:pPr>
            <a:endParaRPr lang="en-GB"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214313" indent="-214313" defTabSz="685800" eaLnBrk="1" fontAlgn="auto" hangingPunct="1">
              <a:spcBef>
                <a:spcPts val="0"/>
              </a:spcBef>
              <a:spcAft>
                <a:spcPts val="0"/>
              </a:spcAft>
              <a:buFont typeface="Arial" panose="020B0604020202020204" pitchFamily="34" charset="0"/>
              <a:buChar char="•"/>
              <a:defRPr/>
            </a:pPr>
            <a:endParaRPr lang="en-GB" sz="1500" i="1" dirty="0">
              <a:solidFill>
                <a:prstClr val="black"/>
              </a:solidFill>
              <a:latin typeface="Aptos" panose="02110004020202020204"/>
              <a:ea typeface="+mn-ea"/>
            </a:endParaRPr>
          </a:p>
        </p:txBody>
      </p:sp>
      <p:pic>
        <p:nvPicPr>
          <p:cNvPr id="6" name="Picture 5">
            <a:extLst>
              <a:ext uri="{FF2B5EF4-FFF2-40B4-BE49-F238E27FC236}">
                <a16:creationId xmlns:a16="http://schemas.microsoft.com/office/drawing/2014/main" id="{8FF04403-2805-3E33-B6F8-16F9A7800344}"/>
              </a:ext>
            </a:extLst>
          </p:cNvPr>
          <p:cNvPicPr>
            <a:picLocks noChangeAspect="1"/>
          </p:cNvPicPr>
          <p:nvPr/>
        </p:nvPicPr>
        <p:blipFill>
          <a:blip r:embed="rId5"/>
          <a:stretch>
            <a:fillRect/>
          </a:stretch>
        </p:blipFill>
        <p:spPr>
          <a:xfrm>
            <a:off x="1176688" y="1447800"/>
            <a:ext cx="6186948" cy="3002236"/>
          </a:xfrm>
          <a:prstGeom prst="rect">
            <a:avLst/>
          </a:prstGeom>
        </p:spPr>
      </p:pic>
    </p:spTree>
    <p:extLst>
      <p:ext uri="{BB962C8B-B14F-4D97-AF65-F5344CB8AC3E}">
        <p14:creationId xmlns:p14="http://schemas.microsoft.com/office/powerpoint/2010/main" val="170962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6">
          <a:extLst>
            <a:ext uri="{FF2B5EF4-FFF2-40B4-BE49-F238E27FC236}">
              <a16:creationId xmlns:a16="http://schemas.microsoft.com/office/drawing/2014/main" id="{43101F0E-4775-3AE4-03FA-E2F9ED1F91B8}"/>
            </a:ext>
          </a:extLst>
        </p:cNvPr>
        <p:cNvGrpSpPr/>
        <p:nvPr/>
      </p:nvGrpSpPr>
      <p:grpSpPr>
        <a:xfrm>
          <a:off x="0" y="0"/>
          <a:ext cx="0" cy="0"/>
          <a:chOff x="0" y="0"/>
          <a:chExt cx="0" cy="0"/>
        </a:xfrm>
      </p:grpSpPr>
      <p:sp>
        <p:nvSpPr>
          <p:cNvPr id="1567" name="Google Shape;1567;p99">
            <a:extLst>
              <a:ext uri="{FF2B5EF4-FFF2-40B4-BE49-F238E27FC236}">
                <a16:creationId xmlns:a16="http://schemas.microsoft.com/office/drawing/2014/main" id="{31DBECC5-5EC1-1391-D4B8-58E24611A647}"/>
              </a:ext>
            </a:extLst>
          </p:cNvPr>
          <p:cNvSpPr txBox="1">
            <a:spLocks noGrp="1"/>
          </p:cNvSpPr>
          <p:nvPr>
            <p:ph type="ctrTitle"/>
          </p:nvPr>
        </p:nvSpPr>
        <p:spPr>
          <a:xfrm>
            <a:off x="3160110" y="261321"/>
            <a:ext cx="2634287" cy="880180"/>
          </a:xfrm>
          <a:prstGeom prst="rect">
            <a:avLst/>
          </a:prstGeom>
          <a:noFill/>
          <a:ln>
            <a:noFill/>
          </a:ln>
        </p:spPr>
        <p:txBody>
          <a:bodyPr spcFirstLastPara="1" vert="horz" wrap="square" lIns="68569" tIns="34275" rIns="68569" bIns="34275" rtlCol="0" anchor="ctr" anchorCtr="0">
            <a:normAutofit/>
          </a:bodyPr>
          <a:lstStyle/>
          <a:p>
            <a:pPr algn="l">
              <a:spcBef>
                <a:spcPts val="0"/>
              </a:spcBef>
              <a:buClr>
                <a:schemeClr val="dk1"/>
              </a:buClr>
              <a:buSzPts val="4800"/>
            </a:pPr>
            <a:r>
              <a:rPr lang="en-GB" sz="3600" b="1" dirty="0">
                <a:solidFill>
                  <a:schemeClr val="dk1"/>
                </a:solidFill>
                <a:latin typeface="Play"/>
                <a:ea typeface="Play"/>
                <a:cs typeface="Play"/>
                <a:sym typeface="Play"/>
              </a:rPr>
              <a:t>Contact Us</a:t>
            </a:r>
            <a:endParaRPr dirty="0"/>
          </a:p>
        </p:txBody>
      </p:sp>
      <p:sp>
        <p:nvSpPr>
          <p:cNvPr id="1568" name="Google Shape;1568;p99">
            <a:extLst>
              <a:ext uri="{FF2B5EF4-FFF2-40B4-BE49-F238E27FC236}">
                <a16:creationId xmlns:a16="http://schemas.microsoft.com/office/drawing/2014/main" id="{90E2E968-9169-ABEC-28B9-838E01962431}"/>
              </a:ext>
            </a:extLst>
          </p:cNvPr>
          <p:cNvSpPr txBox="1"/>
          <p:nvPr/>
        </p:nvSpPr>
        <p:spPr>
          <a:xfrm>
            <a:off x="3160110" y="5638800"/>
            <a:ext cx="2310188" cy="1448968"/>
          </a:xfrm>
          <a:prstGeom prst="rect">
            <a:avLst/>
          </a:prstGeom>
          <a:noFill/>
          <a:ln>
            <a:noFill/>
          </a:ln>
        </p:spPr>
        <p:txBody>
          <a:bodyPr spcFirstLastPara="1" wrap="square" lIns="68569" tIns="34275" rIns="68569" bIns="34275" anchor="ctr" anchorCtr="0">
            <a:normAutofit/>
          </a:bodyPr>
          <a:lstStyle/>
          <a:p>
            <a:pPr defTabSz="685800" eaLnBrk="1" fontAlgn="auto" hangingPunct="1">
              <a:lnSpc>
                <a:spcPct val="90000"/>
              </a:lnSpc>
              <a:spcBef>
                <a:spcPts val="0"/>
              </a:spcBef>
              <a:spcAft>
                <a:spcPts val="0"/>
              </a:spcAft>
              <a:defRPr/>
            </a:pPr>
            <a:r>
              <a:rPr lang="en-GB" sz="2700" u="sng" dirty="0">
                <a:solidFill>
                  <a:prstClr val="black"/>
                </a:solidFill>
                <a:latin typeface="Arial"/>
                <a:ea typeface="Arial"/>
                <a:cs typeface="Arial"/>
                <a:sym typeface="Arial"/>
                <a:hlinkClick r:id="rId3">
                  <a:extLst>
                    <a:ext uri="{A12FA001-AC4F-418D-AE19-62706E023703}">
                      <ahyp:hlinkClr xmlns:ahyp="http://schemas.microsoft.com/office/drawing/2018/hyperlinkcolor" val="tx"/>
                    </a:ext>
                  </a:extLst>
                </a:hlinkClick>
              </a:rPr>
              <a:t>Join Us Here!</a:t>
            </a:r>
            <a:endParaRPr sz="2700" dirty="0">
              <a:solidFill>
                <a:prstClr val="black"/>
              </a:solidFill>
              <a:latin typeface="Arial"/>
              <a:ea typeface="Arial"/>
              <a:cs typeface="Arial"/>
              <a:sym typeface="Arial"/>
            </a:endParaRPr>
          </a:p>
          <a:p>
            <a:pPr indent="80963" defTabSz="685800" eaLnBrk="1" fontAlgn="auto" hangingPunct="1">
              <a:lnSpc>
                <a:spcPct val="90000"/>
              </a:lnSpc>
              <a:spcBef>
                <a:spcPts val="450"/>
              </a:spcBef>
              <a:spcAft>
                <a:spcPts val="0"/>
              </a:spcAft>
              <a:buClr>
                <a:prstClr val="black"/>
              </a:buClr>
              <a:buSzPts val="1700"/>
              <a:defRPr/>
            </a:pPr>
            <a:endParaRPr sz="1275" dirty="0">
              <a:solidFill>
                <a:prstClr val="black"/>
              </a:solidFill>
              <a:latin typeface="Arial"/>
              <a:ea typeface="Arial"/>
              <a:cs typeface="Arial"/>
              <a:sym typeface="Arial"/>
            </a:endParaRPr>
          </a:p>
        </p:txBody>
      </p:sp>
      <p:pic>
        <p:nvPicPr>
          <p:cNvPr id="2" name="Picture 1">
            <a:extLst>
              <a:ext uri="{FF2B5EF4-FFF2-40B4-BE49-F238E27FC236}">
                <a16:creationId xmlns:a16="http://schemas.microsoft.com/office/drawing/2014/main" id="{82B904CD-C162-103C-CA79-AD96322529EB}"/>
              </a:ext>
            </a:extLst>
          </p:cNvPr>
          <p:cNvPicPr>
            <a:picLocks noChangeAspect="1"/>
          </p:cNvPicPr>
          <p:nvPr/>
        </p:nvPicPr>
        <p:blipFill>
          <a:blip r:embed="rId4"/>
          <a:stretch>
            <a:fillRect/>
          </a:stretch>
        </p:blipFill>
        <p:spPr>
          <a:xfrm>
            <a:off x="7010400" y="5605041"/>
            <a:ext cx="1856252" cy="965964"/>
          </a:xfrm>
          <a:prstGeom prst="rect">
            <a:avLst/>
          </a:prstGeom>
        </p:spPr>
      </p:pic>
      <p:pic>
        <p:nvPicPr>
          <p:cNvPr id="4" name="Picture 3">
            <a:extLst>
              <a:ext uri="{FF2B5EF4-FFF2-40B4-BE49-F238E27FC236}">
                <a16:creationId xmlns:a16="http://schemas.microsoft.com/office/drawing/2014/main" id="{07CFA50C-787A-477B-D966-84118F988F61}"/>
              </a:ext>
            </a:extLst>
          </p:cNvPr>
          <p:cNvPicPr>
            <a:picLocks noChangeAspect="1"/>
          </p:cNvPicPr>
          <p:nvPr/>
        </p:nvPicPr>
        <p:blipFill>
          <a:blip r:embed="rId5"/>
          <a:stretch>
            <a:fillRect/>
          </a:stretch>
        </p:blipFill>
        <p:spPr>
          <a:xfrm>
            <a:off x="1348290" y="1175588"/>
            <a:ext cx="6257925" cy="4429125"/>
          </a:xfrm>
          <a:prstGeom prst="rect">
            <a:avLst/>
          </a:prstGeom>
        </p:spPr>
      </p:pic>
    </p:spTree>
    <p:extLst>
      <p:ext uri="{BB962C8B-B14F-4D97-AF65-F5344CB8AC3E}">
        <p14:creationId xmlns:p14="http://schemas.microsoft.com/office/powerpoint/2010/main" val="414166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8">
          <a:extLst>
            <a:ext uri="{FF2B5EF4-FFF2-40B4-BE49-F238E27FC236}">
              <a16:creationId xmlns:a16="http://schemas.microsoft.com/office/drawing/2014/main" id="{9BDC0C64-E327-FCD9-D817-F6F3E9031A2F}"/>
            </a:ext>
          </a:extLst>
        </p:cNvPr>
        <p:cNvGrpSpPr/>
        <p:nvPr/>
      </p:nvGrpSpPr>
      <p:grpSpPr>
        <a:xfrm>
          <a:off x="0" y="0"/>
          <a:ext cx="0" cy="0"/>
          <a:chOff x="0" y="0"/>
          <a:chExt cx="0" cy="0"/>
        </a:xfrm>
      </p:grpSpPr>
      <p:sp>
        <p:nvSpPr>
          <p:cNvPr id="549" name="Google Shape;549;p2">
            <a:extLst>
              <a:ext uri="{FF2B5EF4-FFF2-40B4-BE49-F238E27FC236}">
                <a16:creationId xmlns:a16="http://schemas.microsoft.com/office/drawing/2014/main" id="{A58C2C9E-3FBB-53B9-8A2C-89AFD56A2F97}"/>
              </a:ext>
            </a:extLst>
          </p:cNvPr>
          <p:cNvSpPr/>
          <p:nvPr/>
        </p:nvSpPr>
        <p:spPr>
          <a:xfrm>
            <a:off x="1" y="857250"/>
            <a:ext cx="9143999" cy="5143024"/>
          </a:xfrm>
          <a:prstGeom prst="rect">
            <a:avLst/>
          </a:prstGeom>
          <a:solidFill>
            <a:schemeClr val="lt1"/>
          </a:solidFill>
          <a:ln>
            <a:noFill/>
          </a:ln>
        </p:spPr>
        <p:txBody>
          <a:bodyPr spcFirstLastPara="1" wrap="square" lIns="68569" tIns="34275" rIns="68569" bIns="34275" anchor="ctr" anchorCtr="0">
            <a:noAutofit/>
          </a:bodyPr>
          <a:lstStyle/>
          <a:p>
            <a:pPr algn="ctr" defTabSz="685800" eaLnBrk="1" fontAlgn="auto" hangingPunct="1">
              <a:spcBef>
                <a:spcPts val="0"/>
              </a:spcBef>
              <a:spcAft>
                <a:spcPts val="0"/>
              </a:spcAft>
            </a:pPr>
            <a:endParaRPr sz="1350">
              <a:solidFill>
                <a:prstClr val="white"/>
              </a:solidFill>
              <a:latin typeface="Arial"/>
              <a:ea typeface="Arial"/>
              <a:cs typeface="Arial"/>
              <a:sym typeface="Arial"/>
            </a:endParaRPr>
          </a:p>
        </p:txBody>
      </p:sp>
      <p:sp>
        <p:nvSpPr>
          <p:cNvPr id="550" name="Google Shape;550;p2">
            <a:extLst>
              <a:ext uri="{FF2B5EF4-FFF2-40B4-BE49-F238E27FC236}">
                <a16:creationId xmlns:a16="http://schemas.microsoft.com/office/drawing/2014/main" id="{D9827887-E078-3744-662C-04D3B698FC70}"/>
              </a:ext>
            </a:extLst>
          </p:cNvPr>
          <p:cNvSpPr txBox="1">
            <a:spLocks noGrp="1"/>
          </p:cNvSpPr>
          <p:nvPr>
            <p:ph type="ctrTitle"/>
          </p:nvPr>
        </p:nvSpPr>
        <p:spPr>
          <a:xfrm>
            <a:off x="5261019" y="2357648"/>
            <a:ext cx="3875546" cy="4500352"/>
          </a:xfrm>
          <a:prstGeom prst="rect">
            <a:avLst/>
          </a:prstGeom>
          <a:noFill/>
          <a:ln>
            <a:noFill/>
          </a:ln>
        </p:spPr>
        <p:txBody>
          <a:bodyPr spcFirstLastPara="1" vert="horz" wrap="square" lIns="68569" tIns="34275" rIns="68569" bIns="34275" rtlCol="0" anchor="b" anchorCtr="0">
            <a:normAutofit fontScale="90000"/>
          </a:bodyPr>
          <a:lstStyle/>
          <a:p>
            <a:pPr lvl="0" algn="l"/>
            <a:r>
              <a:rPr lang="en-GB" sz="2700" dirty="0"/>
              <a:t>Welcome – Julie Duff</a:t>
            </a:r>
            <a:br>
              <a:rPr lang="en-GB" sz="2700" dirty="0"/>
            </a:br>
            <a:br>
              <a:rPr lang="en-GB" sz="2700" dirty="0"/>
            </a:br>
            <a:r>
              <a:rPr lang="en-GB" sz="2700" dirty="0"/>
              <a:t>Transport Update – Vikki Williams &amp; Lynee McGonigle</a:t>
            </a:r>
            <a:br>
              <a:rPr lang="en-GB" sz="2700" dirty="0"/>
            </a:br>
            <a:br>
              <a:rPr lang="en-GB" sz="2700" dirty="0"/>
            </a:br>
            <a:r>
              <a:rPr lang="en-GB" sz="2700" dirty="0"/>
              <a:t>AGM Report 2026 – Julie Duff</a:t>
            </a:r>
            <a:br>
              <a:rPr lang="en-GB" sz="2700" dirty="0"/>
            </a:br>
            <a:br>
              <a:rPr lang="en-GB" sz="2700" dirty="0"/>
            </a:br>
            <a:r>
              <a:rPr lang="en-GB" sz="2700" dirty="0"/>
              <a:t>Nominations, Appointments and Resignations – All</a:t>
            </a:r>
            <a:br>
              <a:rPr lang="en-GB" sz="2700" dirty="0"/>
            </a:br>
            <a:br>
              <a:rPr lang="en-GB" sz="2700" dirty="0"/>
            </a:br>
            <a:r>
              <a:rPr lang="en-GB" sz="2700" dirty="0"/>
              <a:t>Summer Holiday Activity Provision – Lucy/Emma Walker</a:t>
            </a:r>
            <a:br>
              <a:rPr lang="en-GB" sz="2700" dirty="0"/>
            </a:br>
            <a:br>
              <a:rPr lang="en-GB" sz="2700" dirty="0"/>
            </a:br>
            <a:r>
              <a:rPr lang="en-GB" sz="2700" dirty="0"/>
              <a:t>A.O.B</a:t>
            </a:r>
            <a:br>
              <a:rPr lang="en-GB" sz="2700" dirty="0"/>
            </a:br>
            <a:r>
              <a:rPr lang="en-GB" sz="2700" dirty="0"/>
              <a:t> </a:t>
            </a:r>
            <a:br>
              <a:rPr lang="en-GB" sz="4200" dirty="0"/>
            </a:br>
            <a:endParaRPr sz="4200" dirty="0"/>
          </a:p>
        </p:txBody>
      </p:sp>
      <p:sp>
        <p:nvSpPr>
          <p:cNvPr id="551" name="Google Shape;551;p2">
            <a:extLst>
              <a:ext uri="{FF2B5EF4-FFF2-40B4-BE49-F238E27FC236}">
                <a16:creationId xmlns:a16="http://schemas.microsoft.com/office/drawing/2014/main" id="{BEEA360D-F7F8-F5D2-CB57-E8E6AD6AFF3F}"/>
              </a:ext>
            </a:extLst>
          </p:cNvPr>
          <p:cNvSpPr/>
          <p:nvPr/>
        </p:nvSpPr>
        <p:spPr>
          <a:xfrm rot="-5400000">
            <a:off x="1774153" y="1146568"/>
            <a:ext cx="1286609" cy="4834914"/>
          </a:xfrm>
          <a:prstGeom prst="rect">
            <a:avLst/>
          </a:prstGeom>
          <a:solidFill>
            <a:schemeClr val="accent4"/>
          </a:solidFill>
          <a:ln>
            <a:noFill/>
          </a:ln>
        </p:spPr>
        <p:txBody>
          <a:bodyPr spcFirstLastPara="1" wrap="square" lIns="68569" tIns="34275" rIns="68569" bIns="34275" anchor="ctr" anchorCtr="0">
            <a:noAutofit/>
          </a:bodyPr>
          <a:lstStyle/>
          <a:p>
            <a:pPr algn="ctr" defTabSz="685800" eaLnBrk="1" fontAlgn="auto" hangingPunct="1">
              <a:spcBef>
                <a:spcPts val="0"/>
              </a:spcBef>
              <a:spcAft>
                <a:spcPts val="0"/>
              </a:spcAft>
            </a:pPr>
            <a:endParaRPr sz="1350">
              <a:solidFill>
                <a:prstClr val="white"/>
              </a:solidFill>
              <a:latin typeface="Arial"/>
              <a:ea typeface="Arial"/>
              <a:cs typeface="Arial"/>
              <a:sym typeface="Arial"/>
            </a:endParaRPr>
          </a:p>
        </p:txBody>
      </p:sp>
      <p:sp>
        <p:nvSpPr>
          <p:cNvPr id="552" name="Google Shape;552;p2">
            <a:extLst>
              <a:ext uri="{FF2B5EF4-FFF2-40B4-BE49-F238E27FC236}">
                <a16:creationId xmlns:a16="http://schemas.microsoft.com/office/drawing/2014/main" id="{4C793C07-E65E-17B2-B77A-C5F2C9117A5D}"/>
              </a:ext>
            </a:extLst>
          </p:cNvPr>
          <p:cNvSpPr/>
          <p:nvPr/>
        </p:nvSpPr>
        <p:spPr>
          <a:xfrm>
            <a:off x="550060" y="1059244"/>
            <a:ext cx="4193808" cy="46289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68569" tIns="34275" rIns="68569" bIns="34275" anchor="ctr" anchorCtr="0">
            <a:noAutofit/>
          </a:bodyPr>
          <a:lstStyle/>
          <a:p>
            <a:pPr algn="ctr" defTabSz="685800" eaLnBrk="1" fontAlgn="auto" hangingPunct="1">
              <a:spcBef>
                <a:spcPts val="0"/>
              </a:spcBef>
              <a:spcAft>
                <a:spcPts val="0"/>
              </a:spcAft>
            </a:pPr>
            <a:endParaRPr sz="1350">
              <a:solidFill>
                <a:prstClr val="white"/>
              </a:solidFill>
              <a:latin typeface="Arial"/>
              <a:ea typeface="Arial"/>
              <a:cs typeface="Arial"/>
              <a:sym typeface="Arial"/>
            </a:endParaRPr>
          </a:p>
        </p:txBody>
      </p:sp>
      <p:pic>
        <p:nvPicPr>
          <p:cNvPr id="554" name="Google Shape;554;p2">
            <a:extLst>
              <a:ext uri="{FF2B5EF4-FFF2-40B4-BE49-F238E27FC236}">
                <a16:creationId xmlns:a16="http://schemas.microsoft.com/office/drawing/2014/main" id="{3E1A099C-4824-C9BC-C74D-16BC44F8C398}"/>
              </a:ext>
            </a:extLst>
          </p:cNvPr>
          <p:cNvPicPr preferRelativeResize="0"/>
          <p:nvPr/>
        </p:nvPicPr>
        <p:blipFill rotWithShape="1">
          <a:blip r:embed="rId3">
            <a:alphaModFix/>
          </a:blip>
          <a:srcRect/>
          <a:stretch/>
        </p:blipFill>
        <p:spPr>
          <a:xfrm>
            <a:off x="1524000" y="2920720"/>
            <a:ext cx="2487656" cy="1192375"/>
          </a:xfrm>
          <a:prstGeom prst="rect">
            <a:avLst/>
          </a:prstGeom>
          <a:noFill/>
          <a:ln>
            <a:noFill/>
          </a:ln>
        </p:spPr>
      </p:pic>
      <p:sp>
        <p:nvSpPr>
          <p:cNvPr id="555" name="Google Shape;555;p2">
            <a:extLst>
              <a:ext uri="{FF2B5EF4-FFF2-40B4-BE49-F238E27FC236}">
                <a16:creationId xmlns:a16="http://schemas.microsoft.com/office/drawing/2014/main" id="{313E35AF-C2A2-5E65-F70A-3667FDDE0DB4}"/>
              </a:ext>
            </a:extLst>
          </p:cNvPr>
          <p:cNvSpPr/>
          <p:nvPr/>
        </p:nvSpPr>
        <p:spPr>
          <a:xfrm>
            <a:off x="4950407" y="2922801"/>
            <a:ext cx="111762" cy="1282446"/>
          </a:xfrm>
          <a:prstGeom prst="rect">
            <a:avLst/>
          </a:prstGeom>
          <a:solidFill>
            <a:schemeClr val="accent4"/>
          </a:solidFill>
          <a:ln>
            <a:noFill/>
          </a:ln>
        </p:spPr>
        <p:txBody>
          <a:bodyPr spcFirstLastPara="1" wrap="square" lIns="68569" tIns="34275" rIns="68569" bIns="34275" anchor="ctr" anchorCtr="0">
            <a:noAutofit/>
          </a:bodyPr>
          <a:lstStyle/>
          <a:p>
            <a:pPr algn="ctr" defTabSz="685800" eaLnBrk="1" fontAlgn="auto" hangingPunct="1">
              <a:spcBef>
                <a:spcPts val="0"/>
              </a:spcBef>
              <a:spcAft>
                <a:spcPts val="0"/>
              </a:spcAft>
            </a:pPr>
            <a:endParaRPr sz="1350">
              <a:solidFill>
                <a:prstClr val="white"/>
              </a:solidFill>
              <a:latin typeface="Arial"/>
              <a:ea typeface="Arial"/>
              <a:cs typeface="Arial"/>
              <a:sym typeface="Arial"/>
            </a:endParaRPr>
          </a:p>
        </p:txBody>
      </p:sp>
    </p:spTree>
    <p:extLst>
      <p:ext uri="{BB962C8B-B14F-4D97-AF65-F5344CB8AC3E}">
        <p14:creationId xmlns:p14="http://schemas.microsoft.com/office/powerpoint/2010/main" val="1788721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5F041B76-C53B-71B3-E291-5D9ED945FD7B}"/>
              </a:ext>
            </a:extLst>
          </p:cNvPr>
          <p:cNvSpPr>
            <a:spLocks noGrp="1" noChangeArrowheads="1"/>
          </p:cNvSpPr>
          <p:nvPr>
            <p:ph type="subTitle" idx="1"/>
          </p:nvPr>
        </p:nvSpPr>
        <p:spPr>
          <a:xfrm>
            <a:off x="1371600" y="990600"/>
            <a:ext cx="6400800" cy="1752600"/>
          </a:xfrm>
        </p:spPr>
        <p:txBody>
          <a:bodyPr/>
          <a:lstStyle/>
          <a:p>
            <a:r>
              <a:rPr lang="en-US" altLang="en-US" sz="3200" dirty="0"/>
              <a:t>Parent Carer Forum AGM </a:t>
            </a:r>
          </a:p>
          <a:p>
            <a:endParaRPr lang="en-US" altLang="en-US" sz="3200" dirty="0"/>
          </a:p>
          <a:p>
            <a:r>
              <a:rPr lang="en-US" altLang="en-US" sz="3200" dirty="0"/>
              <a:t>9 July 2026 </a:t>
            </a:r>
          </a:p>
          <a:p>
            <a:endParaRPr lang="en-US" altLang="en-US" sz="3200" dirty="0"/>
          </a:p>
          <a:p>
            <a:r>
              <a:rPr lang="en-GB" altLang="en-US" sz="3200" dirty="0"/>
              <a:t>Annual Update on SEND Home to School Travel Assistance​</a:t>
            </a:r>
            <a:endParaRPr lang="en-US" alt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4B82-F62B-D38F-77FB-492E7E1D8DE5}"/>
              </a:ext>
            </a:extLst>
          </p:cNvPr>
          <p:cNvSpPr>
            <a:spLocks noGrp="1"/>
          </p:cNvSpPr>
          <p:nvPr>
            <p:ph type="title"/>
          </p:nvPr>
        </p:nvSpPr>
        <p:spPr>
          <a:xfrm>
            <a:off x="685800" y="457200"/>
            <a:ext cx="7772400" cy="1143000"/>
          </a:xfrm>
        </p:spPr>
        <p:txBody>
          <a:bodyPr/>
          <a:lstStyle/>
          <a:p>
            <a:pPr algn="l"/>
            <a:r>
              <a:rPr lang="en-GB" sz="3200" dirty="0"/>
              <a:t>Purpose of the Annual Update</a:t>
            </a:r>
          </a:p>
        </p:txBody>
      </p:sp>
      <p:sp>
        <p:nvSpPr>
          <p:cNvPr id="3" name="Content Placeholder 2">
            <a:extLst>
              <a:ext uri="{FF2B5EF4-FFF2-40B4-BE49-F238E27FC236}">
                <a16:creationId xmlns:a16="http://schemas.microsoft.com/office/drawing/2014/main" id="{A31A0A3F-D421-528F-FE6B-B8FE06715C51}"/>
              </a:ext>
            </a:extLst>
          </p:cNvPr>
          <p:cNvSpPr>
            <a:spLocks noGrp="1"/>
          </p:cNvSpPr>
          <p:nvPr>
            <p:ph idx="1"/>
          </p:nvPr>
        </p:nvSpPr>
        <p:spPr>
          <a:xfrm>
            <a:off x="685800" y="1600200"/>
            <a:ext cx="7772400" cy="4114800"/>
          </a:xfrm>
        </p:spPr>
        <p:txBody>
          <a:bodyPr/>
          <a:lstStyle/>
          <a:p>
            <a:pPr marL="0" indent="0">
              <a:buNone/>
            </a:pPr>
            <a:r>
              <a:rPr lang="en-GB" sz="1600" b="1" dirty="0"/>
              <a:t>Overview of SEND Travel Assistance​</a:t>
            </a:r>
          </a:p>
          <a:p>
            <a:r>
              <a:rPr lang="en-GB" sz="1600" dirty="0"/>
              <a:t>Explanation of the review, planning, and preparation of SEND Home to School Travel Assistance for the upcoming academic year.​</a:t>
            </a:r>
          </a:p>
          <a:p>
            <a:pPr marL="0" indent="0">
              <a:buNone/>
            </a:pPr>
            <a:endParaRPr lang="en-GB" sz="1600" dirty="0"/>
          </a:p>
          <a:p>
            <a:pPr marL="0" indent="0">
              <a:buNone/>
            </a:pPr>
            <a:r>
              <a:rPr lang="en-GB" sz="1600" b="1" dirty="0"/>
              <a:t>Provide clarification </a:t>
            </a:r>
          </a:p>
          <a:p>
            <a:r>
              <a:rPr lang="en-GB" sz="1600" dirty="0"/>
              <a:t>The update clarifies processes around application processes, dates for notification of travel arrangements, useful contact points for queries and an opportunity to address any common concerns.​</a:t>
            </a:r>
          </a:p>
          <a:p>
            <a:pPr marL="0" indent="0">
              <a:buNone/>
            </a:pPr>
            <a:endParaRPr lang="en-GB" sz="1200" dirty="0"/>
          </a:p>
        </p:txBody>
      </p:sp>
    </p:spTree>
    <p:extLst>
      <p:ext uri="{BB962C8B-B14F-4D97-AF65-F5344CB8AC3E}">
        <p14:creationId xmlns:p14="http://schemas.microsoft.com/office/powerpoint/2010/main" val="3870683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669D-CECC-835E-93FA-CF84379E0C92}"/>
              </a:ext>
            </a:extLst>
          </p:cNvPr>
          <p:cNvSpPr>
            <a:spLocks noGrp="1"/>
          </p:cNvSpPr>
          <p:nvPr>
            <p:ph type="title"/>
          </p:nvPr>
        </p:nvSpPr>
        <p:spPr>
          <a:xfrm>
            <a:off x="685800" y="152400"/>
            <a:ext cx="7772400" cy="1143000"/>
          </a:xfrm>
        </p:spPr>
        <p:txBody>
          <a:bodyPr/>
          <a:lstStyle/>
          <a:p>
            <a:pPr algn="l"/>
            <a:r>
              <a:rPr lang="en-GB" sz="3200" dirty="0"/>
              <a:t>Transport Planning for September Intake</a:t>
            </a:r>
          </a:p>
        </p:txBody>
      </p:sp>
      <p:sp>
        <p:nvSpPr>
          <p:cNvPr id="3" name="Content Placeholder 2">
            <a:extLst>
              <a:ext uri="{FF2B5EF4-FFF2-40B4-BE49-F238E27FC236}">
                <a16:creationId xmlns:a16="http://schemas.microsoft.com/office/drawing/2014/main" id="{2A9B63DA-2B94-0D65-1516-1D4C3E34422C}"/>
              </a:ext>
            </a:extLst>
          </p:cNvPr>
          <p:cNvSpPr>
            <a:spLocks noGrp="1"/>
          </p:cNvSpPr>
          <p:nvPr>
            <p:ph idx="1"/>
          </p:nvPr>
        </p:nvSpPr>
        <p:spPr>
          <a:xfrm>
            <a:off x="659780" y="1143000"/>
            <a:ext cx="7772400" cy="4114800"/>
          </a:xfrm>
        </p:spPr>
        <p:txBody>
          <a:bodyPr/>
          <a:lstStyle/>
          <a:p>
            <a:pPr marL="0" indent="0">
              <a:buNone/>
            </a:pPr>
            <a:r>
              <a:rPr lang="en-GB" sz="1200" b="1" dirty="0"/>
              <a:t>Comprehensive Annual Review Process​</a:t>
            </a:r>
          </a:p>
          <a:p>
            <a:r>
              <a:rPr lang="en-GB" sz="1200" dirty="0"/>
              <a:t>Annual re plan is undertaken each year ensures school travel arrangements are efficient and meet pupils’ evolving needs effectively.​</a:t>
            </a:r>
            <a:endParaRPr lang="en-GB" sz="1200" b="1" dirty="0"/>
          </a:p>
          <a:p>
            <a:pPr marL="0" indent="0">
              <a:buNone/>
            </a:pPr>
            <a:endParaRPr lang="en-GB" sz="1200" b="1" dirty="0"/>
          </a:p>
          <a:p>
            <a:pPr marL="0" indent="0">
              <a:buNone/>
            </a:pPr>
            <a:r>
              <a:rPr lang="en-GB" sz="1200" b="1" dirty="0"/>
              <a:t>Scope and Scale​</a:t>
            </a:r>
          </a:p>
          <a:p>
            <a:r>
              <a:rPr lang="en-GB" sz="1200" dirty="0"/>
              <a:t>The Council plans travel for over 1500 SEND pupils across multiple educational settings both in and out of borough.​ We manage approximately 450 SEND transport contracts and administer over 250 personal travel budgets.   </a:t>
            </a:r>
          </a:p>
          <a:p>
            <a:endParaRPr lang="en-GB" sz="1200" dirty="0"/>
          </a:p>
          <a:p>
            <a:pPr marL="0" indent="0">
              <a:buNone/>
            </a:pPr>
            <a:r>
              <a:rPr lang="en-GB" sz="1200" b="1" dirty="0"/>
              <a:t>Logistical Challenges</a:t>
            </a:r>
            <a:r>
              <a:rPr lang="en-GB" sz="1200" dirty="0"/>
              <a:t>​</a:t>
            </a:r>
          </a:p>
          <a:p>
            <a:r>
              <a:rPr lang="en-GB" sz="1200" dirty="0"/>
              <a:t>Varied start times, specialist support, and sometimes long travel distances require tailored transport solutions.​</a:t>
            </a:r>
          </a:p>
          <a:p>
            <a:endParaRPr lang="en-GB" sz="1200" dirty="0"/>
          </a:p>
          <a:p>
            <a:pPr marL="0" indent="0">
              <a:buNone/>
            </a:pPr>
            <a:r>
              <a:rPr lang="en-GB" sz="1200" b="1" dirty="0"/>
              <a:t>Collaboration </a:t>
            </a:r>
            <a:r>
              <a:rPr lang="en-GB" sz="1200" dirty="0"/>
              <a:t>​</a:t>
            </a:r>
          </a:p>
          <a:p>
            <a:r>
              <a:rPr lang="en-GB" sz="1200" dirty="0"/>
              <a:t>Close coordination with colleagues across various services including SEN, Young Peoples Services, Education, Social Care, Education Access etc.. In addition, meetings with over 10 special schools and independent schools take place over late spring to discuss proposed pupil groupings  </a:t>
            </a:r>
          </a:p>
          <a:p>
            <a:endParaRPr lang="en-GB" sz="1200" dirty="0"/>
          </a:p>
          <a:p>
            <a:pPr marL="0" indent="0">
              <a:buNone/>
            </a:pPr>
            <a:r>
              <a:rPr lang="en-GB" sz="1200" b="1" dirty="0"/>
              <a:t>Benefits of Early Planning​</a:t>
            </a:r>
          </a:p>
          <a:p>
            <a:r>
              <a:rPr lang="en-GB" sz="1200" dirty="0"/>
              <a:t>Starting early reduces delays, improves communication with families, and enables a smooth start to the academic year.</a:t>
            </a:r>
          </a:p>
        </p:txBody>
      </p:sp>
    </p:spTree>
    <p:extLst>
      <p:ext uri="{BB962C8B-B14F-4D97-AF65-F5344CB8AC3E}">
        <p14:creationId xmlns:p14="http://schemas.microsoft.com/office/powerpoint/2010/main" val="206641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98978-8885-07F0-7B98-D8139F3C1E59}"/>
              </a:ext>
            </a:extLst>
          </p:cNvPr>
          <p:cNvSpPr>
            <a:spLocks noGrp="1"/>
          </p:cNvSpPr>
          <p:nvPr>
            <p:ph type="title"/>
          </p:nvPr>
        </p:nvSpPr>
        <p:spPr>
          <a:xfrm>
            <a:off x="685800" y="304800"/>
            <a:ext cx="7772400" cy="1143000"/>
          </a:xfrm>
        </p:spPr>
        <p:txBody>
          <a:bodyPr/>
          <a:lstStyle/>
          <a:p>
            <a:pPr algn="l"/>
            <a:r>
              <a:rPr lang="en-GB" sz="3200" dirty="0"/>
              <a:t>Tendering Process</a:t>
            </a:r>
          </a:p>
        </p:txBody>
      </p:sp>
      <p:sp>
        <p:nvSpPr>
          <p:cNvPr id="3" name="Content Placeholder 2">
            <a:extLst>
              <a:ext uri="{FF2B5EF4-FFF2-40B4-BE49-F238E27FC236}">
                <a16:creationId xmlns:a16="http://schemas.microsoft.com/office/drawing/2014/main" id="{0844C58C-284F-5410-4B79-2CD7F65D0CBF}"/>
              </a:ext>
            </a:extLst>
          </p:cNvPr>
          <p:cNvSpPr>
            <a:spLocks noGrp="1"/>
          </p:cNvSpPr>
          <p:nvPr>
            <p:ph idx="1"/>
          </p:nvPr>
        </p:nvSpPr>
        <p:spPr>
          <a:xfrm>
            <a:off x="675640" y="1371600"/>
            <a:ext cx="7772400" cy="4114800"/>
          </a:xfrm>
        </p:spPr>
        <p:txBody>
          <a:bodyPr/>
          <a:lstStyle/>
          <a:p>
            <a:pPr marL="0" indent="0">
              <a:buNone/>
            </a:pPr>
            <a:r>
              <a:rPr lang="en-US" sz="1200" b="1" dirty="0"/>
              <a:t>Phased Tendering Process</a:t>
            </a:r>
            <a:r>
              <a:rPr lang="en-US" sz="1200" dirty="0"/>
              <a:t>​</a:t>
            </a:r>
          </a:p>
          <a:p>
            <a:r>
              <a:rPr lang="en-US" sz="1200" dirty="0"/>
              <a:t>A phased tendering approach balances competition, quality, and continuity whilst complying with procurement regs.​</a:t>
            </a:r>
          </a:p>
          <a:p>
            <a:pPr marL="0" indent="0">
              <a:buNone/>
            </a:pPr>
            <a:endParaRPr lang="en-US" sz="1200" dirty="0"/>
          </a:p>
          <a:p>
            <a:pPr marL="0" indent="0">
              <a:buNone/>
            </a:pPr>
            <a:r>
              <a:rPr lang="en-US" sz="1200" b="1" dirty="0"/>
              <a:t>Balanced Tender Decisions</a:t>
            </a:r>
            <a:r>
              <a:rPr lang="en-US" sz="1200" dirty="0"/>
              <a:t>​</a:t>
            </a:r>
          </a:p>
          <a:p>
            <a:r>
              <a:rPr lang="en-US" sz="1200" dirty="0"/>
              <a:t>Tendering decisions consider cost, operator performance, safeguarding, and reliability to ensure quality service.​</a:t>
            </a:r>
          </a:p>
          <a:p>
            <a:endParaRPr lang="en-US" sz="1200" dirty="0"/>
          </a:p>
          <a:p>
            <a:pPr marL="0" indent="0">
              <a:buNone/>
            </a:pPr>
            <a:r>
              <a:rPr lang="en-US" sz="1200" b="1" dirty="0"/>
              <a:t>Changes to Travel Arrangements</a:t>
            </a:r>
          </a:p>
          <a:p>
            <a:r>
              <a:rPr lang="en-GB" sz="1200" dirty="0"/>
              <a:t>Cannot guarantee the same travel arrangements each year. New children start and others leave causing the demand for routes to school to change. Where this is the case, we may need to adjust the travel arrangements – such as, using a different driver or company, varying the pick-up and drop-off times and passenger assistant. Aim to provide as much notice as possible of any of these changes. </a:t>
            </a:r>
          </a:p>
          <a:p>
            <a:endParaRPr lang="en-US" sz="1200" dirty="0"/>
          </a:p>
          <a:p>
            <a:pPr marL="0" indent="0">
              <a:buNone/>
            </a:pPr>
            <a:r>
              <a:rPr lang="en-US" sz="1200" b="1" dirty="0"/>
              <a:t>Operator </a:t>
            </a:r>
            <a:r>
              <a:rPr lang="en-US" sz="1200" b="1" dirty="0" err="1"/>
              <a:t>Mobilisation</a:t>
            </a:r>
            <a:r>
              <a:rPr lang="en-US" sz="1200" dirty="0"/>
              <a:t>​</a:t>
            </a:r>
          </a:p>
          <a:p>
            <a:r>
              <a:rPr lang="en-US" sz="1200" dirty="0"/>
              <a:t>New contracts include a </a:t>
            </a:r>
            <a:r>
              <a:rPr lang="en-US" sz="1200" dirty="0" err="1"/>
              <a:t>mobilisation</a:t>
            </a:r>
            <a:r>
              <a:rPr lang="en-US" sz="1200" dirty="0"/>
              <a:t> process to prepare operators fully before service commencement – meet and greets are written into operator's contract T&amp;Cs – If you haven’t heard from your driver by 21 August, please contact the Transport Commissioning Team </a:t>
            </a:r>
            <a:r>
              <a:rPr lang="en-US" sz="1200" dirty="0">
                <a:hlinkClick r:id="rId2"/>
              </a:rPr>
              <a:t>SENtransport@cheshirewestandchester.gov.uk</a:t>
            </a:r>
            <a:r>
              <a:rPr lang="en-US" sz="1200" dirty="0"/>
              <a:t> </a:t>
            </a:r>
          </a:p>
          <a:p>
            <a:endParaRPr lang="en-GB" dirty="0"/>
          </a:p>
        </p:txBody>
      </p:sp>
    </p:spTree>
    <p:extLst>
      <p:ext uri="{BB962C8B-B14F-4D97-AF65-F5344CB8AC3E}">
        <p14:creationId xmlns:p14="http://schemas.microsoft.com/office/powerpoint/2010/main" val="84793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7745-EB84-F61A-CFFA-4C1F4C7067A0}"/>
              </a:ext>
            </a:extLst>
          </p:cNvPr>
          <p:cNvSpPr>
            <a:spLocks noGrp="1"/>
          </p:cNvSpPr>
          <p:nvPr>
            <p:ph type="title"/>
          </p:nvPr>
        </p:nvSpPr>
        <p:spPr/>
        <p:txBody>
          <a:bodyPr/>
          <a:lstStyle/>
          <a:p>
            <a:pPr algn="l"/>
            <a:r>
              <a:rPr lang="en-GB" sz="3200" dirty="0"/>
              <a:t>Modes of SEND travel assistance </a:t>
            </a:r>
          </a:p>
        </p:txBody>
      </p:sp>
      <p:sp>
        <p:nvSpPr>
          <p:cNvPr id="3" name="Content Placeholder 2">
            <a:extLst>
              <a:ext uri="{FF2B5EF4-FFF2-40B4-BE49-F238E27FC236}">
                <a16:creationId xmlns:a16="http://schemas.microsoft.com/office/drawing/2014/main" id="{7EB99E8D-1EF4-C64D-43E3-D869EBBA7BCF}"/>
              </a:ext>
            </a:extLst>
          </p:cNvPr>
          <p:cNvSpPr>
            <a:spLocks noGrp="1"/>
          </p:cNvSpPr>
          <p:nvPr>
            <p:ph idx="1"/>
          </p:nvPr>
        </p:nvSpPr>
        <p:spPr/>
        <p:txBody>
          <a:bodyPr/>
          <a:lstStyle/>
          <a:p>
            <a:r>
              <a:rPr lang="en-GB" sz="1200" dirty="0"/>
              <a:t>Pass on public transport (only where identified as being suitable)</a:t>
            </a:r>
          </a:p>
          <a:p>
            <a:pPr marL="0" indent="0">
              <a:buNone/>
            </a:pPr>
            <a:endParaRPr lang="en-GB" sz="1200" dirty="0"/>
          </a:p>
          <a:p>
            <a:r>
              <a:rPr lang="en-GB" sz="1200" dirty="0"/>
              <a:t>Multiple occupancy contracted vehicle</a:t>
            </a:r>
          </a:p>
          <a:p>
            <a:pPr marL="0" indent="0">
              <a:buNone/>
            </a:pPr>
            <a:endParaRPr lang="en-GB" sz="1200" dirty="0"/>
          </a:p>
          <a:p>
            <a:r>
              <a:rPr lang="en-GB" sz="1200" dirty="0"/>
              <a:t>Personal Travel Budget </a:t>
            </a:r>
          </a:p>
          <a:p>
            <a:pPr marL="0" indent="0">
              <a:buNone/>
            </a:pPr>
            <a:endParaRPr lang="en-GB" sz="1200" dirty="0"/>
          </a:p>
          <a:p>
            <a:r>
              <a:rPr lang="en-GB" sz="1200" dirty="0"/>
              <a:t>Independent Travel Training</a:t>
            </a:r>
          </a:p>
          <a:p>
            <a:pPr marL="0" indent="0">
              <a:buNone/>
            </a:pPr>
            <a:endParaRPr lang="en-GB" sz="1200" dirty="0"/>
          </a:p>
          <a:p>
            <a:r>
              <a:rPr lang="en-GB" sz="1200" dirty="0"/>
              <a:t>Single Occupancy Vehicle – this will only be provided where needs identify this as a specific requirement or due to geographical reasons i.e. child is only one attend the setting or no other contract nearby to be used </a:t>
            </a:r>
          </a:p>
          <a:p>
            <a:endParaRPr lang="en-GB" sz="1200" dirty="0"/>
          </a:p>
          <a:p>
            <a:endParaRPr lang="en-GB" sz="1200" dirty="0"/>
          </a:p>
          <a:p>
            <a:endParaRPr lang="en-GB" dirty="0"/>
          </a:p>
          <a:p>
            <a:endParaRPr lang="en-GB" dirty="0"/>
          </a:p>
        </p:txBody>
      </p:sp>
    </p:spTree>
    <p:extLst>
      <p:ext uri="{BB962C8B-B14F-4D97-AF65-F5344CB8AC3E}">
        <p14:creationId xmlns:p14="http://schemas.microsoft.com/office/powerpoint/2010/main" val="268232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166AD-974A-1D8B-7A5E-F6866C34BAF8}"/>
              </a:ext>
            </a:extLst>
          </p:cNvPr>
          <p:cNvSpPr>
            <a:spLocks noGrp="1"/>
          </p:cNvSpPr>
          <p:nvPr>
            <p:ph type="title"/>
          </p:nvPr>
        </p:nvSpPr>
        <p:spPr/>
        <p:txBody>
          <a:bodyPr/>
          <a:lstStyle/>
          <a:p>
            <a:pPr algn="l"/>
            <a:r>
              <a:rPr lang="en-GB" sz="3200" dirty="0"/>
              <a:t>When to apply and when not to apply</a:t>
            </a:r>
          </a:p>
        </p:txBody>
      </p:sp>
      <p:sp>
        <p:nvSpPr>
          <p:cNvPr id="3" name="Content Placeholder 2">
            <a:extLst>
              <a:ext uri="{FF2B5EF4-FFF2-40B4-BE49-F238E27FC236}">
                <a16:creationId xmlns:a16="http://schemas.microsoft.com/office/drawing/2014/main" id="{D63D3D8B-1FD4-5D1C-8A81-BE3AC4EF4B8C}"/>
              </a:ext>
            </a:extLst>
          </p:cNvPr>
          <p:cNvSpPr>
            <a:spLocks noGrp="1"/>
          </p:cNvSpPr>
          <p:nvPr>
            <p:ph idx="1"/>
          </p:nvPr>
        </p:nvSpPr>
        <p:spPr/>
        <p:txBody>
          <a:bodyPr/>
          <a:lstStyle/>
          <a:p>
            <a:pPr marL="0" indent="0">
              <a:buNone/>
            </a:pPr>
            <a:r>
              <a:rPr lang="en-US" sz="1200" b="1" dirty="0"/>
              <a:t>Automatic Eligibility Assessment</a:t>
            </a:r>
            <a:r>
              <a:rPr lang="en-US" sz="1200" dirty="0"/>
              <a:t>​ (no need to apply)</a:t>
            </a:r>
          </a:p>
          <a:p>
            <a:r>
              <a:rPr lang="en-US" sz="1200" dirty="0"/>
              <a:t>Eligibility for SEND travel assistance usually continues automatically if the child's school and needs remain unchanged.​ The SEN team assess eligibility when an EHCP is agreed. If there are no changes then you shouldn’t need to apply for travel assistance. If you have not heard about your child's travel arrangements for September by 3 August 2026 please contact </a:t>
            </a:r>
            <a:r>
              <a:rPr lang="en-US" sz="1200" dirty="0">
                <a:hlinkClick r:id="rId2"/>
              </a:rPr>
              <a:t>SENtransport@cheshirewestandchester.gov.uk</a:t>
            </a:r>
            <a:r>
              <a:rPr lang="en-US" sz="1200" dirty="0"/>
              <a:t> </a:t>
            </a:r>
          </a:p>
          <a:p>
            <a:pPr marL="0" indent="0">
              <a:buNone/>
            </a:pPr>
            <a:endParaRPr lang="en-US" sz="1200" dirty="0"/>
          </a:p>
          <a:p>
            <a:pPr marL="0" indent="0">
              <a:buNone/>
            </a:pPr>
            <a:r>
              <a:rPr lang="en-US" sz="1200" b="1" dirty="0"/>
              <a:t>Post 16 Students</a:t>
            </a:r>
            <a:r>
              <a:rPr lang="en-US" sz="1200" dirty="0"/>
              <a:t>​ (application required)</a:t>
            </a:r>
          </a:p>
          <a:p>
            <a:r>
              <a:rPr lang="en-US" sz="1200" dirty="0"/>
              <a:t>Please submit an application as soon as possible if your child is due to </a:t>
            </a:r>
            <a:r>
              <a:rPr lang="en-US" sz="1200" b="1" dirty="0"/>
              <a:t>change</a:t>
            </a:r>
            <a:r>
              <a:rPr lang="en-US" sz="1200" dirty="0"/>
              <a:t> their educational setting in September. This will then be assessed by the SEN Team. All applications go to the </a:t>
            </a:r>
            <a:r>
              <a:rPr lang="en-US" sz="1200" dirty="0">
                <a:hlinkClick r:id="rId3"/>
              </a:rPr>
              <a:t>sendschooltravelassistance@cheshirewestandchester.gov.uk</a:t>
            </a:r>
            <a:r>
              <a:rPr lang="en-US" sz="1200" dirty="0"/>
              <a:t> </a:t>
            </a:r>
          </a:p>
          <a:p>
            <a:r>
              <a:rPr lang="en-US" sz="1200" dirty="0"/>
              <a:t>Please note there may be a delay if the establishment on the form does not match what is named in the EHCP. The Post 16 team will need to consult with the setting who needs to agree they are suitable. </a:t>
            </a:r>
          </a:p>
          <a:p>
            <a:r>
              <a:rPr lang="en-US" sz="1200" dirty="0"/>
              <a:t>Travel assistance will only be provided to the named setting in the EHCP. It is not offered to work experience placements, even if these are part of the course. </a:t>
            </a:r>
          </a:p>
          <a:p>
            <a:pPr marL="0" indent="0">
              <a:buNone/>
            </a:pPr>
            <a:r>
              <a:rPr lang="en-US" sz="1200" dirty="0"/>
              <a:t> </a:t>
            </a:r>
          </a:p>
          <a:p>
            <a:pPr marL="0" indent="0">
              <a:buNone/>
            </a:pPr>
            <a:endParaRPr lang="en-GB" dirty="0"/>
          </a:p>
        </p:txBody>
      </p:sp>
    </p:spTree>
    <p:extLst>
      <p:ext uri="{BB962C8B-B14F-4D97-AF65-F5344CB8AC3E}">
        <p14:creationId xmlns:p14="http://schemas.microsoft.com/office/powerpoint/2010/main" val="197957376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f3941c-8c35-4794-9085-4ca23de2460c">
      <Terms xmlns="http://schemas.microsoft.com/office/infopath/2007/PartnerControls"/>
    </lcf76f155ced4ddcb4097134ff3c332f>
    <TaxCatchAll xmlns="4cd03679-be29-4869-b6d6-d073a12ddad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C3645185496F46882B67EF05A4892C" ma:contentTypeVersion="13" ma:contentTypeDescription="Create a new document." ma:contentTypeScope="" ma:versionID="1ba910fdbd3dd40cb07934a76cc256bb">
  <xsd:schema xmlns:xsd="http://www.w3.org/2001/XMLSchema" xmlns:xs="http://www.w3.org/2001/XMLSchema" xmlns:p="http://schemas.microsoft.com/office/2006/metadata/properties" xmlns:ns2="2df3941c-8c35-4794-9085-4ca23de2460c" xmlns:ns3="4cd03679-be29-4869-b6d6-d073a12ddadc" targetNamespace="http://schemas.microsoft.com/office/2006/metadata/properties" ma:root="true" ma:fieldsID="a5eea685b527a2d9274dd5a523fc7ea1" ns2:_="" ns3:_="">
    <xsd:import namespace="2df3941c-8c35-4794-9085-4ca23de2460c"/>
    <xsd:import namespace="4cd03679-be29-4869-b6d6-d073a12ddadc"/>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f3941c-8c35-4794-9085-4ca23de2460c"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e747cd8-6e57-412c-9809-521c3dc7da0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03679-be29-4869-b6d6-d073a12ddadc"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1ff4d20-0335-49c8-bef4-30459de04564}" ma:internalName="TaxCatchAll" ma:showField="CatchAllData" ma:web="4cd03679-be29-4869-b6d6-d073a12dda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07C7B5B0-168E-4070-906E-C3040A48E815}">
  <ds:schemaRefs>
    <ds:schemaRef ds:uri="http://schemas.microsoft.com/office/2006/metadata/properties"/>
    <ds:schemaRef ds:uri="http://schemas.microsoft.com/office/infopath/2007/PartnerControls"/>
    <ds:schemaRef ds:uri="b167efe2-dc23-435a-bf67-e5e51b80f1c2"/>
    <ds:schemaRef ds:uri="b9d4c7f7-a244-46dc-9f45-c20f5269b35b"/>
    <ds:schemaRef ds:uri="2df3941c-8c35-4794-9085-4ca23de2460c"/>
    <ds:schemaRef ds:uri="4cd03679-be29-4869-b6d6-d073a12ddadc"/>
  </ds:schemaRefs>
</ds:datastoreItem>
</file>

<file path=customXml/itemProps2.xml><?xml version="1.0" encoding="utf-8"?>
<ds:datastoreItem xmlns:ds="http://schemas.openxmlformats.org/officeDocument/2006/customXml" ds:itemID="{96E27823-2A9A-4F84-8713-43A096D1FAF3}">
  <ds:schemaRefs>
    <ds:schemaRef ds:uri="http://schemas.microsoft.com/sharepoint/v3/contenttype/forms"/>
  </ds:schemaRefs>
</ds:datastoreItem>
</file>

<file path=customXml/itemProps3.xml><?xml version="1.0" encoding="utf-8"?>
<ds:datastoreItem xmlns:ds="http://schemas.openxmlformats.org/officeDocument/2006/customXml" ds:itemID="{48B1CDB0-31CB-4024-9502-B4B961570B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f3941c-8c35-4794-9085-4ca23de2460c"/>
    <ds:schemaRef ds:uri="4cd03679-be29-4869-b6d6-d073a12dda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92850B7-8CCD-4C4F-85F7-4AA8DE09C9C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123</TotalTime>
  <Words>933</Words>
  <Application>Microsoft Office PowerPoint</Application>
  <PresentationFormat>On-screen Show (4:3)</PresentationFormat>
  <Paragraphs>104</Paragraphs>
  <Slides>21</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Aptos</vt:lpstr>
      <vt:lpstr>Aptos Display</vt:lpstr>
      <vt:lpstr>Arial</vt:lpstr>
      <vt:lpstr>Calibri</vt:lpstr>
      <vt:lpstr>Play</vt:lpstr>
      <vt:lpstr>Blank Presentation</vt:lpstr>
      <vt:lpstr>Office Theme</vt:lpstr>
      <vt:lpstr>PowerPoint Presentation</vt:lpstr>
      <vt:lpstr>Housekeeping  </vt:lpstr>
      <vt:lpstr>Welcome – Julie Duff  Transport Update – Vikki Williams &amp; Lynee McGonigle  AGM Report 2026 – Julie Duff  Nominations, Appointments and Resignations – All  Summer Holiday Activity Provision – Lucy/Emma Walker  A.O.B   </vt:lpstr>
      <vt:lpstr>PowerPoint Presentation</vt:lpstr>
      <vt:lpstr>Purpose of the Annual Update</vt:lpstr>
      <vt:lpstr>Transport Planning for September Intake</vt:lpstr>
      <vt:lpstr>Tendering Process</vt:lpstr>
      <vt:lpstr>Modes of SEND travel assistance </vt:lpstr>
      <vt:lpstr>When to apply and when not to apply</vt:lpstr>
      <vt:lpstr>Who to contact</vt:lpstr>
      <vt:lpstr>Annual Report - Highlights</vt:lpstr>
      <vt:lpstr>PowerPoint Presentation</vt:lpstr>
      <vt:lpstr>PowerPoint Presentation</vt:lpstr>
      <vt:lpstr>Your Voices Share – External Scrutiny </vt:lpstr>
      <vt:lpstr>Championing Co-Production  </vt:lpstr>
      <vt:lpstr>PowerPoint Presentation</vt:lpstr>
      <vt:lpstr>Time to Vote </vt:lpstr>
      <vt:lpstr>Plans for 2026/27</vt:lpstr>
      <vt:lpstr>PowerPoint Presentation</vt:lpstr>
      <vt:lpstr>Summer Holiday</vt:lpstr>
      <vt:lpstr>Contact Us</vt:lpstr>
    </vt:vector>
  </TitlesOfParts>
  <Company>VALE ROYAL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PowerPoint template (colour)</dc:title>
  <dc:creator>LEE HEYWOOD</dc:creator>
  <cp:lastModifiedBy>Julie Duff</cp:lastModifiedBy>
  <cp:revision>12</cp:revision>
  <dcterms:created xsi:type="dcterms:W3CDTF">2009-02-11T15:30:32Z</dcterms:created>
  <dcterms:modified xsi:type="dcterms:W3CDTF">2026-07-09T08:17:40Z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System Account</vt:lpwstr>
  </property>
  <property fmtid="{D5CDD505-2E9C-101B-9397-08002B2CF9AE}" pid="4" name="xd_Signature">
    <vt:lpwstr/>
  </property>
  <property fmtid="{D5CDD505-2E9C-101B-9397-08002B2CF9AE}" pid="5" name="TemplateUrl">
    <vt:lpwstr/>
  </property>
  <property fmtid="{D5CDD505-2E9C-101B-9397-08002B2CF9AE}" pid="6" name="display_urn:schemas-microsoft-com:office:office#Author">
    <vt:lpwstr>System Account</vt:lpwstr>
  </property>
  <property fmtid="{D5CDD505-2E9C-101B-9397-08002B2CF9AE}" pid="7" name="xd_ProgID">
    <vt:lpwstr/>
  </property>
  <property fmtid="{D5CDD505-2E9C-101B-9397-08002B2CF9AE}" pid="8" name="LGCSlevel3">
    <vt:lpwstr>Forms Development Templates</vt:lpwstr>
  </property>
  <property fmtid="{D5CDD505-2E9C-101B-9397-08002B2CF9AE}" pid="9" name="LGCSlevel1">
    <vt:lpwstr>IM</vt:lpwstr>
  </property>
  <property fmtid="{D5CDD505-2E9C-101B-9397-08002B2CF9AE}" pid="10" name="Contributor">
    <vt:lpwstr/>
  </property>
  <property fmtid="{D5CDD505-2E9C-101B-9397-08002B2CF9AE}" pid="11" name="Publisher">
    <vt:lpwstr/>
  </property>
  <property fmtid="{D5CDD505-2E9C-101B-9397-08002B2CF9AE}" pid="12" name="Target Audience">
    <vt:lpwstr>1;#</vt:lpwstr>
  </property>
  <property fmtid="{D5CDD505-2E9C-101B-9397-08002B2CF9AE}" pid="13" name="Directorate">
    <vt:lpwstr>;#ALL;#</vt:lpwstr>
  </property>
  <property fmtid="{D5CDD505-2E9C-101B-9397-08002B2CF9AE}" pid="14" name="Description0">
    <vt:lpwstr/>
  </property>
  <property fmtid="{D5CDD505-2E9C-101B-9397-08002B2CF9AE}" pid="15" name="LGCSlevel2">
    <vt:lpwstr>Records management</vt:lpwstr>
  </property>
  <property fmtid="{D5CDD505-2E9C-101B-9397-08002B2CF9AE}" pid="16" name="keywords">
    <vt:lpwstr>392;#</vt:lpwstr>
  </property>
  <property fmtid="{D5CDD505-2E9C-101B-9397-08002B2CF9AE}" pid="17" name="Version Control">
    <vt:lpwstr/>
  </property>
  <property fmtid="{D5CDD505-2E9C-101B-9397-08002B2CF9AE}" pid="18" name="Copyright">
    <vt:lpwstr>Cheshire West and Chester Council</vt:lpwstr>
  </property>
  <property fmtid="{D5CDD505-2E9C-101B-9397-08002B2CF9AE}" pid="19" name="Creator">
    <vt:lpwstr/>
  </property>
  <property fmtid="{D5CDD505-2E9C-101B-9397-08002B2CF9AE}" pid="20" name="LGCS">
    <vt:lpwstr/>
  </property>
  <property fmtid="{D5CDD505-2E9C-101B-9397-08002B2CF9AE}" pid="21" name="PublishingStartDate">
    <vt:lpwstr/>
  </property>
  <property fmtid="{D5CDD505-2E9C-101B-9397-08002B2CF9AE}" pid="22" name="PublishingExpirationDate">
    <vt:lpwstr/>
  </property>
  <property fmtid="{D5CDD505-2E9C-101B-9397-08002B2CF9AE}" pid="23" name="order0">
    <vt:lpwstr/>
  </property>
  <property fmtid="{D5CDD505-2E9C-101B-9397-08002B2CF9AE}" pid="24" name="Date">
    <vt:lpwstr/>
  </property>
  <property fmtid="{D5CDD505-2E9C-101B-9397-08002B2CF9AE}" pid="25" name="LGCRSClassification">
    <vt:lpwstr>13;#Forms|a270e34e-a7d5-4cbf-96a1-4f09ef8e5ece</vt:lpwstr>
  </property>
  <property fmtid="{D5CDD505-2E9C-101B-9397-08002B2CF9AE}" pid="26" name="DocumentKeywords">
    <vt:lpwstr>79;#Communications|13676c57-9cd9-4638-bed2-4d64f90b3031;#176;#PowerPoint|5b41186f-e2d1-4678-8f56-00678b237ce1</vt:lpwstr>
  </property>
  <property fmtid="{D5CDD505-2E9C-101B-9397-08002B2CF9AE}" pid="27" name="jbd38dc70aa84a9db3c4f9a6a1a12c99">
    <vt:lpwstr>Forms|a270e34e-a7d5-4cbf-96a1-4f09ef8e5ece</vt:lpwstr>
  </property>
  <property fmtid="{D5CDD505-2E9C-101B-9397-08002B2CF9AE}" pid="28" name="p47a9b821e7c4bfea68473fda86c9cbe">
    <vt:lpwstr>Communications|13676c57-9cd9-4638-bed2-4d64f90b3031;PowerPoint|5b41186f-e2d1-4678-8f56-00678b237ce1</vt:lpwstr>
  </property>
  <property fmtid="{D5CDD505-2E9C-101B-9397-08002B2CF9AE}" pid="29" name="TaxCatchAll">
    <vt:lpwstr>13;#Forms|a270e34e-a7d5-4cbf-96a1-4f09ef8e5ece;#79;#Communications|13676c57-9cd9-4638-bed2-4d64f90b3031;#176;#PowerPoint|5b41186f-e2d1-4678-8f56-00678b237ce1</vt:lpwstr>
  </property>
  <property fmtid="{D5CDD505-2E9C-101B-9397-08002B2CF9AE}" pid="30" name="ContentTypeId">
    <vt:lpwstr>0x01010059C3645185496F46882B67EF05A4892C</vt:lpwstr>
  </property>
  <property fmtid="{D5CDD505-2E9C-101B-9397-08002B2CF9AE}" pid="31" name="MediaServiceImageTags">
    <vt:lpwstr/>
  </property>
  <property fmtid="{D5CDD505-2E9C-101B-9397-08002B2CF9AE}" pid="32" name="_ExtendedDescription">
    <vt:lpwstr/>
  </property>
</Properties>
</file>