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5707840" r:id="rId2"/>
    <p:sldId id="2145707841" r:id="rId3"/>
    <p:sldId id="2145707842" r:id="rId4"/>
    <p:sldId id="2145707843" r:id="rId5"/>
    <p:sldId id="2145707844" r:id="rId6"/>
    <p:sldId id="2145707845" r:id="rId7"/>
    <p:sldId id="2145707846" r:id="rId8"/>
    <p:sldId id="2145707847" r:id="rId9"/>
    <p:sldId id="214570784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3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ideo" Target="https://www.youtube.com/embed/yREQNjPMDYA?feature=oembed" TargetMode="Externa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B2FC-7210-49F5-993A-00B15C35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DDBB-D62A-4015-A79E-4B409CE18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B26008A2-CCAD-71E9-A58C-0CCCEECC5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DDBC13-6109-EFC9-39E0-D8EF14C5133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3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logos&#10;&#10;AI-generated content may be incorrect.">
            <a:extLst>
              <a:ext uri="{FF2B5EF4-FFF2-40B4-BE49-F238E27FC236}">
                <a16:creationId xmlns:a16="http://schemas.microsoft.com/office/drawing/2014/main" id="{89C218EB-812F-8614-DADD-427B49397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r="4264"/>
          <a:stretch>
            <a:fillRect/>
          </a:stretch>
        </p:blipFill>
        <p:spPr>
          <a:xfrm>
            <a:off x="0" y="771463"/>
            <a:ext cx="12192000" cy="53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1F71FC7-FC0B-81F3-3755-39F02526D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22" y="728523"/>
            <a:ext cx="6548555" cy="50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9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44B97-D90B-4251-B303-F42BABF43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98277"/>
            <a:ext cx="10515600" cy="229137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C4E32-D95D-40CE-A7DE-EC9E74C9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8B219C-0363-4EAC-B355-C16BC5F10A50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B6717-C5A9-4E32-B8EC-5887317D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2FD96-2ED5-4776-B90F-FC4761E2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75102F-CC77-4CA7-8712-F041898EE7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C82D88EB-31C6-B7FF-FC1D-120633A2D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4353"/>
            <a:ext cx="10509250" cy="16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8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44B97-D90B-4251-B303-F42BABF43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C4E32-D95D-40CE-A7DE-EC9E74C9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8B219C-0363-4EAC-B355-C16BC5F10A50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B6717-C5A9-4E32-B8EC-5887317D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2FD96-2ED5-4776-B90F-FC4761E2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75102F-CC77-4CA7-8712-F041898EE7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C82D88EB-31C6-B7FF-FC1D-120633A2D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4353"/>
            <a:ext cx="10509250" cy="16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74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F757-681C-4A02-9880-D3EFEC32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92B0C-E864-4B4B-964A-9E53C4E70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875C4-2DA6-4DB0-886A-65230F286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243208EF-80D1-9D6D-4411-CD2EE50FA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A1B245-E00A-3917-E017-4EA5C66C542C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17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AD7C-ECC6-49CB-B259-D3F6D5F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5DAF5-D4B9-40C2-8952-A817CEA0E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5CD0C-B93E-4D69-9F0B-B03424A60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D90EF-04B1-4207-82AE-7D6FF6DE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6857F-C227-4BF7-9CAA-DF52159C1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D916E408-743D-4137-361F-428EB2B71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F52595-2092-FCC4-2918-2636FE29C92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99FE-3370-48F5-9321-3BDCA32F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B491A432-C8BD-9833-A8B4-DBD00718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4B0F77-6FAF-1282-B422-7DCFBDEBEFE2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8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0C94862F-08CF-46FC-C24E-7A34BB609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F6F8E2-423C-235F-A91E-46368224DC6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01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450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9CC8-CB60-4446-B9C0-ADCD8384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9C459-CA2E-471A-90B8-9CD7B5B74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93446-49D2-4C5C-AB3C-7983D6B46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FFFBB187-25D7-47C5-F607-124BAF582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C14125-5670-0FF1-5A04-AD8CD4EE708C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7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logos&#10;&#10;AI-generated content may be incorrect.">
            <a:extLst>
              <a:ext uri="{FF2B5EF4-FFF2-40B4-BE49-F238E27FC236}">
                <a16:creationId xmlns:a16="http://schemas.microsoft.com/office/drawing/2014/main" id="{3F1F560B-18C1-A52A-F29C-9F2799F8F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t="12478" r="6889" b="14033"/>
          <a:stretch>
            <a:fillRect/>
          </a:stretch>
        </p:blipFill>
        <p:spPr>
          <a:xfrm>
            <a:off x="9430174" y="5826621"/>
            <a:ext cx="2678587" cy="959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BB2FC-7210-49F5-993A-00B15C35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DDBB-D62A-4015-A79E-4B409CE18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4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DDBC13-6109-EFC9-39E0-D8EF14C51331}"/>
              </a:ext>
            </a:extLst>
          </p:cNvPr>
          <p:cNvSpPr/>
          <p:nvPr userDrawn="1"/>
        </p:nvSpPr>
        <p:spPr>
          <a:xfrm>
            <a:off x="0" y="6280608"/>
            <a:ext cx="9262820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1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1AF4-9EFB-4707-9220-D0D63A4D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70091-600C-4D13-BC30-F09377330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1BD4D-2262-4913-BC7B-CDD0773F3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95A09301-6D40-261D-449B-6AF89293C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774B37-F34B-E20E-FDA4-684FC1755BE8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30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4F11-2B33-457A-AE33-E84F496C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930FA-69BC-4619-978D-55BEAF1C6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B794337A-6CBF-625D-825A-48C4B388BE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AFF8C0-FF2B-8447-B3EF-197DC3F17CBD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55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A9CE8-520D-4A08-8BE0-AD7B43EB3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77866-7875-4403-83CF-5558D69EF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A347FE61-ADCA-2027-39E6-BDE85EAD8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05E194-E059-501B-EE4E-125B7521C4F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8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7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B2FC-7210-49F5-993A-00B15C35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DDBB-D62A-4015-A79E-4B409CE18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68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D2583698-E122-C46D-2230-36E45E58A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282" y="6105930"/>
            <a:ext cx="3599001" cy="5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6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rgbClr val="07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D1D78C2-10DB-39A4-AAEB-A77582DF3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4" b="9117"/>
          <a:stretch>
            <a:fillRect/>
          </a:stretch>
        </p:blipFill>
        <p:spPr>
          <a:xfrm>
            <a:off x="8511241" y="5384943"/>
            <a:ext cx="3680760" cy="1473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BB2FC-7210-49F5-993A-00B15C35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DDBB-D62A-4015-A79E-4B409CE18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966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3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07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D2583698-E122-C46D-2230-36E45E58A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2" y="2303584"/>
            <a:ext cx="10875156" cy="167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7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7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4111B350-352A-23F8-F74D-644E0455B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37" y="771138"/>
            <a:ext cx="6915926" cy="53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07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73D9B49-0203-ABE8-30E4-B88076AB5A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r="4974"/>
          <a:stretch>
            <a:fillRect/>
          </a:stretch>
        </p:blipFill>
        <p:spPr>
          <a:xfrm>
            <a:off x="0" y="697447"/>
            <a:ext cx="12192000" cy="54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4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837EC5-B555-47D5-AB4A-BAB18FFA0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D6C67B68-CEBA-FAA3-EA8B-7301B9499F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84" y="1600200"/>
            <a:ext cx="8299721" cy="1283211"/>
          </a:xfrm>
          <a:prstGeom prst="rect">
            <a:avLst/>
          </a:prstGeom>
        </p:spPr>
      </p:pic>
      <p:pic>
        <p:nvPicPr>
          <p:cNvPr id="8" name="Online Media 3" title="Scouting America Anthem">
            <a:hlinkClick r:id="" action="ppaction://media"/>
            <a:extLst>
              <a:ext uri="{FF2B5EF4-FFF2-40B4-BE49-F238E27FC236}">
                <a16:creationId xmlns:a16="http://schemas.microsoft.com/office/drawing/2014/main" id="{1CBDA12D-17CE-90AB-8974-9CA6181BD4E2}"/>
              </a:ext>
            </a:extLst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eagle with a shield and stars&#10;&#10;Description automatically generated">
            <a:extLst>
              <a:ext uri="{FF2B5EF4-FFF2-40B4-BE49-F238E27FC236}">
                <a16:creationId xmlns:a16="http://schemas.microsoft.com/office/drawing/2014/main" id="{FA0E348E-CE95-E93D-AB93-FD1DB66AB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78" y="99053"/>
            <a:ext cx="5894844" cy="66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D2550-CAEC-427C-9931-29B0BCF6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A68F2-4BD4-466B-B002-5596145E4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0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75697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C515B-4574-EF00-E38F-E27DAE689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B7B479-65B8-254C-8F14-8081BCA6D523}"/>
              </a:ext>
            </a:extLst>
          </p:cNvPr>
          <p:cNvSpPr txBox="1">
            <a:spLocks/>
          </p:cNvSpPr>
          <p:nvPr/>
        </p:nvSpPr>
        <p:spPr>
          <a:xfrm>
            <a:off x="291547" y="17417"/>
            <a:ext cx="11062252" cy="9409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1A3-212F-DDF1-CCF6-1BB78DD55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82" y="205964"/>
            <a:ext cx="4349036" cy="596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0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7CE01-FAC7-2C6D-B914-9B9798F43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D29107-054C-345E-FF57-D4250E9AC19E}"/>
              </a:ext>
            </a:extLst>
          </p:cNvPr>
          <p:cNvSpPr txBox="1">
            <a:spLocks/>
          </p:cNvSpPr>
          <p:nvPr/>
        </p:nvSpPr>
        <p:spPr>
          <a:xfrm>
            <a:off x="291547" y="17417"/>
            <a:ext cx="11062252" cy="9409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31A08-A45F-3C33-2CCC-070663106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88" y="159353"/>
            <a:ext cx="3221824" cy="6084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24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E6174-050D-4CF0-602C-7D0818963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E20EB7-32C7-0774-6C61-5F548E2384F5}"/>
              </a:ext>
            </a:extLst>
          </p:cNvPr>
          <p:cNvSpPr txBox="1">
            <a:spLocks/>
          </p:cNvSpPr>
          <p:nvPr/>
        </p:nvSpPr>
        <p:spPr>
          <a:xfrm>
            <a:off x="291547" y="17417"/>
            <a:ext cx="11062252" cy="9409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C3025-92D0-092C-EC50-1B3BA2D68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62" y="487868"/>
            <a:ext cx="5507676" cy="539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383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7A941-9C32-8127-64B5-2B6C9F673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D6408-6D1E-4E32-58B0-CC2C3956A32E}"/>
              </a:ext>
            </a:extLst>
          </p:cNvPr>
          <p:cNvSpPr txBox="1">
            <a:spLocks/>
          </p:cNvSpPr>
          <p:nvPr/>
        </p:nvSpPr>
        <p:spPr>
          <a:xfrm>
            <a:off x="291547" y="17417"/>
            <a:ext cx="11062252" cy="9409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BB8A6-6573-8FFE-0A4B-F18FF3169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20" y="841129"/>
            <a:ext cx="4592906" cy="4507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216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FAF43-987D-0731-6689-499EA1F03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E8F02D-9D16-F901-C038-F75C664B1EFD}"/>
              </a:ext>
            </a:extLst>
          </p:cNvPr>
          <p:cNvSpPr txBox="1">
            <a:spLocks/>
          </p:cNvSpPr>
          <p:nvPr/>
        </p:nvSpPr>
        <p:spPr>
          <a:xfrm>
            <a:off x="291547" y="17417"/>
            <a:ext cx="11062252" cy="9409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CE136-4926-11FD-B67A-066EFDEF0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91" y="245806"/>
            <a:ext cx="3168218" cy="6027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74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274B2-A1F2-AD72-0C2E-95D40871F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098FC8-1E89-7DA4-1F2B-3AD84E2FE814}"/>
              </a:ext>
            </a:extLst>
          </p:cNvPr>
          <p:cNvSpPr txBox="1">
            <a:spLocks/>
          </p:cNvSpPr>
          <p:nvPr/>
        </p:nvSpPr>
        <p:spPr>
          <a:xfrm>
            <a:off x="291547" y="17417"/>
            <a:ext cx="11062252" cy="9409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E2F9F-12A9-5CE8-E72D-00EB49712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53" y="312738"/>
            <a:ext cx="5503694" cy="5846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06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C7AB0-16AA-758D-D893-1F5E9F163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8961BD-3220-4796-89CA-7034C0105371}"/>
              </a:ext>
            </a:extLst>
          </p:cNvPr>
          <p:cNvSpPr txBox="1">
            <a:spLocks/>
          </p:cNvSpPr>
          <p:nvPr/>
        </p:nvSpPr>
        <p:spPr>
          <a:xfrm>
            <a:off x="291547" y="17417"/>
            <a:ext cx="11062252" cy="9409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638A8-5BA5-6A11-D99B-1F035D279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34" y="196645"/>
            <a:ext cx="4313731" cy="5976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38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06BAE-1E18-BFF7-FC00-31EE8283D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4A1DED-A580-3C4F-17FF-66C9B2211F97}"/>
              </a:ext>
            </a:extLst>
          </p:cNvPr>
          <p:cNvSpPr txBox="1">
            <a:spLocks/>
          </p:cNvSpPr>
          <p:nvPr/>
        </p:nvSpPr>
        <p:spPr>
          <a:xfrm>
            <a:off x="291547" y="17417"/>
            <a:ext cx="11062252" cy="9409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135F7-9529-089C-CB47-B4DC97CF8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41" y="159216"/>
            <a:ext cx="4256717" cy="6136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804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921B3-4A3A-C633-3203-E4049EF3B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FE5278-0BBC-8762-514C-0CA3F63F3144}"/>
              </a:ext>
            </a:extLst>
          </p:cNvPr>
          <p:cNvSpPr txBox="1">
            <a:spLocks/>
          </p:cNvSpPr>
          <p:nvPr/>
        </p:nvSpPr>
        <p:spPr>
          <a:xfrm>
            <a:off x="291547" y="17417"/>
            <a:ext cx="11062252" cy="9409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D1550-1372-E0E7-D7B6-9C5AB1C5D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0" y="1360543"/>
            <a:ext cx="4373743" cy="37829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136BA-CB78-57A2-3D00-E56D40AC9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70" y="1601413"/>
            <a:ext cx="6184960" cy="3301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3829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uting America PPT Template" id="{EDBC1C35-C06F-4E41-AE6B-F4209A888D9F}" vid="{0FA3DBA7-58C3-6448-ABB8-493D7754C5DD}"/>
    </a:ext>
  </a:extLst>
</a:theme>
</file>

<file path=docMetadata/LabelInfo.xml><?xml version="1.0" encoding="utf-8"?>
<clbl:labelList xmlns:clbl="http://schemas.microsoft.com/office/2020/mipLabelMetadata">
  <clbl:label id="{fd9008a0-7846-4989-a4c5-77cfad3f7e4e}" enabled="0" method="" siteId="{fd9008a0-7846-4989-a4c5-77cfad3f7e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Creagh</dc:creator>
  <cp:lastModifiedBy>Michael Creagh</cp:lastModifiedBy>
  <cp:revision>3</cp:revision>
  <dcterms:created xsi:type="dcterms:W3CDTF">2026-05-18T18:42:14Z</dcterms:created>
  <dcterms:modified xsi:type="dcterms:W3CDTF">2026-05-27T18:59:56Z</dcterms:modified>
</cp:coreProperties>
</file>