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74" r:id="rId5"/>
    <p:sldId id="275" r:id="rId6"/>
    <p:sldId id="276" r:id="rId7"/>
    <p:sldId id="277" r:id="rId8"/>
    <p:sldId id="278" r:id="rId9"/>
    <p:sldId id="279" r:id="rId10"/>
    <p:sldId id="259" r:id="rId11"/>
    <p:sldId id="280" r:id="rId12"/>
    <p:sldId id="281" r:id="rId13"/>
    <p:sldId id="282" r:id="rId14"/>
    <p:sldId id="283" r:id="rId15"/>
    <p:sldId id="260" r:id="rId16"/>
    <p:sldId id="284" r:id="rId17"/>
    <p:sldId id="285" r:id="rId18"/>
    <p:sldId id="286" r:id="rId1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29" autoAdjust="0"/>
    <p:restoredTop sz="94660"/>
  </p:normalViewPr>
  <p:slideViewPr>
    <p:cSldViewPr snapToGrid="0">
      <p:cViewPr varScale="1">
        <p:scale>
          <a:sx n="72" d="100"/>
          <a:sy n="72" d="100"/>
        </p:scale>
        <p:origin x="618"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95269" y="1122363"/>
            <a:ext cx="9001462" cy="2387600"/>
          </a:xfrm>
        </p:spPr>
        <p:txBody>
          <a:bodyPr anchor="b">
            <a:normAutofit/>
          </a:bodyPr>
          <a:lstStyle>
            <a:lvl1pPr algn="ctr">
              <a:defRPr sz="4800"/>
            </a:lvl1pPr>
          </a:lstStyle>
          <a:p>
            <a:r>
              <a:rPr lang="en-US"/>
              <a:t>Click to edit Master title style</a:t>
            </a:r>
            <a:endParaRPr lang="en-US" dirty="0"/>
          </a:p>
        </p:txBody>
      </p:sp>
      <p:sp>
        <p:nvSpPr>
          <p:cNvPr id="3" name="Subtitle 2"/>
          <p:cNvSpPr>
            <a:spLocks noGrp="1"/>
          </p:cNvSpPr>
          <p:nvPr>
            <p:ph type="subTitle" idx="1"/>
          </p:nvPr>
        </p:nvSpPr>
        <p:spPr>
          <a:xfrm>
            <a:off x="1595269" y="3602038"/>
            <a:ext cx="9001462"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0B27312-2994-4F75-A570-DCB98AC3AF4E}" type="datetimeFigureOut">
              <a:rPr lang="en-GB" smtClean="0"/>
              <a:t>28/12/2022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2800197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3806" y="4289372"/>
            <a:ext cx="10367564" cy="819355"/>
          </a:xfrm>
        </p:spPr>
        <p:txBody>
          <a:bodyPr anchor="b">
            <a:normAutofit/>
          </a:bodyPr>
          <a:lstStyle>
            <a:lvl1pPr>
              <a:defRPr sz="2800"/>
            </a:lvl1pPr>
          </a:lstStyle>
          <a:p>
            <a:r>
              <a:rPr lang="en-US"/>
              <a:t>Click to edit Master title style</a:t>
            </a:r>
            <a:endParaRPr lang="en-US" dirty="0"/>
          </a:p>
        </p:txBody>
      </p:sp>
      <p:sp>
        <p:nvSpPr>
          <p:cNvPr id="3" name="Picture Placeholder 2"/>
          <p:cNvSpPr>
            <a:spLocks noGrp="1" noChangeAspect="1"/>
          </p:cNvSpPr>
          <p:nvPr>
            <p:ph type="pic" idx="1"/>
          </p:nvPr>
        </p:nvSpPr>
        <p:spPr>
          <a:xfrm>
            <a:off x="913806" y="621321"/>
            <a:ext cx="10367564" cy="3379735"/>
          </a:xfrm>
          <a:no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3795" y="5108728"/>
            <a:ext cx="10365998" cy="682472"/>
          </a:xfrm>
        </p:spPr>
        <p:txBody>
          <a:bodyP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0B27312-2994-4F75-A570-DCB98AC3AF4E}" type="datetimeFigureOut">
              <a:rPr lang="en-GB" smtClean="0"/>
              <a:t>28/12/2022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26044864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2" cy="3424859"/>
          </a:xfrm>
        </p:spPr>
        <p:txBody>
          <a:bodyPr anchor="ctr"/>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95" y="4204820"/>
            <a:ext cx="10353761" cy="1592186"/>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0B27312-2994-4F75-A570-DCB98AC3AF4E}" type="datetimeFigureOut">
              <a:rPr lang="en-GB" smtClean="0"/>
              <a:t>28/12/2022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15086555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600"/>
            <a:ext cx="9302752" cy="2992904"/>
          </a:xfrm>
        </p:spPr>
        <p:txBody>
          <a:bodyPr anchor="ctr"/>
          <a:lstStyle>
            <a:lvl1pPr>
              <a:defRPr sz="3200"/>
            </a:lvl1pPr>
          </a:lstStyle>
          <a:p>
            <a:r>
              <a:rPr lang="en-US"/>
              <a:t>Click to edit Master title style</a:t>
            </a:r>
            <a:endParaRPr lang="en-US" dirty="0"/>
          </a:p>
        </p:txBody>
      </p:sp>
      <p:sp>
        <p:nvSpPr>
          <p:cNvPr id="12" name="Text Placeholder 3"/>
          <p:cNvSpPr>
            <a:spLocks noGrp="1"/>
          </p:cNvSpPr>
          <p:nvPr>
            <p:ph type="body" sz="half" idx="13"/>
          </p:nvPr>
        </p:nvSpPr>
        <p:spPr>
          <a:xfrm>
            <a:off x="1720644" y="3610032"/>
            <a:ext cx="8752299" cy="426812"/>
          </a:xfrm>
        </p:spPr>
        <p:txBody>
          <a:bodyPr anchor="t">
            <a:normAutofit/>
          </a:bodyPr>
          <a:lstStyle>
            <a:lvl1pPr marL="0" indent="0" algn="r">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4" name="Text Placeholder 3"/>
          <p:cNvSpPr>
            <a:spLocks noGrp="1"/>
          </p:cNvSpPr>
          <p:nvPr>
            <p:ph type="body" sz="half" idx="2"/>
          </p:nvPr>
        </p:nvSpPr>
        <p:spPr>
          <a:xfrm>
            <a:off x="913794" y="4204821"/>
            <a:ext cx="10353762" cy="1586380"/>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0B27312-2994-4F75-A570-DCB98AC3AF4E}" type="datetimeFigureOut">
              <a:rPr lang="en-GB" smtClean="0"/>
              <a:t>28/12/2022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7D079D-14FB-4C5F-BB91-C10B4EEDAD72}" type="slidenum">
              <a:rPr lang="en-GB" smtClean="0"/>
              <a:t>‹#›</a:t>
            </a:fld>
            <a:endParaRPr lang="en-GB"/>
          </a:p>
        </p:txBody>
      </p:sp>
      <p:sp>
        <p:nvSpPr>
          <p:cNvPr id="11" name="TextBox 10"/>
          <p:cNvSpPr txBox="1"/>
          <p:nvPr/>
        </p:nvSpPr>
        <p:spPr>
          <a:xfrm>
            <a:off x="836612" y="735241"/>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3" name="TextBox 12"/>
          <p:cNvSpPr txBox="1"/>
          <p:nvPr/>
        </p:nvSpPr>
        <p:spPr>
          <a:xfrm>
            <a:off x="10657956" y="297209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227815161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913806" y="2126942"/>
            <a:ext cx="10355327" cy="2511835"/>
          </a:xfrm>
        </p:spPr>
        <p:txBody>
          <a:bodyPr anchor="b"/>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94" y="4650556"/>
            <a:ext cx="10353763"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0B27312-2994-4F75-A570-DCB98AC3AF4E}" type="datetimeFigureOut">
              <a:rPr lang="en-GB" smtClean="0"/>
              <a:t>28/12/2022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1535193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913794" y="609600"/>
            <a:ext cx="10353762" cy="1325563"/>
          </a:xfrm>
        </p:spPr>
        <p:txBody>
          <a:bodyPr/>
          <a:lstStyle/>
          <a:p>
            <a:r>
              <a:rPr lang="en-US"/>
              <a:t>Click to edit Master title style</a:t>
            </a:r>
            <a:endParaRPr lang="en-US" dirty="0"/>
          </a:p>
        </p:txBody>
      </p:sp>
      <p:sp>
        <p:nvSpPr>
          <p:cNvPr id="7" name="Text Placeholder 2"/>
          <p:cNvSpPr>
            <a:spLocks noGrp="1"/>
          </p:cNvSpPr>
          <p:nvPr>
            <p:ph type="body" idx="1"/>
          </p:nvPr>
        </p:nvSpPr>
        <p:spPr>
          <a:xfrm>
            <a:off x="913794" y="2088319"/>
            <a:ext cx="3298956" cy="823305"/>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Text Placeholder 3"/>
          <p:cNvSpPr>
            <a:spLocks noGrp="1"/>
          </p:cNvSpPr>
          <p:nvPr>
            <p:ph type="body" sz="half" idx="15"/>
          </p:nvPr>
        </p:nvSpPr>
        <p:spPr>
          <a:xfrm>
            <a:off x="913794" y="2911624"/>
            <a:ext cx="3298956"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4"/>
          <p:cNvSpPr>
            <a:spLocks noGrp="1"/>
          </p:cNvSpPr>
          <p:nvPr>
            <p:ph type="body" sz="quarter" idx="3"/>
          </p:nvPr>
        </p:nvSpPr>
        <p:spPr>
          <a:xfrm>
            <a:off x="4444878" y="2088320"/>
            <a:ext cx="3298558" cy="823304"/>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Text Placeholder 3"/>
          <p:cNvSpPr>
            <a:spLocks noGrp="1"/>
          </p:cNvSpPr>
          <p:nvPr>
            <p:ph type="body" sz="half" idx="16"/>
          </p:nvPr>
        </p:nvSpPr>
        <p:spPr>
          <a:xfrm>
            <a:off x="4444878" y="2911624"/>
            <a:ext cx="3299821"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Text Placeholder 4"/>
          <p:cNvSpPr>
            <a:spLocks noGrp="1"/>
          </p:cNvSpPr>
          <p:nvPr>
            <p:ph type="body" sz="quarter" idx="13"/>
          </p:nvPr>
        </p:nvSpPr>
        <p:spPr>
          <a:xfrm>
            <a:off x="7973298" y="2088320"/>
            <a:ext cx="3291211" cy="823304"/>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Text Placeholder 3"/>
          <p:cNvSpPr>
            <a:spLocks noGrp="1"/>
          </p:cNvSpPr>
          <p:nvPr>
            <p:ph type="body" sz="half" idx="17"/>
          </p:nvPr>
        </p:nvSpPr>
        <p:spPr>
          <a:xfrm>
            <a:off x="7976346" y="2911624"/>
            <a:ext cx="3291211"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B0B27312-2994-4F75-A570-DCB98AC3AF4E}" type="datetimeFigureOut">
              <a:rPr lang="en-GB" smtClean="0"/>
              <a:t>28/12/2022</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80699289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913795" y="609600"/>
            <a:ext cx="10353762" cy="1325563"/>
          </a:xfrm>
        </p:spPr>
        <p:txBody>
          <a:bodyPr/>
          <a:lstStyle/>
          <a:p>
            <a:r>
              <a:rPr lang="en-US"/>
              <a:t>Click to edit Master title style</a:t>
            </a:r>
            <a:endParaRPr lang="en-US" dirty="0"/>
          </a:p>
        </p:txBody>
      </p:sp>
      <p:sp>
        <p:nvSpPr>
          <p:cNvPr id="19" name="Text Placeholder 2"/>
          <p:cNvSpPr>
            <a:spLocks noGrp="1"/>
          </p:cNvSpPr>
          <p:nvPr>
            <p:ph type="body" idx="1"/>
          </p:nvPr>
        </p:nvSpPr>
        <p:spPr>
          <a:xfrm>
            <a:off x="913795" y="4195899"/>
            <a:ext cx="3298955"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Picture Placeholder 2"/>
          <p:cNvSpPr>
            <a:spLocks noGrp="1" noChangeAspect="1"/>
          </p:cNvSpPr>
          <p:nvPr>
            <p:ph type="pic" idx="15"/>
          </p:nvPr>
        </p:nvSpPr>
        <p:spPr>
          <a:xfrm>
            <a:off x="1092020" y="2298987"/>
            <a:ext cx="2940050"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1" name="Text Placeholder 3"/>
          <p:cNvSpPr>
            <a:spLocks noGrp="1"/>
          </p:cNvSpPr>
          <p:nvPr>
            <p:ph type="body" sz="half" idx="18"/>
          </p:nvPr>
        </p:nvSpPr>
        <p:spPr>
          <a:xfrm>
            <a:off x="913795" y="4772161"/>
            <a:ext cx="3298955" cy="101903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2" name="Text Placeholder 4"/>
          <p:cNvSpPr>
            <a:spLocks noGrp="1"/>
          </p:cNvSpPr>
          <p:nvPr>
            <p:ph type="body" sz="quarter" idx="3"/>
          </p:nvPr>
        </p:nvSpPr>
        <p:spPr>
          <a:xfrm>
            <a:off x="4442701" y="4195899"/>
            <a:ext cx="3298983"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3" name="Picture Placeholder 2"/>
          <p:cNvSpPr>
            <a:spLocks noGrp="1" noChangeAspect="1"/>
          </p:cNvSpPr>
          <p:nvPr>
            <p:ph type="pic" idx="21"/>
          </p:nvPr>
        </p:nvSpPr>
        <p:spPr>
          <a:xfrm>
            <a:off x="4568996" y="2298987"/>
            <a:ext cx="2930525"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19"/>
          </p:nvPr>
        </p:nvSpPr>
        <p:spPr>
          <a:xfrm>
            <a:off x="4441348" y="4772160"/>
            <a:ext cx="3300336" cy="101903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5" name="Text Placeholder 4"/>
          <p:cNvSpPr>
            <a:spLocks noGrp="1"/>
          </p:cNvSpPr>
          <p:nvPr>
            <p:ph type="body" sz="quarter" idx="13"/>
          </p:nvPr>
        </p:nvSpPr>
        <p:spPr>
          <a:xfrm>
            <a:off x="7973423" y="4195899"/>
            <a:ext cx="3289900"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6" name="Picture Placeholder 2"/>
          <p:cNvSpPr>
            <a:spLocks noGrp="1" noChangeAspect="1"/>
          </p:cNvSpPr>
          <p:nvPr>
            <p:ph type="pic" idx="22"/>
          </p:nvPr>
        </p:nvSpPr>
        <p:spPr>
          <a:xfrm>
            <a:off x="8152803" y="2298987"/>
            <a:ext cx="2932113"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7" name="Text Placeholder 3"/>
          <p:cNvSpPr>
            <a:spLocks noGrp="1"/>
          </p:cNvSpPr>
          <p:nvPr>
            <p:ph type="body" sz="half" idx="20"/>
          </p:nvPr>
        </p:nvSpPr>
        <p:spPr>
          <a:xfrm>
            <a:off x="7973298" y="4772161"/>
            <a:ext cx="3294258" cy="1019037"/>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B0B27312-2994-4F75-A570-DCB98AC3AF4E}" type="datetimeFigureOut">
              <a:rPr lang="en-GB" smtClean="0"/>
              <a:t>28/12/2022</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3588258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0B27312-2994-4F75-A570-DCB98AC3AF4E}" type="datetimeFigureOut">
              <a:rPr lang="en-GB" smtClean="0"/>
              <a:t>28/12/2022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42809570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609599"/>
            <a:ext cx="2542657" cy="5181601"/>
          </a:xfrm>
        </p:spPr>
        <p:txBody>
          <a:bodyPr vert="eaVert"/>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913794" y="609599"/>
            <a:ext cx="7658705" cy="518160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0B27312-2994-4F75-A570-DCB98AC3AF4E}" type="datetimeFigureOut">
              <a:rPr lang="en-GB" smtClean="0"/>
              <a:t>28/12/2022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1057301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0B27312-2994-4F75-A570-DCB98AC3AF4E}" type="datetimeFigureOut">
              <a:rPr lang="en-GB" smtClean="0"/>
              <a:t>28/12/2022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31200386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29244" y="657226"/>
            <a:ext cx="9733512" cy="2852737"/>
          </a:xfrm>
        </p:spPr>
        <p:txBody>
          <a:bodyPr anchor="b">
            <a:normAutofit/>
          </a:bodyPr>
          <a:lstStyle>
            <a:lvl1pPr>
              <a:defRPr sz="3400"/>
            </a:lvl1pPr>
          </a:lstStyle>
          <a:p>
            <a:r>
              <a:rPr lang="en-US"/>
              <a:t>Click to edit Master title style</a:t>
            </a:r>
            <a:endParaRPr lang="en-US" dirty="0"/>
          </a:p>
        </p:txBody>
      </p:sp>
      <p:sp>
        <p:nvSpPr>
          <p:cNvPr id="3" name="Text Placeholder 2"/>
          <p:cNvSpPr>
            <a:spLocks noGrp="1"/>
          </p:cNvSpPr>
          <p:nvPr>
            <p:ph type="body" idx="1"/>
          </p:nvPr>
        </p:nvSpPr>
        <p:spPr>
          <a:xfrm>
            <a:off x="1229244" y="3602038"/>
            <a:ext cx="9733512" cy="150018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0B27312-2994-4F75-A570-DCB98AC3AF4E}" type="datetimeFigureOut">
              <a:rPr lang="en-GB" smtClean="0"/>
              <a:t>28/12/2022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31218258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1" cy="1326321"/>
          </a:xfrm>
        </p:spPr>
        <p:txBody>
          <a:bodyPr/>
          <a:lstStyle/>
          <a:p>
            <a:r>
              <a:rPr lang="en-US"/>
              <a:t>Click to edit Master title style</a:t>
            </a:r>
            <a:endParaRPr lang="en-US" dirty="0"/>
          </a:p>
        </p:txBody>
      </p:sp>
      <p:sp>
        <p:nvSpPr>
          <p:cNvPr id="3" name="Content Placeholder 2"/>
          <p:cNvSpPr>
            <a:spLocks noGrp="1"/>
          </p:cNvSpPr>
          <p:nvPr>
            <p:ph sz="half" idx="1"/>
          </p:nvPr>
        </p:nvSpPr>
        <p:spPr>
          <a:xfrm>
            <a:off x="913795" y="2088319"/>
            <a:ext cx="5106004" cy="370288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3403" y="2088319"/>
            <a:ext cx="5094154" cy="370288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0B27312-2994-4F75-A570-DCB98AC3AF4E}" type="datetimeFigureOut">
              <a:rPr lang="en-GB" smtClean="0"/>
              <a:t>28/12/2022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18430810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1"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1141804" y="2088320"/>
            <a:ext cx="4879199" cy="823912"/>
          </a:xfrm>
        </p:spPr>
        <p:txBody>
          <a:bodyPr anchor="b"/>
          <a:lstStyle>
            <a:lvl1pPr marL="0" indent="0">
              <a:lnSpc>
                <a:spcPct val="100000"/>
              </a:lnSpc>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913795" y="2912232"/>
            <a:ext cx="5107208" cy="287896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02003" y="2088320"/>
            <a:ext cx="4865554" cy="823912"/>
          </a:xfrm>
        </p:spPr>
        <p:txBody>
          <a:bodyPr anchor="b"/>
          <a:lstStyle>
            <a:lvl1pPr marL="0" indent="0">
              <a:lnSpc>
                <a:spcPct val="100000"/>
              </a:lnSpc>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912232"/>
            <a:ext cx="5095357" cy="287896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0B27312-2994-4F75-A570-DCB98AC3AF4E}" type="datetimeFigureOut">
              <a:rPr lang="en-GB" smtClean="0"/>
              <a:t>28/12/2022</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3517171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0B27312-2994-4F75-A570-DCB98AC3AF4E}" type="datetimeFigureOut">
              <a:rPr lang="en-GB" smtClean="0"/>
              <a:t>28/12/2022</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14352702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B27312-2994-4F75-A570-DCB98AC3AF4E}" type="datetimeFigureOut">
              <a:rPr lang="en-GB" smtClean="0"/>
              <a:t>28/12/2022</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26162858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7228" y="609600"/>
            <a:ext cx="3932237" cy="2362200"/>
          </a:xfrm>
        </p:spPr>
        <p:txBody>
          <a:bodyPr anchor="b">
            <a:normAutofit/>
          </a:bodyPr>
          <a:lstStyle>
            <a:lvl1pPr>
              <a:defRPr sz="2800"/>
            </a:lvl1pPr>
          </a:lstStyle>
          <a:p>
            <a:r>
              <a:rPr lang="en-US"/>
              <a:t>Click to edit Master title style</a:t>
            </a:r>
            <a:endParaRPr lang="en-US" dirty="0"/>
          </a:p>
        </p:txBody>
      </p:sp>
      <p:sp>
        <p:nvSpPr>
          <p:cNvPr id="3" name="Content Placeholder 2"/>
          <p:cNvSpPr>
            <a:spLocks noGrp="1"/>
          </p:cNvSpPr>
          <p:nvPr>
            <p:ph idx="1"/>
          </p:nvPr>
        </p:nvSpPr>
        <p:spPr>
          <a:xfrm>
            <a:off x="5078064" y="609600"/>
            <a:ext cx="6189492" cy="5181600"/>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917228" y="2971800"/>
            <a:ext cx="3932237" cy="2819399"/>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0B27312-2994-4F75-A570-DCB98AC3AF4E}" type="datetimeFigureOut">
              <a:rPr lang="en-GB" smtClean="0"/>
              <a:t>28/12/2022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24652071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7227" y="609600"/>
            <a:ext cx="5929773" cy="2362200"/>
          </a:xfrm>
        </p:spPr>
        <p:txBody>
          <a:bodyPr anchor="b">
            <a:normAutofit/>
          </a:bodyPr>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7424804" y="758881"/>
            <a:ext cx="3255356" cy="4883038"/>
          </a:xfrm>
          <a:no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3794" y="2971800"/>
            <a:ext cx="5934950" cy="2819400"/>
          </a:xfrm>
        </p:spPr>
        <p:txBody>
          <a:bodyP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0B27312-2994-4F75-A570-DCB98AC3AF4E}" type="datetimeFigureOut">
              <a:rPr lang="en-GB" smtClean="0"/>
              <a:t>28/12/2022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34862490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3795" y="609600"/>
            <a:ext cx="10353761" cy="1326321"/>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913795" y="2096064"/>
            <a:ext cx="10353762" cy="369513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678736" y="5883275"/>
            <a:ext cx="2743200"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B0B27312-2994-4F75-A570-DCB98AC3AF4E}" type="datetimeFigureOut">
              <a:rPr lang="en-GB" smtClean="0"/>
              <a:t>28/12/2022</a:t>
            </a:fld>
            <a:endParaRPr lang="en-GB"/>
          </a:p>
        </p:txBody>
      </p:sp>
      <p:sp>
        <p:nvSpPr>
          <p:cNvPr id="5" name="Footer Placeholder 4"/>
          <p:cNvSpPr>
            <a:spLocks noGrp="1"/>
          </p:cNvSpPr>
          <p:nvPr>
            <p:ph type="ftr" sz="quarter" idx="3"/>
          </p:nvPr>
        </p:nvSpPr>
        <p:spPr>
          <a:xfrm>
            <a:off x="913794" y="5883275"/>
            <a:ext cx="6672865" cy="365125"/>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10514011" y="5883275"/>
            <a:ext cx="753545"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107D079D-14FB-4C5F-BB91-C10B4EEDAD72}" type="slidenum">
              <a:rPr lang="en-GB" smtClean="0"/>
              <a:t>‹#›</a:t>
            </a:fld>
            <a:endParaRPr lang="en-GB"/>
          </a:p>
        </p:txBody>
      </p:sp>
    </p:spTree>
    <p:extLst>
      <p:ext uri="{BB962C8B-B14F-4D97-AF65-F5344CB8AC3E}">
        <p14:creationId xmlns:p14="http://schemas.microsoft.com/office/powerpoint/2010/main" val="2147685552"/>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ctr" defTabSz="914400" rtl="0" eaLnBrk="1" latinLnBrk="0" hangingPunct="1">
        <a:lnSpc>
          <a:spcPct val="90000"/>
        </a:lnSpc>
        <a:spcBef>
          <a:spcPct val="0"/>
        </a:spcBef>
        <a:buNone/>
        <a:defRPr sz="3400" b="1" i="0" kern="1200" cap="all">
          <a:solidFill>
            <a:schemeClr val="tx1"/>
          </a:solidFill>
          <a:effectLst>
            <a:outerShdw blurRad="50800" dist="63500" dir="2700000" algn="tl" rotWithShape="0">
              <a:srgbClr val="000000">
                <a:alpha val="48000"/>
              </a:srgbClr>
            </a:outerShdw>
          </a:effectLst>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effectLst>
            <a:outerShdw blurRad="50800" dist="38100" dir="2700000" algn="tl" rotWithShape="0">
              <a:srgbClr val="000000">
                <a:alpha val="48000"/>
              </a:srgbClr>
            </a:outerShdw>
          </a:effectLst>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effectLst>
            <a:outerShdw blurRad="50800" dist="38100" dir="2700000" algn="tl" rotWithShape="0">
              <a:srgbClr val="000000">
                <a:alpha val="48000"/>
              </a:srgbClr>
            </a:outerShdw>
          </a:effectLst>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effectLst>
            <a:outerShdw blurRad="50800" dist="38100" dir="2700000" algn="tl" rotWithShape="0">
              <a:srgbClr val="000000">
                <a:alpha val="48000"/>
              </a:srgbClr>
            </a:outerShdw>
          </a:effectLst>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effectLst>
            <a:outerShdw blurRad="50800" dist="38100" dir="2700000" algn="tl" rotWithShape="0">
              <a:srgbClr val="000000">
                <a:alpha val="48000"/>
              </a:srgbClr>
            </a:outerShdw>
          </a:effectLst>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5pPr>
      <a:lvl6pPr marL="25146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6pPr>
      <a:lvl7pPr marL="29718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7pPr>
      <a:lvl8pPr marL="3429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8pPr>
      <a:lvl9pPr marL="38862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5EF15B-BF3E-4E0B-9EF0-F28D54F2BFDF}"/>
              </a:ext>
            </a:extLst>
          </p:cNvPr>
          <p:cNvSpPr>
            <a:spLocks noGrp="1"/>
          </p:cNvSpPr>
          <p:nvPr>
            <p:ph type="ctrTitle"/>
          </p:nvPr>
        </p:nvSpPr>
        <p:spPr>
          <a:xfrm>
            <a:off x="1524000" y="1828799"/>
            <a:ext cx="9347200" cy="2731912"/>
          </a:xfrm>
        </p:spPr>
        <p:txBody>
          <a:bodyPr>
            <a:normAutofit/>
          </a:bodyPr>
          <a:lstStyle/>
          <a:p>
            <a:r>
              <a:rPr lang="en-GB" dirty="0">
                <a:latin typeface="Arial" panose="020B0604020202020204" pitchFamily="34" charset="0"/>
                <a:cs typeface="Arial" panose="020B0604020202020204" pitchFamily="34" charset="0"/>
              </a:rPr>
              <a:t>FIRE SAFETY</a:t>
            </a:r>
            <a:br>
              <a:rPr lang="en-GB" dirty="0"/>
            </a:br>
            <a:endParaRPr lang="en-GB" dirty="0"/>
          </a:p>
        </p:txBody>
      </p:sp>
      <p:pic>
        <p:nvPicPr>
          <p:cNvPr id="4" name="Picture 3" descr="Logo&#10;&#10;Description automatically generated with medium confidence">
            <a:extLst>
              <a:ext uri="{FF2B5EF4-FFF2-40B4-BE49-F238E27FC236}">
                <a16:creationId xmlns:a16="http://schemas.microsoft.com/office/drawing/2014/main" id="{7379A079-7FD7-7122-284F-EF7D3D86A2F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4943" y="1171311"/>
            <a:ext cx="1902114" cy="1732421"/>
          </a:xfrm>
          <a:prstGeom prst="rect">
            <a:avLst/>
          </a:prstGeom>
        </p:spPr>
      </p:pic>
    </p:spTree>
    <p:extLst>
      <p:ext uri="{BB962C8B-B14F-4D97-AF65-F5344CB8AC3E}">
        <p14:creationId xmlns:p14="http://schemas.microsoft.com/office/powerpoint/2010/main" val="34892889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57262" y="536137"/>
            <a:ext cx="10301287" cy="3139321"/>
          </a:xfrm>
          <a:prstGeom prst="rect">
            <a:avLst/>
          </a:prstGeom>
          <a:noFill/>
        </p:spPr>
        <p:txBody>
          <a:bodyPr wrap="square">
            <a:spAutoFit/>
          </a:bodyPr>
          <a:lstStyle/>
          <a:p>
            <a:endParaRPr lang="en-GB" b="1" dirty="0"/>
          </a:p>
          <a:p>
            <a:endParaRPr lang="en-GB" b="1" dirty="0"/>
          </a:p>
          <a:p>
            <a:r>
              <a:rPr lang="en-GB" b="1" dirty="0"/>
              <a:t>WORKPLACE TOPICS:</a:t>
            </a:r>
          </a:p>
          <a:p>
            <a:endParaRPr lang="en-GB" dirty="0"/>
          </a:p>
          <a:p>
            <a:pPr marL="285750" indent="-285750">
              <a:buFont typeface="Arial" panose="020B0604020202020204" pitchFamily="34" charset="0"/>
              <a:buChar char="•"/>
            </a:pPr>
            <a:r>
              <a:rPr lang="en-GB" dirty="0"/>
              <a:t>Furniture brought from home</a:t>
            </a:r>
          </a:p>
          <a:p>
            <a:pPr marL="285750" indent="-285750">
              <a:buFont typeface="Arial" panose="020B0604020202020204" pitchFamily="34" charset="0"/>
              <a:buChar char="•"/>
            </a:pPr>
            <a:r>
              <a:rPr lang="en-GB" dirty="0"/>
              <a:t>Response to fire alarm</a:t>
            </a:r>
          </a:p>
          <a:p>
            <a:pPr marL="285750" indent="-285750">
              <a:buFont typeface="Arial" panose="020B0604020202020204" pitchFamily="34" charset="0"/>
              <a:buChar char="•"/>
            </a:pPr>
            <a:r>
              <a:rPr lang="en-GB" dirty="0"/>
              <a:t>Safety with hot work &amp; flammable gases</a:t>
            </a:r>
          </a:p>
          <a:p>
            <a:pPr marL="285750" indent="-285750">
              <a:buFont typeface="Arial" panose="020B0604020202020204" pitchFamily="34" charset="0"/>
              <a:buChar char="•"/>
            </a:pPr>
            <a:r>
              <a:rPr lang="en-GB" dirty="0"/>
              <a:t>Thought for safety of others</a:t>
            </a:r>
          </a:p>
          <a:p>
            <a:pPr marL="285750" indent="-285750">
              <a:buFont typeface="Arial" panose="020B0604020202020204" pitchFamily="34" charset="0"/>
              <a:buChar char="•"/>
            </a:pPr>
            <a:r>
              <a:rPr lang="en-GB" dirty="0"/>
              <a:t>Attention to detail</a:t>
            </a:r>
          </a:p>
          <a:p>
            <a:pPr marL="285750" indent="-285750">
              <a:buFont typeface="Arial" panose="020B0604020202020204" pitchFamily="34" charset="0"/>
              <a:buChar char="•"/>
            </a:pPr>
            <a:r>
              <a:rPr lang="en-GB" dirty="0"/>
              <a:t>Potential for cumulative actions to create major incidents.</a:t>
            </a:r>
          </a:p>
          <a:p>
            <a:endParaRPr lang="en-GB" dirty="0"/>
          </a:p>
        </p:txBody>
      </p:sp>
    </p:spTree>
    <p:extLst>
      <p:ext uri="{BB962C8B-B14F-4D97-AF65-F5344CB8AC3E}">
        <p14:creationId xmlns:p14="http://schemas.microsoft.com/office/powerpoint/2010/main" val="1040690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18000"/>
                <a:satMod val="160000"/>
                <a:lumMod val="28000"/>
              </a:schemeClr>
              <a:schemeClr val="bg2">
                <a:tint val="95000"/>
                <a:satMod val="160000"/>
                <a:lumMod val="116000"/>
              </a:schemeClr>
            </a:duotone>
          </a:blip>
          <a:stretch/>
        </a:blip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7703207" y="799817"/>
            <a:ext cx="4077976" cy="3324508"/>
          </a:xfrm>
          <a:prstGeom prst="rect">
            <a:avLst/>
          </a:prstGeom>
        </p:spPr>
        <p:txBody>
          <a:bodyPr vert="horz" lIns="91440" tIns="45720" rIns="91440" bIns="45720" rtlCol="0" anchor="b">
            <a:normAutofit fontScale="92500" lnSpcReduction="10000"/>
          </a:bodyPr>
          <a:lstStyle/>
          <a:p>
            <a:pPr defTabSz="914400">
              <a:lnSpc>
                <a:spcPct val="90000"/>
              </a:lnSpc>
              <a:spcBef>
                <a:spcPct val="0"/>
              </a:spcBef>
              <a:spcAft>
                <a:spcPts val="600"/>
              </a:spcAft>
            </a:pPr>
            <a:endParaRPr lang="en-US" sz="4000" b="1" cap="all" dirty="0">
              <a:effectLst>
                <a:outerShdw blurRad="50800" dist="63500" dir="2700000" algn="tl" rotWithShape="0">
                  <a:srgbClr val="000000">
                    <a:alpha val="48000"/>
                  </a:srgbClr>
                </a:outerShdw>
              </a:effectLst>
              <a:latin typeface="+mj-lt"/>
              <a:ea typeface="+mj-ea"/>
              <a:cs typeface="+mj-cs"/>
            </a:endParaRPr>
          </a:p>
          <a:p>
            <a:pPr defTabSz="914400">
              <a:lnSpc>
                <a:spcPct val="90000"/>
              </a:lnSpc>
              <a:spcBef>
                <a:spcPct val="0"/>
              </a:spcBef>
              <a:spcAft>
                <a:spcPts val="600"/>
              </a:spcAft>
            </a:pPr>
            <a:endParaRPr lang="en-US" sz="4000" b="1" cap="all" dirty="0">
              <a:effectLst>
                <a:outerShdw blurRad="50800" dist="63500" dir="2700000" algn="tl" rotWithShape="0">
                  <a:srgbClr val="000000">
                    <a:alpha val="48000"/>
                  </a:srgbClr>
                </a:outerShdw>
              </a:effectLst>
              <a:latin typeface="+mj-lt"/>
              <a:ea typeface="+mj-ea"/>
              <a:cs typeface="+mj-cs"/>
            </a:endParaRPr>
          </a:p>
          <a:p>
            <a:pPr defTabSz="914400">
              <a:lnSpc>
                <a:spcPct val="90000"/>
              </a:lnSpc>
              <a:spcBef>
                <a:spcPct val="0"/>
              </a:spcBef>
              <a:spcAft>
                <a:spcPts val="600"/>
              </a:spcAft>
            </a:pPr>
            <a:endParaRPr lang="en-US" sz="4000" b="1" cap="all" dirty="0">
              <a:effectLst>
                <a:outerShdw blurRad="50800" dist="63500" dir="2700000" algn="tl" rotWithShape="0">
                  <a:srgbClr val="000000">
                    <a:alpha val="48000"/>
                  </a:srgbClr>
                </a:outerShdw>
              </a:effectLst>
              <a:latin typeface="+mj-lt"/>
              <a:ea typeface="+mj-ea"/>
              <a:cs typeface="+mj-cs"/>
            </a:endParaRPr>
          </a:p>
          <a:p>
            <a:pPr defTabSz="914400">
              <a:lnSpc>
                <a:spcPct val="90000"/>
              </a:lnSpc>
              <a:spcBef>
                <a:spcPct val="0"/>
              </a:spcBef>
              <a:spcAft>
                <a:spcPts val="600"/>
              </a:spcAft>
            </a:pPr>
            <a:endParaRPr lang="en-US" sz="4000" b="1" cap="all" dirty="0">
              <a:effectLst>
                <a:outerShdw blurRad="50800" dist="63500" dir="2700000" algn="tl" rotWithShape="0">
                  <a:srgbClr val="000000">
                    <a:alpha val="48000"/>
                  </a:srgbClr>
                </a:outerShdw>
              </a:effectLst>
              <a:latin typeface="+mj-lt"/>
              <a:ea typeface="+mj-ea"/>
              <a:cs typeface="+mj-cs"/>
            </a:endParaRPr>
          </a:p>
          <a:p>
            <a:pPr defTabSz="914400">
              <a:lnSpc>
                <a:spcPct val="90000"/>
              </a:lnSpc>
              <a:spcBef>
                <a:spcPct val="0"/>
              </a:spcBef>
              <a:spcAft>
                <a:spcPts val="600"/>
              </a:spcAft>
            </a:pPr>
            <a:r>
              <a:rPr lang="en-US" sz="4000" b="1" cap="all" dirty="0">
                <a:effectLst>
                  <a:outerShdw blurRad="50800" dist="63500" dir="2700000" algn="tl" rotWithShape="0">
                    <a:srgbClr val="000000">
                      <a:alpha val="48000"/>
                    </a:srgbClr>
                  </a:outerShdw>
                </a:effectLst>
                <a:latin typeface="+mj-lt"/>
                <a:ea typeface="+mj-ea"/>
                <a:cs typeface="+mj-cs"/>
              </a:rPr>
              <a:t>WATER EXTINGUISHER</a:t>
            </a:r>
          </a:p>
          <a:p>
            <a:pPr defTabSz="914400">
              <a:lnSpc>
                <a:spcPct val="90000"/>
              </a:lnSpc>
              <a:spcBef>
                <a:spcPct val="0"/>
              </a:spcBef>
              <a:spcAft>
                <a:spcPts val="600"/>
              </a:spcAft>
            </a:pPr>
            <a:endParaRPr lang="en-US" sz="4000" b="1" cap="all" dirty="0">
              <a:effectLst>
                <a:outerShdw blurRad="50800" dist="63500" dir="2700000" algn="tl" rotWithShape="0">
                  <a:srgbClr val="000000">
                    <a:alpha val="48000"/>
                  </a:srgbClr>
                </a:outerShdw>
              </a:effectLst>
              <a:latin typeface="+mj-lt"/>
              <a:ea typeface="+mj-ea"/>
              <a:cs typeface="+mj-cs"/>
            </a:endParaRPr>
          </a:p>
          <a:p>
            <a:pPr defTabSz="914400">
              <a:lnSpc>
                <a:spcPct val="90000"/>
              </a:lnSpc>
              <a:spcBef>
                <a:spcPct val="0"/>
              </a:spcBef>
              <a:spcAft>
                <a:spcPts val="600"/>
              </a:spcAft>
            </a:pPr>
            <a:endParaRPr lang="en-US" sz="4000" b="1" cap="all" dirty="0">
              <a:effectLst>
                <a:outerShdw blurRad="50800" dist="63500" dir="2700000" algn="tl" rotWithShape="0">
                  <a:srgbClr val="000000">
                    <a:alpha val="48000"/>
                  </a:srgbClr>
                </a:outerShdw>
              </a:effectLst>
              <a:latin typeface="+mj-lt"/>
              <a:ea typeface="+mj-ea"/>
              <a:cs typeface="+mj-cs"/>
            </a:endParaRPr>
          </a:p>
        </p:txBody>
      </p:sp>
      <p:sp>
        <p:nvSpPr>
          <p:cNvPr id="9" name="Rectangle 8">
            <a:extLst>
              <a:ext uri="{FF2B5EF4-FFF2-40B4-BE49-F238E27FC236}">
                <a16:creationId xmlns:a16="http://schemas.microsoft.com/office/drawing/2014/main" id="{5BC51F77-AE74-4F38-B1DC-29475E38CAB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2475" y="733425"/>
            <a:ext cx="6696075" cy="5391150"/>
          </a:xfrm>
          <a:prstGeom prst="rect">
            <a:avLst/>
          </a:prstGeom>
          <a:solidFill>
            <a:schemeClr val="tx1"/>
          </a:solidFill>
          <a:ln w="190500" cap="sq">
            <a:solidFill>
              <a:srgbClr val="FFFFFF"/>
            </a:solidFill>
            <a:miter lim="800000"/>
          </a:ln>
          <a:effectLst>
            <a:outerShdw blurRad="54991" dist="17780" dir="5400000" algn="ctr" rotWithShape="0">
              <a:schemeClr val="bg1">
                <a:alpha val="40000"/>
              </a:schemeClr>
            </a:outerShdw>
          </a:effectLst>
          <a:scene3d>
            <a:camera prst="orthographicFront"/>
            <a:lightRig rig="twoPt" dir="t">
              <a:rot lat="0" lon="0" rev="7200000"/>
            </a:lightRig>
          </a:scene3d>
          <a:sp3d>
            <a:bevelT w="25400" h="190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FCE87B8C-E5AA-4044-AB91-DDA3084BE4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17654" y="799817"/>
            <a:ext cx="6565717" cy="5258367"/>
          </a:xfrm>
          <a:prstGeom prst="rect">
            <a:avLst/>
          </a:prstGeom>
          <a:noFill/>
          <a:ln w="127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607C2549-BA03-40AC-A2A7-155039DD035C}"/>
              </a:ext>
            </a:extLst>
          </p:cNvPr>
          <p:cNvPicPr>
            <a:picLocks noChangeAspect="1"/>
          </p:cNvPicPr>
          <p:nvPr/>
        </p:nvPicPr>
        <p:blipFill>
          <a:blip r:embed="rId3"/>
          <a:stretch>
            <a:fillRect/>
          </a:stretch>
        </p:blipFill>
        <p:spPr>
          <a:xfrm>
            <a:off x="817654" y="1290916"/>
            <a:ext cx="3529890" cy="4334632"/>
          </a:xfrm>
          <a:prstGeom prst="rect">
            <a:avLst/>
          </a:prstGeom>
        </p:spPr>
      </p:pic>
      <p:pic>
        <p:nvPicPr>
          <p:cNvPr id="5" name="Picture 4">
            <a:extLst>
              <a:ext uri="{FF2B5EF4-FFF2-40B4-BE49-F238E27FC236}">
                <a16:creationId xmlns:a16="http://schemas.microsoft.com/office/drawing/2014/main" id="{1B1DD3DD-F250-454A-99F6-F43A385EDF3D}"/>
              </a:ext>
            </a:extLst>
          </p:cNvPr>
          <p:cNvPicPr>
            <a:picLocks noChangeAspect="1"/>
          </p:cNvPicPr>
          <p:nvPr/>
        </p:nvPicPr>
        <p:blipFill>
          <a:blip r:embed="rId4"/>
          <a:stretch>
            <a:fillRect/>
          </a:stretch>
        </p:blipFill>
        <p:spPr>
          <a:xfrm>
            <a:off x="4347544" y="1408001"/>
            <a:ext cx="2145978" cy="4188315"/>
          </a:xfrm>
          <a:prstGeom prst="rect">
            <a:avLst/>
          </a:prstGeom>
        </p:spPr>
      </p:pic>
    </p:spTree>
    <p:extLst>
      <p:ext uri="{BB962C8B-B14F-4D97-AF65-F5344CB8AC3E}">
        <p14:creationId xmlns:p14="http://schemas.microsoft.com/office/powerpoint/2010/main" val="32855792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18000"/>
                <a:satMod val="160000"/>
                <a:lumMod val="28000"/>
              </a:schemeClr>
              <a:schemeClr val="bg2">
                <a:tint val="95000"/>
                <a:satMod val="160000"/>
                <a:lumMod val="116000"/>
              </a:schemeClr>
            </a:duotone>
          </a:blip>
          <a:stretch/>
        </a:blip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7703207" y="799817"/>
            <a:ext cx="4077976" cy="3324508"/>
          </a:xfrm>
          <a:prstGeom prst="rect">
            <a:avLst/>
          </a:prstGeom>
        </p:spPr>
        <p:txBody>
          <a:bodyPr vert="horz" lIns="91440" tIns="45720" rIns="91440" bIns="45720" rtlCol="0" anchor="b">
            <a:normAutofit fontScale="92500" lnSpcReduction="10000"/>
          </a:bodyPr>
          <a:lstStyle/>
          <a:p>
            <a:pPr defTabSz="914400">
              <a:lnSpc>
                <a:spcPct val="90000"/>
              </a:lnSpc>
              <a:spcBef>
                <a:spcPct val="0"/>
              </a:spcBef>
              <a:spcAft>
                <a:spcPts val="600"/>
              </a:spcAft>
            </a:pPr>
            <a:endParaRPr lang="en-US" sz="4000" b="1" cap="all" dirty="0">
              <a:effectLst>
                <a:outerShdw blurRad="50800" dist="63500" dir="2700000" algn="tl" rotWithShape="0">
                  <a:srgbClr val="000000">
                    <a:alpha val="48000"/>
                  </a:srgbClr>
                </a:outerShdw>
              </a:effectLst>
              <a:latin typeface="+mj-lt"/>
              <a:ea typeface="+mj-ea"/>
              <a:cs typeface="+mj-cs"/>
            </a:endParaRPr>
          </a:p>
          <a:p>
            <a:pPr defTabSz="914400">
              <a:lnSpc>
                <a:spcPct val="90000"/>
              </a:lnSpc>
              <a:spcBef>
                <a:spcPct val="0"/>
              </a:spcBef>
              <a:spcAft>
                <a:spcPts val="600"/>
              </a:spcAft>
            </a:pPr>
            <a:endParaRPr lang="en-US" sz="4000" b="1" cap="all" dirty="0">
              <a:effectLst>
                <a:outerShdw blurRad="50800" dist="63500" dir="2700000" algn="tl" rotWithShape="0">
                  <a:srgbClr val="000000">
                    <a:alpha val="48000"/>
                  </a:srgbClr>
                </a:outerShdw>
              </a:effectLst>
              <a:latin typeface="+mj-lt"/>
              <a:ea typeface="+mj-ea"/>
              <a:cs typeface="+mj-cs"/>
            </a:endParaRPr>
          </a:p>
          <a:p>
            <a:pPr defTabSz="914400">
              <a:lnSpc>
                <a:spcPct val="90000"/>
              </a:lnSpc>
              <a:spcBef>
                <a:spcPct val="0"/>
              </a:spcBef>
              <a:spcAft>
                <a:spcPts val="600"/>
              </a:spcAft>
            </a:pPr>
            <a:endParaRPr lang="en-US" sz="4000" b="1" cap="all" dirty="0">
              <a:effectLst>
                <a:outerShdw blurRad="50800" dist="63500" dir="2700000" algn="tl" rotWithShape="0">
                  <a:srgbClr val="000000">
                    <a:alpha val="48000"/>
                  </a:srgbClr>
                </a:outerShdw>
              </a:effectLst>
              <a:latin typeface="+mj-lt"/>
              <a:ea typeface="+mj-ea"/>
              <a:cs typeface="+mj-cs"/>
            </a:endParaRPr>
          </a:p>
          <a:p>
            <a:pPr defTabSz="914400">
              <a:lnSpc>
                <a:spcPct val="90000"/>
              </a:lnSpc>
              <a:spcBef>
                <a:spcPct val="0"/>
              </a:spcBef>
              <a:spcAft>
                <a:spcPts val="600"/>
              </a:spcAft>
            </a:pPr>
            <a:endParaRPr lang="en-US" sz="4000" b="1" cap="all" dirty="0">
              <a:effectLst>
                <a:outerShdw blurRad="50800" dist="63500" dir="2700000" algn="tl" rotWithShape="0">
                  <a:srgbClr val="000000">
                    <a:alpha val="48000"/>
                  </a:srgbClr>
                </a:outerShdw>
              </a:effectLst>
              <a:latin typeface="+mj-lt"/>
              <a:ea typeface="+mj-ea"/>
              <a:cs typeface="+mj-cs"/>
            </a:endParaRPr>
          </a:p>
          <a:p>
            <a:pPr defTabSz="914400">
              <a:lnSpc>
                <a:spcPct val="90000"/>
              </a:lnSpc>
              <a:spcBef>
                <a:spcPct val="0"/>
              </a:spcBef>
              <a:spcAft>
                <a:spcPts val="600"/>
              </a:spcAft>
            </a:pPr>
            <a:r>
              <a:rPr lang="en-GB" sz="4000" b="1" cap="all" dirty="0">
                <a:effectLst>
                  <a:outerShdw blurRad="50800" dist="63500" dir="2700000" algn="tl" rotWithShape="0">
                    <a:srgbClr val="000000">
                      <a:alpha val="48000"/>
                    </a:srgbClr>
                  </a:outerShdw>
                </a:effectLst>
                <a:latin typeface="+mj-lt"/>
                <a:ea typeface="+mj-ea"/>
                <a:cs typeface="+mj-cs"/>
              </a:rPr>
              <a:t>A.F.F.F. (Foam Spray)</a:t>
            </a:r>
          </a:p>
          <a:p>
            <a:pPr defTabSz="914400">
              <a:lnSpc>
                <a:spcPct val="90000"/>
              </a:lnSpc>
              <a:spcBef>
                <a:spcPct val="0"/>
              </a:spcBef>
              <a:spcAft>
                <a:spcPts val="600"/>
              </a:spcAft>
            </a:pPr>
            <a:endParaRPr lang="en-US" sz="4000" b="1" cap="all" dirty="0">
              <a:effectLst>
                <a:outerShdw blurRad="50800" dist="63500" dir="2700000" algn="tl" rotWithShape="0">
                  <a:srgbClr val="000000">
                    <a:alpha val="48000"/>
                  </a:srgbClr>
                </a:outerShdw>
              </a:effectLst>
              <a:latin typeface="+mj-lt"/>
              <a:ea typeface="+mj-ea"/>
              <a:cs typeface="+mj-cs"/>
            </a:endParaRPr>
          </a:p>
          <a:p>
            <a:pPr defTabSz="914400">
              <a:lnSpc>
                <a:spcPct val="90000"/>
              </a:lnSpc>
              <a:spcBef>
                <a:spcPct val="0"/>
              </a:spcBef>
              <a:spcAft>
                <a:spcPts val="600"/>
              </a:spcAft>
            </a:pPr>
            <a:endParaRPr lang="en-US" sz="4000" b="1" cap="all" dirty="0">
              <a:effectLst>
                <a:outerShdw blurRad="50800" dist="63500" dir="2700000" algn="tl" rotWithShape="0">
                  <a:srgbClr val="000000">
                    <a:alpha val="48000"/>
                  </a:srgbClr>
                </a:outerShdw>
              </a:effectLst>
              <a:latin typeface="+mj-lt"/>
              <a:ea typeface="+mj-ea"/>
              <a:cs typeface="+mj-cs"/>
            </a:endParaRPr>
          </a:p>
        </p:txBody>
      </p:sp>
      <p:sp>
        <p:nvSpPr>
          <p:cNvPr id="9" name="Rectangle 8">
            <a:extLst>
              <a:ext uri="{FF2B5EF4-FFF2-40B4-BE49-F238E27FC236}">
                <a16:creationId xmlns:a16="http://schemas.microsoft.com/office/drawing/2014/main" id="{5BC51F77-AE74-4F38-B1DC-29475E38CAB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2475" y="733425"/>
            <a:ext cx="6696075" cy="5391150"/>
          </a:xfrm>
          <a:prstGeom prst="rect">
            <a:avLst/>
          </a:prstGeom>
          <a:solidFill>
            <a:schemeClr val="tx1"/>
          </a:solidFill>
          <a:ln w="190500" cap="sq">
            <a:solidFill>
              <a:srgbClr val="FFFFFF"/>
            </a:solidFill>
            <a:miter lim="800000"/>
          </a:ln>
          <a:effectLst>
            <a:outerShdw blurRad="54991" dist="17780" dir="5400000" algn="ctr" rotWithShape="0">
              <a:schemeClr val="bg1">
                <a:alpha val="40000"/>
              </a:schemeClr>
            </a:outerShdw>
          </a:effectLst>
          <a:scene3d>
            <a:camera prst="orthographicFront"/>
            <a:lightRig rig="twoPt" dir="t">
              <a:rot lat="0" lon="0" rev="7200000"/>
            </a:lightRig>
          </a:scene3d>
          <a:sp3d>
            <a:bevelT w="25400" h="190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FCE87B8C-E5AA-4044-AB91-DDA3084BE4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17654" y="799817"/>
            <a:ext cx="6565717" cy="5258367"/>
          </a:xfrm>
          <a:prstGeom prst="rect">
            <a:avLst/>
          </a:prstGeom>
          <a:noFill/>
          <a:ln w="127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5359A8BE-03E7-43DE-AC5D-2CA27F8D4233}"/>
              </a:ext>
            </a:extLst>
          </p:cNvPr>
          <p:cNvPicPr>
            <a:picLocks noChangeAspect="1"/>
          </p:cNvPicPr>
          <p:nvPr/>
        </p:nvPicPr>
        <p:blipFill>
          <a:blip r:embed="rId3"/>
          <a:stretch>
            <a:fillRect/>
          </a:stretch>
        </p:blipFill>
        <p:spPr>
          <a:xfrm>
            <a:off x="752475" y="1014440"/>
            <a:ext cx="3878932" cy="4829120"/>
          </a:xfrm>
          <a:prstGeom prst="rect">
            <a:avLst/>
          </a:prstGeom>
        </p:spPr>
      </p:pic>
      <p:pic>
        <p:nvPicPr>
          <p:cNvPr id="6" name="Picture 5">
            <a:extLst>
              <a:ext uri="{FF2B5EF4-FFF2-40B4-BE49-F238E27FC236}">
                <a16:creationId xmlns:a16="http://schemas.microsoft.com/office/drawing/2014/main" id="{886CFC63-C815-4879-AA45-B7C63E381167}"/>
              </a:ext>
            </a:extLst>
          </p:cNvPr>
          <p:cNvPicPr>
            <a:picLocks noChangeAspect="1"/>
          </p:cNvPicPr>
          <p:nvPr/>
        </p:nvPicPr>
        <p:blipFill>
          <a:blip r:embed="rId4"/>
          <a:stretch>
            <a:fillRect/>
          </a:stretch>
        </p:blipFill>
        <p:spPr>
          <a:xfrm>
            <a:off x="4439504" y="1386663"/>
            <a:ext cx="2255716" cy="4084674"/>
          </a:xfrm>
          <a:prstGeom prst="rect">
            <a:avLst/>
          </a:prstGeom>
        </p:spPr>
      </p:pic>
    </p:spTree>
    <p:extLst>
      <p:ext uri="{BB962C8B-B14F-4D97-AF65-F5344CB8AC3E}">
        <p14:creationId xmlns:p14="http://schemas.microsoft.com/office/powerpoint/2010/main" val="21092788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18000"/>
                <a:satMod val="160000"/>
                <a:lumMod val="28000"/>
              </a:schemeClr>
              <a:schemeClr val="bg2">
                <a:tint val="95000"/>
                <a:satMod val="160000"/>
                <a:lumMod val="116000"/>
              </a:schemeClr>
            </a:duotone>
          </a:blip>
          <a:stretch/>
        </a:blip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7703207" y="799817"/>
            <a:ext cx="4077976" cy="3324508"/>
          </a:xfrm>
          <a:prstGeom prst="rect">
            <a:avLst/>
          </a:prstGeom>
        </p:spPr>
        <p:txBody>
          <a:bodyPr vert="horz" lIns="91440" tIns="45720" rIns="91440" bIns="45720" rtlCol="0" anchor="b">
            <a:normAutofit/>
          </a:bodyPr>
          <a:lstStyle/>
          <a:p>
            <a:pPr defTabSz="914400">
              <a:lnSpc>
                <a:spcPct val="90000"/>
              </a:lnSpc>
              <a:spcBef>
                <a:spcPct val="0"/>
              </a:spcBef>
              <a:spcAft>
                <a:spcPts val="600"/>
              </a:spcAft>
            </a:pPr>
            <a:endParaRPr lang="en-US" sz="4000" b="1" cap="all" dirty="0">
              <a:effectLst>
                <a:outerShdw blurRad="50800" dist="63500" dir="2700000" algn="tl" rotWithShape="0">
                  <a:srgbClr val="000000">
                    <a:alpha val="48000"/>
                  </a:srgbClr>
                </a:outerShdw>
              </a:effectLst>
              <a:latin typeface="+mj-lt"/>
              <a:ea typeface="+mj-ea"/>
              <a:cs typeface="+mj-cs"/>
            </a:endParaRPr>
          </a:p>
          <a:p>
            <a:pPr defTabSz="914400">
              <a:lnSpc>
                <a:spcPct val="90000"/>
              </a:lnSpc>
              <a:spcBef>
                <a:spcPct val="0"/>
              </a:spcBef>
              <a:spcAft>
                <a:spcPts val="600"/>
              </a:spcAft>
            </a:pPr>
            <a:endParaRPr lang="en-US" sz="4000" b="1" cap="all" dirty="0">
              <a:effectLst>
                <a:outerShdw blurRad="50800" dist="63500" dir="2700000" algn="tl" rotWithShape="0">
                  <a:srgbClr val="000000">
                    <a:alpha val="48000"/>
                  </a:srgbClr>
                </a:outerShdw>
              </a:effectLst>
              <a:latin typeface="+mj-lt"/>
              <a:ea typeface="+mj-ea"/>
              <a:cs typeface="+mj-cs"/>
            </a:endParaRPr>
          </a:p>
          <a:p>
            <a:pPr defTabSz="914400">
              <a:lnSpc>
                <a:spcPct val="90000"/>
              </a:lnSpc>
              <a:spcBef>
                <a:spcPct val="0"/>
              </a:spcBef>
              <a:spcAft>
                <a:spcPts val="600"/>
              </a:spcAft>
            </a:pPr>
            <a:endParaRPr lang="en-US" sz="4000" b="1" cap="all" dirty="0">
              <a:effectLst>
                <a:outerShdw blurRad="50800" dist="63500" dir="2700000" algn="tl" rotWithShape="0">
                  <a:srgbClr val="000000">
                    <a:alpha val="48000"/>
                  </a:srgbClr>
                </a:outerShdw>
              </a:effectLst>
              <a:latin typeface="+mj-lt"/>
              <a:ea typeface="+mj-ea"/>
              <a:cs typeface="+mj-cs"/>
            </a:endParaRPr>
          </a:p>
          <a:p>
            <a:pPr defTabSz="914400">
              <a:lnSpc>
                <a:spcPct val="90000"/>
              </a:lnSpc>
              <a:spcBef>
                <a:spcPct val="0"/>
              </a:spcBef>
              <a:spcAft>
                <a:spcPts val="600"/>
              </a:spcAft>
            </a:pPr>
            <a:endParaRPr lang="en-US" sz="4000" b="1" cap="all" dirty="0">
              <a:effectLst>
                <a:outerShdw blurRad="50800" dist="63500" dir="2700000" algn="tl" rotWithShape="0">
                  <a:srgbClr val="000000">
                    <a:alpha val="48000"/>
                  </a:srgbClr>
                </a:outerShdw>
              </a:effectLst>
              <a:latin typeface="+mj-lt"/>
              <a:ea typeface="+mj-ea"/>
              <a:cs typeface="+mj-cs"/>
            </a:endParaRPr>
          </a:p>
          <a:p>
            <a:pPr defTabSz="914400">
              <a:lnSpc>
                <a:spcPct val="90000"/>
              </a:lnSpc>
              <a:spcBef>
                <a:spcPct val="0"/>
              </a:spcBef>
              <a:spcAft>
                <a:spcPts val="600"/>
              </a:spcAft>
            </a:pPr>
            <a:r>
              <a:rPr lang="en-GB" sz="4000" b="1" cap="all" dirty="0">
                <a:effectLst>
                  <a:outerShdw blurRad="50800" dist="63500" dir="2700000" algn="tl" rotWithShape="0">
                    <a:srgbClr val="000000">
                      <a:alpha val="48000"/>
                    </a:srgbClr>
                  </a:outerShdw>
                </a:effectLst>
                <a:latin typeface="+mj-lt"/>
                <a:ea typeface="+mj-ea"/>
                <a:cs typeface="+mj-cs"/>
              </a:rPr>
              <a:t>DRY POWDER</a:t>
            </a:r>
          </a:p>
          <a:p>
            <a:pPr defTabSz="914400">
              <a:lnSpc>
                <a:spcPct val="90000"/>
              </a:lnSpc>
              <a:spcBef>
                <a:spcPct val="0"/>
              </a:spcBef>
              <a:spcAft>
                <a:spcPts val="600"/>
              </a:spcAft>
            </a:pPr>
            <a:endParaRPr lang="en-US" sz="4000" b="1" cap="all" dirty="0">
              <a:effectLst>
                <a:outerShdw blurRad="50800" dist="63500" dir="2700000" algn="tl" rotWithShape="0">
                  <a:srgbClr val="000000">
                    <a:alpha val="48000"/>
                  </a:srgbClr>
                </a:outerShdw>
              </a:effectLst>
              <a:latin typeface="+mj-lt"/>
              <a:ea typeface="+mj-ea"/>
              <a:cs typeface="+mj-cs"/>
            </a:endParaRPr>
          </a:p>
          <a:p>
            <a:pPr defTabSz="914400">
              <a:lnSpc>
                <a:spcPct val="90000"/>
              </a:lnSpc>
              <a:spcBef>
                <a:spcPct val="0"/>
              </a:spcBef>
              <a:spcAft>
                <a:spcPts val="600"/>
              </a:spcAft>
            </a:pPr>
            <a:endParaRPr lang="en-US" sz="4000" b="1" cap="all" dirty="0">
              <a:effectLst>
                <a:outerShdw blurRad="50800" dist="63500" dir="2700000" algn="tl" rotWithShape="0">
                  <a:srgbClr val="000000">
                    <a:alpha val="48000"/>
                  </a:srgbClr>
                </a:outerShdw>
              </a:effectLst>
              <a:latin typeface="+mj-lt"/>
              <a:ea typeface="+mj-ea"/>
              <a:cs typeface="+mj-cs"/>
            </a:endParaRPr>
          </a:p>
        </p:txBody>
      </p:sp>
      <p:sp>
        <p:nvSpPr>
          <p:cNvPr id="9" name="Rectangle 8">
            <a:extLst>
              <a:ext uri="{FF2B5EF4-FFF2-40B4-BE49-F238E27FC236}">
                <a16:creationId xmlns:a16="http://schemas.microsoft.com/office/drawing/2014/main" id="{5BC51F77-AE74-4F38-B1DC-29475E38CAB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2475" y="733425"/>
            <a:ext cx="6696075" cy="5391150"/>
          </a:xfrm>
          <a:prstGeom prst="rect">
            <a:avLst/>
          </a:prstGeom>
          <a:solidFill>
            <a:schemeClr val="tx1"/>
          </a:solidFill>
          <a:ln w="190500" cap="sq">
            <a:solidFill>
              <a:srgbClr val="FFFFFF"/>
            </a:solidFill>
            <a:miter lim="800000"/>
          </a:ln>
          <a:effectLst>
            <a:outerShdw blurRad="54991" dist="17780" dir="5400000" algn="ctr" rotWithShape="0">
              <a:schemeClr val="bg1">
                <a:alpha val="40000"/>
              </a:schemeClr>
            </a:outerShdw>
          </a:effectLst>
          <a:scene3d>
            <a:camera prst="orthographicFront"/>
            <a:lightRig rig="twoPt" dir="t">
              <a:rot lat="0" lon="0" rev="7200000"/>
            </a:lightRig>
          </a:scene3d>
          <a:sp3d>
            <a:bevelT w="25400" h="190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FCE87B8C-E5AA-4044-AB91-DDA3084BE4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17654" y="799817"/>
            <a:ext cx="6565717" cy="5258367"/>
          </a:xfrm>
          <a:prstGeom prst="rect">
            <a:avLst/>
          </a:prstGeom>
          <a:noFill/>
          <a:ln w="127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68CEB43B-4F3F-4338-9F2A-5BB53994F21E}"/>
              </a:ext>
            </a:extLst>
          </p:cNvPr>
          <p:cNvPicPr>
            <a:picLocks noChangeAspect="1"/>
          </p:cNvPicPr>
          <p:nvPr/>
        </p:nvPicPr>
        <p:blipFill>
          <a:blip r:embed="rId3"/>
          <a:stretch>
            <a:fillRect/>
          </a:stretch>
        </p:blipFill>
        <p:spPr>
          <a:xfrm>
            <a:off x="752475" y="792251"/>
            <a:ext cx="4176122" cy="5273497"/>
          </a:xfrm>
          <a:prstGeom prst="rect">
            <a:avLst/>
          </a:prstGeom>
        </p:spPr>
      </p:pic>
      <p:pic>
        <p:nvPicPr>
          <p:cNvPr id="5" name="Picture 4">
            <a:extLst>
              <a:ext uri="{FF2B5EF4-FFF2-40B4-BE49-F238E27FC236}">
                <a16:creationId xmlns:a16="http://schemas.microsoft.com/office/drawing/2014/main" id="{703832FB-6EBA-4B07-880F-7FB2CFE7AD37}"/>
              </a:ext>
            </a:extLst>
          </p:cNvPr>
          <p:cNvPicPr>
            <a:picLocks noChangeAspect="1"/>
          </p:cNvPicPr>
          <p:nvPr/>
        </p:nvPicPr>
        <p:blipFill>
          <a:blip r:embed="rId4"/>
          <a:stretch>
            <a:fillRect/>
          </a:stretch>
        </p:blipFill>
        <p:spPr>
          <a:xfrm>
            <a:off x="4928597" y="1031176"/>
            <a:ext cx="2274005" cy="4395597"/>
          </a:xfrm>
          <a:prstGeom prst="rect">
            <a:avLst/>
          </a:prstGeom>
        </p:spPr>
      </p:pic>
    </p:spTree>
    <p:extLst>
      <p:ext uri="{BB962C8B-B14F-4D97-AF65-F5344CB8AC3E}">
        <p14:creationId xmlns:p14="http://schemas.microsoft.com/office/powerpoint/2010/main" val="27403938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18000"/>
                <a:satMod val="160000"/>
                <a:lumMod val="28000"/>
              </a:schemeClr>
              <a:schemeClr val="bg2">
                <a:tint val="95000"/>
                <a:satMod val="160000"/>
                <a:lumMod val="116000"/>
              </a:schemeClr>
            </a:duotone>
          </a:blip>
          <a:stretch/>
        </a:blip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7703207" y="799817"/>
            <a:ext cx="4077976" cy="3324508"/>
          </a:xfrm>
          <a:prstGeom prst="rect">
            <a:avLst/>
          </a:prstGeom>
        </p:spPr>
        <p:txBody>
          <a:bodyPr vert="horz" lIns="91440" tIns="45720" rIns="91440" bIns="45720" rtlCol="0" anchor="b">
            <a:normAutofit fontScale="92500" lnSpcReduction="10000"/>
          </a:bodyPr>
          <a:lstStyle/>
          <a:p>
            <a:pPr defTabSz="914400">
              <a:lnSpc>
                <a:spcPct val="90000"/>
              </a:lnSpc>
              <a:spcBef>
                <a:spcPct val="0"/>
              </a:spcBef>
              <a:spcAft>
                <a:spcPts val="600"/>
              </a:spcAft>
            </a:pPr>
            <a:endParaRPr lang="en-US" sz="4000" b="1" cap="all" dirty="0">
              <a:effectLst>
                <a:outerShdw blurRad="50800" dist="63500" dir="2700000" algn="tl" rotWithShape="0">
                  <a:srgbClr val="000000">
                    <a:alpha val="48000"/>
                  </a:srgbClr>
                </a:outerShdw>
              </a:effectLst>
              <a:latin typeface="+mj-lt"/>
              <a:ea typeface="+mj-ea"/>
              <a:cs typeface="+mj-cs"/>
            </a:endParaRPr>
          </a:p>
          <a:p>
            <a:pPr defTabSz="914400">
              <a:lnSpc>
                <a:spcPct val="90000"/>
              </a:lnSpc>
              <a:spcBef>
                <a:spcPct val="0"/>
              </a:spcBef>
              <a:spcAft>
                <a:spcPts val="600"/>
              </a:spcAft>
            </a:pPr>
            <a:endParaRPr lang="en-US" sz="4000" b="1" cap="all" dirty="0">
              <a:effectLst>
                <a:outerShdw blurRad="50800" dist="63500" dir="2700000" algn="tl" rotWithShape="0">
                  <a:srgbClr val="000000">
                    <a:alpha val="48000"/>
                  </a:srgbClr>
                </a:outerShdw>
              </a:effectLst>
              <a:latin typeface="+mj-lt"/>
              <a:ea typeface="+mj-ea"/>
              <a:cs typeface="+mj-cs"/>
            </a:endParaRPr>
          </a:p>
          <a:p>
            <a:pPr defTabSz="914400">
              <a:lnSpc>
                <a:spcPct val="90000"/>
              </a:lnSpc>
              <a:spcBef>
                <a:spcPct val="0"/>
              </a:spcBef>
              <a:spcAft>
                <a:spcPts val="600"/>
              </a:spcAft>
            </a:pPr>
            <a:endParaRPr lang="en-US" sz="4000" b="1" cap="all" dirty="0">
              <a:effectLst>
                <a:outerShdw blurRad="50800" dist="63500" dir="2700000" algn="tl" rotWithShape="0">
                  <a:srgbClr val="000000">
                    <a:alpha val="48000"/>
                  </a:srgbClr>
                </a:outerShdw>
              </a:effectLst>
              <a:latin typeface="+mj-lt"/>
              <a:ea typeface="+mj-ea"/>
              <a:cs typeface="+mj-cs"/>
            </a:endParaRPr>
          </a:p>
          <a:p>
            <a:pPr defTabSz="914400">
              <a:lnSpc>
                <a:spcPct val="90000"/>
              </a:lnSpc>
              <a:spcBef>
                <a:spcPct val="0"/>
              </a:spcBef>
              <a:spcAft>
                <a:spcPts val="600"/>
              </a:spcAft>
            </a:pPr>
            <a:endParaRPr lang="en-US" sz="4000" b="1" cap="all" dirty="0">
              <a:effectLst>
                <a:outerShdw blurRad="50800" dist="63500" dir="2700000" algn="tl" rotWithShape="0">
                  <a:srgbClr val="000000">
                    <a:alpha val="48000"/>
                  </a:srgbClr>
                </a:outerShdw>
              </a:effectLst>
              <a:latin typeface="+mj-lt"/>
              <a:ea typeface="+mj-ea"/>
              <a:cs typeface="+mj-cs"/>
            </a:endParaRPr>
          </a:p>
          <a:p>
            <a:pPr defTabSz="914400">
              <a:lnSpc>
                <a:spcPct val="90000"/>
              </a:lnSpc>
              <a:spcBef>
                <a:spcPct val="0"/>
              </a:spcBef>
              <a:spcAft>
                <a:spcPts val="600"/>
              </a:spcAft>
            </a:pPr>
            <a:r>
              <a:rPr lang="en-GB" sz="4000" b="1" cap="all" dirty="0">
                <a:effectLst>
                  <a:outerShdw blurRad="50800" dist="63500" dir="2700000" algn="tl" rotWithShape="0">
                    <a:srgbClr val="000000">
                      <a:alpha val="48000"/>
                    </a:srgbClr>
                  </a:outerShdw>
                </a:effectLst>
                <a:latin typeface="+mj-lt"/>
                <a:ea typeface="+mj-ea"/>
                <a:cs typeface="+mj-cs"/>
              </a:rPr>
              <a:t>Carbon Dioxide</a:t>
            </a:r>
          </a:p>
          <a:p>
            <a:pPr defTabSz="914400">
              <a:lnSpc>
                <a:spcPct val="90000"/>
              </a:lnSpc>
              <a:spcBef>
                <a:spcPct val="0"/>
              </a:spcBef>
              <a:spcAft>
                <a:spcPts val="600"/>
              </a:spcAft>
            </a:pPr>
            <a:endParaRPr lang="en-US" sz="4000" b="1" cap="all" dirty="0">
              <a:effectLst>
                <a:outerShdw blurRad="50800" dist="63500" dir="2700000" algn="tl" rotWithShape="0">
                  <a:srgbClr val="000000">
                    <a:alpha val="48000"/>
                  </a:srgbClr>
                </a:outerShdw>
              </a:effectLst>
              <a:latin typeface="+mj-lt"/>
              <a:ea typeface="+mj-ea"/>
              <a:cs typeface="+mj-cs"/>
            </a:endParaRPr>
          </a:p>
          <a:p>
            <a:pPr defTabSz="914400">
              <a:lnSpc>
                <a:spcPct val="90000"/>
              </a:lnSpc>
              <a:spcBef>
                <a:spcPct val="0"/>
              </a:spcBef>
              <a:spcAft>
                <a:spcPts val="600"/>
              </a:spcAft>
            </a:pPr>
            <a:endParaRPr lang="en-US" sz="4000" b="1" cap="all" dirty="0">
              <a:effectLst>
                <a:outerShdw blurRad="50800" dist="63500" dir="2700000" algn="tl" rotWithShape="0">
                  <a:srgbClr val="000000">
                    <a:alpha val="48000"/>
                  </a:srgbClr>
                </a:outerShdw>
              </a:effectLst>
              <a:latin typeface="+mj-lt"/>
              <a:ea typeface="+mj-ea"/>
              <a:cs typeface="+mj-cs"/>
            </a:endParaRPr>
          </a:p>
        </p:txBody>
      </p:sp>
      <p:sp>
        <p:nvSpPr>
          <p:cNvPr id="9" name="Rectangle 8">
            <a:extLst>
              <a:ext uri="{FF2B5EF4-FFF2-40B4-BE49-F238E27FC236}">
                <a16:creationId xmlns:a16="http://schemas.microsoft.com/office/drawing/2014/main" id="{5BC51F77-AE74-4F38-B1DC-29475E38CAB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2475" y="733425"/>
            <a:ext cx="6696075" cy="5391150"/>
          </a:xfrm>
          <a:prstGeom prst="rect">
            <a:avLst/>
          </a:prstGeom>
          <a:solidFill>
            <a:schemeClr val="tx1"/>
          </a:solidFill>
          <a:ln w="190500" cap="sq">
            <a:solidFill>
              <a:srgbClr val="FFFFFF"/>
            </a:solidFill>
            <a:miter lim="800000"/>
          </a:ln>
          <a:effectLst>
            <a:outerShdw blurRad="54991" dist="17780" dir="5400000" algn="ctr" rotWithShape="0">
              <a:schemeClr val="bg1">
                <a:alpha val="40000"/>
              </a:schemeClr>
            </a:outerShdw>
          </a:effectLst>
          <a:scene3d>
            <a:camera prst="orthographicFront"/>
            <a:lightRig rig="twoPt" dir="t">
              <a:rot lat="0" lon="0" rev="7200000"/>
            </a:lightRig>
          </a:scene3d>
          <a:sp3d>
            <a:bevelT w="25400" h="190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FCE87B8C-E5AA-4044-AB91-DDA3084BE4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17654" y="799817"/>
            <a:ext cx="6565717" cy="5258367"/>
          </a:xfrm>
          <a:prstGeom prst="rect">
            <a:avLst/>
          </a:prstGeom>
          <a:noFill/>
          <a:ln w="127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0BDFB852-9C8A-4E25-9DD2-E1205AA170FF}"/>
              </a:ext>
            </a:extLst>
          </p:cNvPr>
          <p:cNvPicPr>
            <a:picLocks noChangeAspect="1"/>
          </p:cNvPicPr>
          <p:nvPr/>
        </p:nvPicPr>
        <p:blipFill>
          <a:blip r:embed="rId3"/>
          <a:stretch>
            <a:fillRect/>
          </a:stretch>
        </p:blipFill>
        <p:spPr>
          <a:xfrm>
            <a:off x="752475" y="999534"/>
            <a:ext cx="3833813" cy="4546948"/>
          </a:xfrm>
          <a:prstGeom prst="rect">
            <a:avLst/>
          </a:prstGeom>
        </p:spPr>
      </p:pic>
      <p:pic>
        <p:nvPicPr>
          <p:cNvPr id="6" name="Picture 5">
            <a:extLst>
              <a:ext uri="{FF2B5EF4-FFF2-40B4-BE49-F238E27FC236}">
                <a16:creationId xmlns:a16="http://schemas.microsoft.com/office/drawing/2014/main" id="{C4F54A5B-1757-4107-905F-7BEE2F86B3D4}"/>
              </a:ext>
            </a:extLst>
          </p:cNvPr>
          <p:cNvPicPr>
            <a:picLocks noChangeAspect="1"/>
          </p:cNvPicPr>
          <p:nvPr/>
        </p:nvPicPr>
        <p:blipFill>
          <a:blip r:embed="rId4"/>
          <a:stretch>
            <a:fillRect/>
          </a:stretch>
        </p:blipFill>
        <p:spPr>
          <a:xfrm>
            <a:off x="4586288" y="1136705"/>
            <a:ext cx="2304488" cy="4584589"/>
          </a:xfrm>
          <a:prstGeom prst="rect">
            <a:avLst/>
          </a:prstGeom>
        </p:spPr>
      </p:pic>
    </p:spTree>
    <p:extLst>
      <p:ext uri="{BB962C8B-B14F-4D97-AF65-F5344CB8AC3E}">
        <p14:creationId xmlns:p14="http://schemas.microsoft.com/office/powerpoint/2010/main" val="35701637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57262" y="536137"/>
            <a:ext cx="10301287" cy="3693319"/>
          </a:xfrm>
          <a:prstGeom prst="rect">
            <a:avLst/>
          </a:prstGeom>
          <a:noFill/>
        </p:spPr>
        <p:txBody>
          <a:bodyPr wrap="square">
            <a:spAutoFit/>
          </a:bodyPr>
          <a:lstStyle/>
          <a:p>
            <a:endParaRPr lang="en-GB" b="1" dirty="0"/>
          </a:p>
          <a:p>
            <a:endParaRPr lang="en-GB" b="1" dirty="0"/>
          </a:p>
          <a:p>
            <a:r>
              <a:rPr lang="en-GB" b="1" dirty="0"/>
              <a:t>FOUR GOLDEN RULES OF FIRE</a:t>
            </a:r>
          </a:p>
          <a:p>
            <a:endParaRPr lang="en-GB" dirty="0"/>
          </a:p>
          <a:p>
            <a:r>
              <a:rPr lang="en-GB" dirty="0"/>
              <a:t>Rule One	Fight the fire only if trained and it is safe to do so</a:t>
            </a:r>
          </a:p>
          <a:p>
            <a:endParaRPr lang="en-GB" dirty="0"/>
          </a:p>
          <a:p>
            <a:r>
              <a:rPr lang="en-GB" dirty="0"/>
              <a:t>Rule Two	Always keep yourself between the fire and your escape route</a:t>
            </a:r>
          </a:p>
          <a:p>
            <a:endParaRPr lang="en-GB" dirty="0"/>
          </a:p>
          <a:p>
            <a:r>
              <a:rPr lang="en-GB" dirty="0"/>
              <a:t>Rule Three	Do not fight fires in confined spaces</a:t>
            </a:r>
          </a:p>
          <a:p>
            <a:endParaRPr lang="en-GB" dirty="0"/>
          </a:p>
          <a:p>
            <a:r>
              <a:rPr lang="en-GB" dirty="0"/>
              <a:t>Rule Four	When dealing with fires involving electrical equipment isolate the supply 		  				before tackling fire.</a:t>
            </a:r>
          </a:p>
          <a:p>
            <a:endParaRPr lang="en-GB" dirty="0"/>
          </a:p>
        </p:txBody>
      </p:sp>
    </p:spTree>
    <p:extLst>
      <p:ext uri="{BB962C8B-B14F-4D97-AF65-F5344CB8AC3E}">
        <p14:creationId xmlns:p14="http://schemas.microsoft.com/office/powerpoint/2010/main" val="15080542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57262" y="536137"/>
            <a:ext cx="10301287" cy="4247317"/>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1" i="0" u="none" strike="noStrike" kern="1200" cap="none" spc="0" normalizeH="0" baseline="0" noProof="0" dirty="0">
              <a:ln>
                <a:noFill/>
              </a:ln>
              <a:solidFill>
                <a:prstClr val="white"/>
              </a:solidFill>
              <a:effectLst/>
              <a:uLnTx/>
              <a:uFillTx/>
              <a:latin typeface="Rockwell" panose="02060603020205020403"/>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1" i="0" u="none" strike="noStrike" kern="1200" cap="none" spc="0" normalizeH="0" baseline="0" noProof="0" dirty="0">
              <a:ln>
                <a:noFill/>
              </a:ln>
              <a:solidFill>
                <a:prstClr val="white"/>
              </a:solidFill>
              <a:effectLst/>
              <a:uLnTx/>
              <a:uFillTx/>
              <a:latin typeface="Rockwell" panose="02060603020205020403"/>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white"/>
                </a:solidFill>
                <a:effectLst/>
                <a:uLnTx/>
                <a:uFillTx/>
                <a:latin typeface="Rockwell" panose="02060603020205020403"/>
                <a:ea typeface="+mn-ea"/>
                <a:cs typeface="+mn-cs"/>
              </a:rPr>
              <a:t>FIRE MARSHAL</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Rockwell" panose="02060603020205020403"/>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Rockwell" panose="02060603020205020403"/>
                <a:ea typeface="+mn-ea"/>
                <a:cs typeface="+mn-cs"/>
              </a:rPr>
              <a:t>Specific duties in the event of a fire shall be to:</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Rockwell" panose="02060603020205020403"/>
                <a:ea typeface="+mn-ea"/>
                <a:cs typeface="+mn-cs"/>
              </a:rPr>
              <a:t>	</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prstClr val="white"/>
                </a:solidFill>
                <a:effectLst/>
                <a:uLnTx/>
                <a:uFillTx/>
                <a:latin typeface="Rockwell" panose="02060603020205020403"/>
                <a:ea typeface="+mn-ea"/>
                <a:cs typeface="+mn-cs"/>
              </a:rPr>
              <a:t>Ensure that the Fire Brigade has been called</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prstClr val="white"/>
                </a:solidFill>
                <a:effectLst/>
                <a:uLnTx/>
                <a:uFillTx/>
                <a:latin typeface="Rockwell" panose="02060603020205020403"/>
                <a:ea typeface="+mn-ea"/>
                <a:cs typeface="+mn-cs"/>
              </a:rPr>
              <a:t>Inform occupants (as appropriate) of the nature of the fire</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prstClr val="white"/>
                </a:solidFill>
                <a:effectLst/>
                <a:uLnTx/>
                <a:uFillTx/>
                <a:latin typeface="Rockwell" panose="02060603020205020403"/>
                <a:ea typeface="+mn-ea"/>
                <a:cs typeface="+mn-cs"/>
              </a:rPr>
              <a:t>Ensure that staff and visitors are safely evacuated and that a roll call (if appropriate) has been taken</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prstClr val="white"/>
                </a:solidFill>
                <a:effectLst/>
                <a:uLnTx/>
                <a:uFillTx/>
                <a:latin typeface="Rockwell" panose="02060603020205020403"/>
                <a:ea typeface="+mn-ea"/>
                <a:cs typeface="+mn-cs"/>
              </a:rPr>
              <a:t>Liaising with the Fire Brigade on arrival and confirming whether everyone has been accounted for and notifying them of the location of the fire and any special risk, e.g. the location of hazardous substances, etc</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prstClr val="white"/>
                </a:solidFill>
                <a:effectLst/>
                <a:uLnTx/>
                <a:uFillTx/>
                <a:latin typeface="Rockwell" panose="02060603020205020403"/>
                <a:ea typeface="+mn-ea"/>
                <a:cs typeface="+mn-cs"/>
              </a:rPr>
              <a:t>Where necessary, make arrangements for the Fire Brigade vehicles to enter the curtilage of the premises. </a:t>
            </a:r>
          </a:p>
        </p:txBody>
      </p:sp>
    </p:spTree>
    <p:extLst>
      <p:ext uri="{BB962C8B-B14F-4D97-AF65-F5344CB8AC3E}">
        <p14:creationId xmlns:p14="http://schemas.microsoft.com/office/powerpoint/2010/main" val="4005180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57262" y="536137"/>
            <a:ext cx="10301287" cy="2862322"/>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1" i="0" u="none" strike="noStrike" kern="1200" cap="none" spc="0" normalizeH="0" baseline="0" noProof="0" dirty="0">
              <a:ln>
                <a:noFill/>
              </a:ln>
              <a:solidFill>
                <a:prstClr val="white"/>
              </a:solidFill>
              <a:effectLst/>
              <a:uLnTx/>
              <a:uFillTx/>
              <a:latin typeface="Rockwell" panose="02060603020205020403"/>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1" i="0" u="none" strike="noStrike" kern="1200" cap="none" spc="0" normalizeH="0" baseline="0" noProof="0" dirty="0">
              <a:ln>
                <a:noFill/>
              </a:ln>
              <a:solidFill>
                <a:prstClr val="white"/>
              </a:solidFill>
              <a:effectLst/>
              <a:uLnTx/>
              <a:uFillTx/>
              <a:latin typeface="Rockwell" panose="02060603020205020403"/>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white"/>
                </a:solidFill>
                <a:effectLst/>
                <a:uLnTx/>
                <a:uFillTx/>
                <a:latin typeface="Rockwell" panose="02060603020205020403"/>
                <a:ea typeface="+mn-ea"/>
                <a:cs typeface="+mn-cs"/>
              </a:rPr>
              <a:t>FIRE MARSHAL</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Rockwell" panose="02060603020205020403"/>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Rockwell" panose="02060603020205020403"/>
                <a:ea typeface="+mn-ea"/>
                <a:cs typeface="+mn-cs"/>
              </a:rPr>
              <a:t>Specific duties if involved in an evacuation:</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Rockwell" panose="02060603020205020403"/>
                <a:ea typeface="+mn-ea"/>
                <a:cs typeface="+mn-cs"/>
              </a:rPr>
              <a:t>	</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prstClr val="white"/>
                </a:solidFill>
                <a:effectLst/>
                <a:uLnTx/>
                <a:uFillTx/>
                <a:latin typeface="Rockwell" panose="02060603020205020403"/>
                <a:ea typeface="+mn-ea"/>
                <a:cs typeface="+mn-cs"/>
              </a:rPr>
              <a:t>Ensure that all staff and visitors that  they are responsible for have vacated the premises</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prstClr val="white"/>
                </a:solidFill>
                <a:effectLst/>
                <a:uLnTx/>
                <a:uFillTx/>
                <a:latin typeface="Rockwell" panose="02060603020205020403"/>
                <a:ea typeface="+mn-ea"/>
                <a:cs typeface="+mn-cs"/>
              </a:rPr>
              <a:t>Report to the Fire Officer that their area is clear, also if known the location of the fire and the last known location of anyone unaccounted for </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prstClr val="white"/>
                </a:solidFill>
                <a:effectLst/>
                <a:uLnTx/>
                <a:uFillTx/>
                <a:latin typeface="Rockwell" panose="02060603020205020403"/>
                <a:ea typeface="+mn-ea"/>
                <a:cs typeface="+mn-cs"/>
              </a:rPr>
              <a:t>Assist the Fire Officer as required.</a:t>
            </a:r>
          </a:p>
        </p:txBody>
      </p:sp>
    </p:spTree>
    <p:extLst>
      <p:ext uri="{BB962C8B-B14F-4D97-AF65-F5344CB8AC3E}">
        <p14:creationId xmlns:p14="http://schemas.microsoft.com/office/powerpoint/2010/main" val="23923618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57262" y="536137"/>
            <a:ext cx="10301287" cy="3139321"/>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1" i="0" u="none" strike="noStrike" kern="1200" cap="none" spc="0" normalizeH="0" baseline="0" noProof="0" dirty="0">
              <a:ln>
                <a:noFill/>
              </a:ln>
              <a:solidFill>
                <a:prstClr val="white"/>
              </a:solidFill>
              <a:effectLst/>
              <a:uLnTx/>
              <a:uFillTx/>
              <a:latin typeface="Rockwell" panose="02060603020205020403"/>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1" i="0" u="none" strike="noStrike" kern="1200" cap="none" spc="0" normalizeH="0" baseline="0" noProof="0" dirty="0">
              <a:ln>
                <a:noFill/>
              </a:ln>
              <a:solidFill>
                <a:prstClr val="white"/>
              </a:solidFill>
              <a:effectLst/>
              <a:uLnTx/>
              <a:uFillTx/>
              <a:latin typeface="Rockwell" panose="02060603020205020403"/>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white"/>
                </a:solidFill>
                <a:effectLst/>
                <a:uLnTx/>
                <a:uFillTx/>
                <a:latin typeface="Rockwell" panose="02060603020205020403"/>
                <a:ea typeface="+mn-ea"/>
                <a:cs typeface="+mn-cs"/>
              </a:rPr>
              <a:t>FIRE MARSHAL</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Rockwell" panose="02060603020205020403"/>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Rockwell" panose="02060603020205020403"/>
                <a:ea typeface="+mn-ea"/>
                <a:cs typeface="+mn-cs"/>
              </a:rPr>
              <a:t>All visitors and contractors shall be given instructions:</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Rockwell" panose="02060603020205020403"/>
                <a:ea typeface="+mn-ea"/>
                <a:cs typeface="+mn-cs"/>
              </a:rPr>
              <a:t>	</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prstClr val="white"/>
                </a:solidFill>
                <a:effectLst/>
                <a:uLnTx/>
                <a:uFillTx/>
                <a:latin typeface="Rockwell" panose="02060603020205020403"/>
                <a:ea typeface="+mn-ea"/>
                <a:cs typeface="+mn-cs"/>
              </a:rPr>
              <a:t>Action to be taken in the event of a fire</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prstClr val="white"/>
                </a:solidFill>
                <a:effectLst/>
                <a:uLnTx/>
                <a:uFillTx/>
                <a:latin typeface="Rockwell" panose="02060603020205020403"/>
                <a:ea typeface="+mn-ea"/>
                <a:cs typeface="+mn-cs"/>
              </a:rPr>
              <a:t>Action to be taken should they discover a fire</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prstClr val="white"/>
                </a:solidFill>
                <a:effectLst/>
                <a:uLnTx/>
                <a:uFillTx/>
                <a:latin typeface="Rockwell" panose="02060603020205020403"/>
                <a:ea typeface="+mn-ea"/>
                <a:cs typeface="+mn-cs"/>
              </a:rPr>
              <a:t>Type and sound of fire alarm system</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prstClr val="white"/>
                </a:solidFill>
                <a:effectLst/>
                <a:uLnTx/>
                <a:uFillTx/>
                <a:latin typeface="Rockwell" panose="02060603020205020403"/>
                <a:ea typeface="+mn-ea"/>
                <a:cs typeface="+mn-cs"/>
              </a:rPr>
              <a:t>The assembly point</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prstClr val="white"/>
                </a:solidFill>
                <a:effectLst/>
                <a:uLnTx/>
                <a:uFillTx/>
                <a:latin typeface="Rockwell" panose="02060603020205020403"/>
                <a:ea typeface="+mn-ea"/>
                <a:cs typeface="+mn-cs"/>
              </a:rPr>
              <a:t>Areas of specific high risk.</a:t>
            </a:r>
          </a:p>
        </p:txBody>
      </p:sp>
    </p:spTree>
    <p:extLst>
      <p:ext uri="{BB962C8B-B14F-4D97-AF65-F5344CB8AC3E}">
        <p14:creationId xmlns:p14="http://schemas.microsoft.com/office/powerpoint/2010/main" val="26910269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57262" y="536137"/>
            <a:ext cx="10301287" cy="3970318"/>
          </a:xfrm>
          <a:prstGeom prst="rect">
            <a:avLst/>
          </a:prstGeom>
          <a:noFill/>
        </p:spPr>
        <p:txBody>
          <a:bodyPr wrap="square">
            <a:spAutoFit/>
          </a:bodyPr>
          <a:lstStyle/>
          <a:p>
            <a:endParaRPr lang="en-GB" b="1" dirty="0"/>
          </a:p>
          <a:p>
            <a:endParaRPr lang="en-GB" b="1" dirty="0"/>
          </a:p>
          <a:p>
            <a:r>
              <a:rPr lang="en-GB" b="1" dirty="0"/>
              <a:t>COURSE OBJECTIVES</a:t>
            </a:r>
          </a:p>
          <a:p>
            <a:endParaRPr lang="en-GB" dirty="0"/>
          </a:p>
          <a:p>
            <a:r>
              <a:rPr lang="en-GB" dirty="0"/>
              <a:t>At the end of the training participants will:</a:t>
            </a:r>
          </a:p>
          <a:p>
            <a:endParaRPr lang="en-GB" dirty="0"/>
          </a:p>
          <a:p>
            <a:pPr marL="285750" indent="-285750">
              <a:buFont typeface="Arial" panose="020B0604020202020204" pitchFamily="34" charset="0"/>
              <a:buChar char="•"/>
            </a:pPr>
            <a:r>
              <a:rPr lang="en-GB" dirty="0"/>
              <a:t>List their obligations and that of their employer with regard to fire safety</a:t>
            </a:r>
          </a:p>
          <a:p>
            <a:pPr marL="285750" indent="-285750">
              <a:buFont typeface="Arial" panose="020B0604020202020204" pitchFamily="34" charset="0"/>
              <a:buChar char="•"/>
            </a:pPr>
            <a:r>
              <a:rPr lang="en-GB" dirty="0"/>
              <a:t>Describe actions to be taken in the event of a fire occurring at work</a:t>
            </a:r>
          </a:p>
          <a:p>
            <a:pPr marL="285750" indent="-285750">
              <a:buFont typeface="Arial" panose="020B0604020202020204" pitchFamily="34" charset="0"/>
              <a:buChar char="•"/>
            </a:pPr>
            <a:r>
              <a:rPr lang="en-GB" dirty="0"/>
              <a:t>Identify the correct fire extinguisher for use on a range of different fires </a:t>
            </a:r>
          </a:p>
          <a:p>
            <a:pPr marL="285750" indent="-285750">
              <a:buFont typeface="Arial" panose="020B0604020202020204" pitchFamily="34" charset="0"/>
              <a:buChar char="•"/>
            </a:pPr>
            <a:r>
              <a:rPr lang="en-GB" dirty="0"/>
              <a:t>Describe how fires occur and spread</a:t>
            </a:r>
          </a:p>
          <a:p>
            <a:pPr marL="285750" indent="-285750">
              <a:buFont typeface="Arial" panose="020B0604020202020204" pitchFamily="34" charset="0"/>
              <a:buChar char="•"/>
            </a:pPr>
            <a:r>
              <a:rPr lang="en-GB" dirty="0"/>
              <a:t>Describe how they can reduce the risk of fire occurring</a:t>
            </a:r>
          </a:p>
          <a:p>
            <a:pPr marL="285750" indent="-285750">
              <a:buFont typeface="Arial" panose="020B0604020202020204" pitchFamily="34" charset="0"/>
              <a:buChar char="•"/>
            </a:pPr>
            <a:r>
              <a:rPr lang="en-GB" dirty="0"/>
              <a:t>Understand how they may reduce the threat of fire in their homes.</a:t>
            </a:r>
          </a:p>
          <a:p>
            <a:br>
              <a:rPr lang="en-GB" dirty="0"/>
            </a:br>
            <a:endParaRPr lang="en-GB" dirty="0"/>
          </a:p>
        </p:txBody>
      </p:sp>
    </p:spTree>
    <p:extLst>
      <p:ext uri="{BB962C8B-B14F-4D97-AF65-F5344CB8AC3E}">
        <p14:creationId xmlns:p14="http://schemas.microsoft.com/office/powerpoint/2010/main" val="6813585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18000"/>
                <a:satMod val="160000"/>
                <a:lumMod val="28000"/>
              </a:schemeClr>
              <a:schemeClr val="bg2">
                <a:tint val="95000"/>
                <a:satMod val="160000"/>
                <a:lumMod val="116000"/>
              </a:schemeClr>
            </a:duotone>
          </a:blip>
          <a:stretch/>
        </a:blip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7872575" y="628651"/>
            <a:ext cx="3643150" cy="3495674"/>
          </a:xfrm>
          <a:prstGeom prst="rect">
            <a:avLst/>
          </a:prstGeom>
        </p:spPr>
        <p:txBody>
          <a:bodyPr vert="horz" lIns="91440" tIns="45720" rIns="91440" bIns="45720" rtlCol="0" anchor="b">
            <a:normAutofit/>
          </a:bodyPr>
          <a:lstStyle/>
          <a:p>
            <a:pPr defTabSz="914400">
              <a:lnSpc>
                <a:spcPct val="90000"/>
              </a:lnSpc>
              <a:spcBef>
                <a:spcPct val="0"/>
              </a:spcBef>
              <a:spcAft>
                <a:spcPts val="600"/>
              </a:spcAft>
            </a:pPr>
            <a:endParaRPr lang="en-US" sz="4000" b="1" cap="all" dirty="0">
              <a:effectLst>
                <a:outerShdw blurRad="50800" dist="63500" dir="2700000" algn="tl" rotWithShape="0">
                  <a:srgbClr val="000000">
                    <a:alpha val="48000"/>
                  </a:srgbClr>
                </a:outerShdw>
              </a:effectLst>
              <a:latin typeface="+mj-lt"/>
              <a:ea typeface="+mj-ea"/>
              <a:cs typeface="+mj-cs"/>
            </a:endParaRPr>
          </a:p>
          <a:p>
            <a:pPr defTabSz="914400">
              <a:lnSpc>
                <a:spcPct val="90000"/>
              </a:lnSpc>
              <a:spcBef>
                <a:spcPct val="0"/>
              </a:spcBef>
              <a:spcAft>
                <a:spcPts val="600"/>
              </a:spcAft>
            </a:pPr>
            <a:endParaRPr lang="en-US" sz="4000" b="1" cap="all" dirty="0">
              <a:effectLst>
                <a:outerShdw blurRad="50800" dist="63500" dir="2700000" algn="tl" rotWithShape="0">
                  <a:srgbClr val="000000">
                    <a:alpha val="48000"/>
                  </a:srgbClr>
                </a:outerShdw>
              </a:effectLst>
              <a:latin typeface="+mj-lt"/>
              <a:ea typeface="+mj-ea"/>
              <a:cs typeface="+mj-cs"/>
            </a:endParaRPr>
          </a:p>
          <a:p>
            <a:pPr defTabSz="914400">
              <a:lnSpc>
                <a:spcPct val="90000"/>
              </a:lnSpc>
              <a:spcBef>
                <a:spcPct val="0"/>
              </a:spcBef>
              <a:spcAft>
                <a:spcPts val="600"/>
              </a:spcAft>
            </a:pPr>
            <a:r>
              <a:rPr lang="en-US" sz="4000" b="1" cap="all" dirty="0">
                <a:effectLst>
                  <a:outerShdw blurRad="50800" dist="63500" dir="2700000" algn="tl" rotWithShape="0">
                    <a:srgbClr val="000000">
                      <a:alpha val="48000"/>
                    </a:srgbClr>
                  </a:outerShdw>
                </a:effectLst>
                <a:latin typeface="+mj-lt"/>
                <a:ea typeface="+mj-ea"/>
                <a:cs typeface="+mj-cs"/>
              </a:rPr>
              <a:t>THE TRIANGLE OF FIRE</a:t>
            </a:r>
          </a:p>
          <a:p>
            <a:pPr defTabSz="914400">
              <a:lnSpc>
                <a:spcPct val="90000"/>
              </a:lnSpc>
              <a:spcBef>
                <a:spcPct val="0"/>
              </a:spcBef>
              <a:spcAft>
                <a:spcPts val="600"/>
              </a:spcAft>
            </a:pPr>
            <a:endParaRPr lang="en-US" sz="4000" b="1" cap="all" dirty="0">
              <a:effectLst>
                <a:outerShdw blurRad="50800" dist="63500" dir="2700000" algn="tl" rotWithShape="0">
                  <a:srgbClr val="000000">
                    <a:alpha val="48000"/>
                  </a:srgbClr>
                </a:outerShdw>
              </a:effectLst>
              <a:latin typeface="+mj-lt"/>
              <a:ea typeface="+mj-ea"/>
              <a:cs typeface="+mj-cs"/>
            </a:endParaRPr>
          </a:p>
          <a:p>
            <a:pPr defTabSz="914400">
              <a:lnSpc>
                <a:spcPct val="90000"/>
              </a:lnSpc>
              <a:spcBef>
                <a:spcPct val="0"/>
              </a:spcBef>
              <a:spcAft>
                <a:spcPts val="600"/>
              </a:spcAft>
            </a:pPr>
            <a:endParaRPr lang="en-US" sz="4000" b="1" cap="all" dirty="0">
              <a:effectLst>
                <a:outerShdw blurRad="50800" dist="63500" dir="2700000" algn="tl" rotWithShape="0">
                  <a:srgbClr val="000000">
                    <a:alpha val="48000"/>
                  </a:srgbClr>
                </a:outerShdw>
              </a:effectLst>
              <a:latin typeface="+mj-lt"/>
              <a:ea typeface="+mj-ea"/>
              <a:cs typeface="+mj-cs"/>
            </a:endParaRPr>
          </a:p>
        </p:txBody>
      </p:sp>
      <p:sp>
        <p:nvSpPr>
          <p:cNvPr id="9" name="Rectangle 8">
            <a:extLst>
              <a:ext uri="{FF2B5EF4-FFF2-40B4-BE49-F238E27FC236}">
                <a16:creationId xmlns:a16="http://schemas.microsoft.com/office/drawing/2014/main" id="{5BC51F77-AE74-4F38-B1DC-29475E38CAB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2475" y="733425"/>
            <a:ext cx="6696075" cy="5391150"/>
          </a:xfrm>
          <a:prstGeom prst="rect">
            <a:avLst/>
          </a:prstGeom>
          <a:solidFill>
            <a:schemeClr val="tx1"/>
          </a:solidFill>
          <a:ln w="190500" cap="sq">
            <a:solidFill>
              <a:srgbClr val="FFFFFF"/>
            </a:solidFill>
            <a:miter lim="800000"/>
          </a:ln>
          <a:effectLst>
            <a:outerShdw blurRad="54991" dist="17780" dir="5400000" algn="ctr" rotWithShape="0">
              <a:schemeClr val="bg1">
                <a:alpha val="40000"/>
              </a:schemeClr>
            </a:outerShdw>
          </a:effectLst>
          <a:scene3d>
            <a:camera prst="orthographicFront"/>
            <a:lightRig rig="twoPt" dir="t">
              <a:rot lat="0" lon="0" rev="7200000"/>
            </a:lightRig>
          </a:scene3d>
          <a:sp3d>
            <a:bevelT w="25400" h="190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FCE87B8C-E5AA-4044-AB91-DDA3084BE4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17654" y="799817"/>
            <a:ext cx="6565717" cy="5258367"/>
          </a:xfrm>
          <a:prstGeom prst="rect">
            <a:avLst/>
          </a:prstGeom>
          <a:noFill/>
          <a:ln w="127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ECB42F96-6D22-4211-BDC2-D63E666497CB}"/>
              </a:ext>
            </a:extLst>
          </p:cNvPr>
          <p:cNvPicPr>
            <a:picLocks noChangeAspect="1"/>
          </p:cNvPicPr>
          <p:nvPr/>
        </p:nvPicPr>
        <p:blipFill>
          <a:blip r:embed="rId3"/>
          <a:stretch>
            <a:fillRect/>
          </a:stretch>
        </p:blipFill>
        <p:spPr>
          <a:xfrm>
            <a:off x="1481339" y="1341491"/>
            <a:ext cx="5240980" cy="4175017"/>
          </a:xfrm>
          <a:prstGeom prst="rect">
            <a:avLst/>
          </a:prstGeom>
        </p:spPr>
      </p:pic>
    </p:spTree>
    <p:extLst>
      <p:ext uri="{BB962C8B-B14F-4D97-AF65-F5344CB8AC3E}">
        <p14:creationId xmlns:p14="http://schemas.microsoft.com/office/powerpoint/2010/main" val="13855335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18000"/>
                <a:satMod val="160000"/>
                <a:lumMod val="28000"/>
              </a:schemeClr>
              <a:schemeClr val="bg2">
                <a:tint val="95000"/>
                <a:satMod val="160000"/>
                <a:lumMod val="116000"/>
              </a:schemeClr>
            </a:duotone>
          </a:blip>
          <a:stretch/>
        </a:blip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7703207" y="799817"/>
            <a:ext cx="3983968" cy="3324508"/>
          </a:xfrm>
          <a:prstGeom prst="rect">
            <a:avLst/>
          </a:prstGeom>
        </p:spPr>
        <p:txBody>
          <a:bodyPr vert="horz" lIns="91440" tIns="45720" rIns="91440" bIns="45720" rtlCol="0" anchor="b">
            <a:normAutofit/>
          </a:bodyPr>
          <a:lstStyle/>
          <a:p>
            <a:pPr defTabSz="914400">
              <a:lnSpc>
                <a:spcPct val="90000"/>
              </a:lnSpc>
              <a:spcBef>
                <a:spcPct val="0"/>
              </a:spcBef>
              <a:spcAft>
                <a:spcPts val="600"/>
              </a:spcAft>
            </a:pPr>
            <a:endParaRPr lang="en-US" sz="4000" b="1" cap="all" dirty="0">
              <a:effectLst>
                <a:outerShdw blurRad="50800" dist="63500" dir="2700000" algn="tl" rotWithShape="0">
                  <a:srgbClr val="000000">
                    <a:alpha val="48000"/>
                  </a:srgbClr>
                </a:outerShdw>
              </a:effectLst>
              <a:latin typeface="+mj-lt"/>
              <a:ea typeface="+mj-ea"/>
              <a:cs typeface="+mj-cs"/>
            </a:endParaRPr>
          </a:p>
          <a:p>
            <a:pPr defTabSz="914400">
              <a:lnSpc>
                <a:spcPct val="90000"/>
              </a:lnSpc>
              <a:spcBef>
                <a:spcPct val="0"/>
              </a:spcBef>
              <a:spcAft>
                <a:spcPts val="600"/>
              </a:spcAft>
            </a:pPr>
            <a:endParaRPr lang="en-US" sz="4000" b="1" cap="all" dirty="0">
              <a:effectLst>
                <a:outerShdw blurRad="50800" dist="63500" dir="2700000" algn="tl" rotWithShape="0">
                  <a:srgbClr val="000000">
                    <a:alpha val="48000"/>
                  </a:srgbClr>
                </a:outerShdw>
              </a:effectLst>
              <a:latin typeface="+mj-lt"/>
              <a:ea typeface="+mj-ea"/>
              <a:cs typeface="+mj-cs"/>
            </a:endParaRPr>
          </a:p>
          <a:p>
            <a:pPr defTabSz="914400">
              <a:lnSpc>
                <a:spcPct val="90000"/>
              </a:lnSpc>
              <a:spcBef>
                <a:spcPct val="0"/>
              </a:spcBef>
              <a:spcAft>
                <a:spcPts val="600"/>
              </a:spcAft>
            </a:pPr>
            <a:endParaRPr lang="en-US" sz="4000" b="1" cap="all" dirty="0">
              <a:effectLst>
                <a:outerShdw blurRad="50800" dist="63500" dir="2700000" algn="tl" rotWithShape="0">
                  <a:srgbClr val="000000">
                    <a:alpha val="48000"/>
                  </a:srgbClr>
                </a:outerShdw>
              </a:effectLst>
              <a:latin typeface="+mj-lt"/>
              <a:ea typeface="+mj-ea"/>
              <a:cs typeface="+mj-cs"/>
            </a:endParaRPr>
          </a:p>
          <a:p>
            <a:pPr defTabSz="914400">
              <a:lnSpc>
                <a:spcPct val="90000"/>
              </a:lnSpc>
              <a:spcBef>
                <a:spcPct val="0"/>
              </a:spcBef>
              <a:spcAft>
                <a:spcPts val="600"/>
              </a:spcAft>
            </a:pPr>
            <a:endParaRPr lang="en-US" sz="4000" b="1" cap="all" dirty="0">
              <a:effectLst>
                <a:outerShdw blurRad="50800" dist="63500" dir="2700000" algn="tl" rotWithShape="0">
                  <a:srgbClr val="000000">
                    <a:alpha val="48000"/>
                  </a:srgbClr>
                </a:outerShdw>
              </a:effectLst>
              <a:latin typeface="+mj-lt"/>
              <a:ea typeface="+mj-ea"/>
              <a:cs typeface="+mj-cs"/>
            </a:endParaRPr>
          </a:p>
          <a:p>
            <a:pPr defTabSz="914400">
              <a:lnSpc>
                <a:spcPct val="90000"/>
              </a:lnSpc>
              <a:spcBef>
                <a:spcPct val="0"/>
              </a:spcBef>
              <a:spcAft>
                <a:spcPts val="600"/>
              </a:spcAft>
            </a:pPr>
            <a:r>
              <a:rPr lang="en-US" sz="4000" b="1" cap="all" dirty="0">
                <a:effectLst>
                  <a:outerShdw blurRad="50800" dist="63500" dir="2700000" algn="tl" rotWithShape="0">
                    <a:srgbClr val="000000">
                      <a:alpha val="48000"/>
                    </a:srgbClr>
                  </a:outerShdw>
                </a:effectLst>
                <a:latin typeface="+mj-lt"/>
                <a:ea typeface="+mj-ea"/>
                <a:cs typeface="+mj-cs"/>
              </a:rPr>
              <a:t>CONDUCTION</a:t>
            </a:r>
          </a:p>
          <a:p>
            <a:pPr defTabSz="914400">
              <a:lnSpc>
                <a:spcPct val="90000"/>
              </a:lnSpc>
              <a:spcBef>
                <a:spcPct val="0"/>
              </a:spcBef>
              <a:spcAft>
                <a:spcPts val="600"/>
              </a:spcAft>
            </a:pPr>
            <a:endParaRPr lang="en-US" sz="4000" b="1" cap="all" dirty="0">
              <a:effectLst>
                <a:outerShdw blurRad="50800" dist="63500" dir="2700000" algn="tl" rotWithShape="0">
                  <a:srgbClr val="000000">
                    <a:alpha val="48000"/>
                  </a:srgbClr>
                </a:outerShdw>
              </a:effectLst>
              <a:latin typeface="+mj-lt"/>
              <a:ea typeface="+mj-ea"/>
              <a:cs typeface="+mj-cs"/>
            </a:endParaRPr>
          </a:p>
          <a:p>
            <a:pPr defTabSz="914400">
              <a:lnSpc>
                <a:spcPct val="90000"/>
              </a:lnSpc>
              <a:spcBef>
                <a:spcPct val="0"/>
              </a:spcBef>
              <a:spcAft>
                <a:spcPts val="600"/>
              </a:spcAft>
            </a:pPr>
            <a:endParaRPr lang="en-US" sz="4000" b="1" cap="all" dirty="0">
              <a:effectLst>
                <a:outerShdw blurRad="50800" dist="63500" dir="2700000" algn="tl" rotWithShape="0">
                  <a:srgbClr val="000000">
                    <a:alpha val="48000"/>
                  </a:srgbClr>
                </a:outerShdw>
              </a:effectLst>
              <a:latin typeface="+mj-lt"/>
              <a:ea typeface="+mj-ea"/>
              <a:cs typeface="+mj-cs"/>
            </a:endParaRPr>
          </a:p>
        </p:txBody>
      </p:sp>
      <p:sp>
        <p:nvSpPr>
          <p:cNvPr id="9" name="Rectangle 8">
            <a:extLst>
              <a:ext uri="{FF2B5EF4-FFF2-40B4-BE49-F238E27FC236}">
                <a16:creationId xmlns:a16="http://schemas.microsoft.com/office/drawing/2014/main" id="{5BC51F77-AE74-4F38-B1DC-29475E38CAB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2475" y="733425"/>
            <a:ext cx="6696075" cy="5391150"/>
          </a:xfrm>
          <a:prstGeom prst="rect">
            <a:avLst/>
          </a:prstGeom>
          <a:solidFill>
            <a:schemeClr val="tx1"/>
          </a:solidFill>
          <a:ln w="190500" cap="sq">
            <a:solidFill>
              <a:srgbClr val="FFFFFF"/>
            </a:solidFill>
            <a:miter lim="800000"/>
          </a:ln>
          <a:effectLst>
            <a:outerShdw blurRad="54991" dist="17780" dir="5400000" algn="ctr" rotWithShape="0">
              <a:schemeClr val="bg1">
                <a:alpha val="40000"/>
              </a:schemeClr>
            </a:outerShdw>
          </a:effectLst>
          <a:scene3d>
            <a:camera prst="orthographicFront"/>
            <a:lightRig rig="twoPt" dir="t">
              <a:rot lat="0" lon="0" rev="7200000"/>
            </a:lightRig>
          </a:scene3d>
          <a:sp3d>
            <a:bevelT w="25400" h="190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FCE87B8C-E5AA-4044-AB91-DDA3084BE4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17654" y="799817"/>
            <a:ext cx="6565717" cy="5258367"/>
          </a:xfrm>
          <a:prstGeom prst="rect">
            <a:avLst/>
          </a:prstGeom>
          <a:noFill/>
          <a:ln w="127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2232BED0-23D3-4D3A-B7E0-7E185DB64528}"/>
              </a:ext>
            </a:extLst>
          </p:cNvPr>
          <p:cNvPicPr>
            <a:picLocks noChangeAspect="1"/>
          </p:cNvPicPr>
          <p:nvPr/>
        </p:nvPicPr>
        <p:blipFill>
          <a:blip r:embed="rId3"/>
          <a:stretch>
            <a:fillRect/>
          </a:stretch>
        </p:blipFill>
        <p:spPr>
          <a:xfrm>
            <a:off x="1116058" y="977265"/>
            <a:ext cx="5968908" cy="4903469"/>
          </a:xfrm>
          <a:prstGeom prst="rect">
            <a:avLst/>
          </a:prstGeom>
        </p:spPr>
      </p:pic>
    </p:spTree>
    <p:extLst>
      <p:ext uri="{BB962C8B-B14F-4D97-AF65-F5344CB8AC3E}">
        <p14:creationId xmlns:p14="http://schemas.microsoft.com/office/powerpoint/2010/main" val="13845046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18000"/>
                <a:satMod val="160000"/>
                <a:lumMod val="28000"/>
              </a:schemeClr>
              <a:schemeClr val="bg2">
                <a:tint val="95000"/>
                <a:satMod val="160000"/>
                <a:lumMod val="116000"/>
              </a:schemeClr>
            </a:duotone>
          </a:blip>
          <a:stretch/>
        </a:blip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7703207" y="799817"/>
            <a:ext cx="3983968" cy="3324508"/>
          </a:xfrm>
          <a:prstGeom prst="rect">
            <a:avLst/>
          </a:prstGeom>
        </p:spPr>
        <p:txBody>
          <a:bodyPr vert="horz" lIns="91440" tIns="45720" rIns="91440" bIns="45720" rtlCol="0" anchor="b">
            <a:normAutofit/>
          </a:bodyPr>
          <a:lstStyle/>
          <a:p>
            <a:pPr defTabSz="914400">
              <a:lnSpc>
                <a:spcPct val="90000"/>
              </a:lnSpc>
              <a:spcBef>
                <a:spcPct val="0"/>
              </a:spcBef>
              <a:spcAft>
                <a:spcPts val="600"/>
              </a:spcAft>
            </a:pPr>
            <a:endParaRPr lang="en-US" sz="4000" b="1" cap="all" dirty="0">
              <a:effectLst>
                <a:outerShdw blurRad="50800" dist="63500" dir="2700000" algn="tl" rotWithShape="0">
                  <a:srgbClr val="000000">
                    <a:alpha val="48000"/>
                  </a:srgbClr>
                </a:outerShdw>
              </a:effectLst>
              <a:latin typeface="+mj-lt"/>
              <a:ea typeface="+mj-ea"/>
              <a:cs typeface="+mj-cs"/>
            </a:endParaRPr>
          </a:p>
          <a:p>
            <a:pPr defTabSz="914400">
              <a:lnSpc>
                <a:spcPct val="90000"/>
              </a:lnSpc>
              <a:spcBef>
                <a:spcPct val="0"/>
              </a:spcBef>
              <a:spcAft>
                <a:spcPts val="600"/>
              </a:spcAft>
            </a:pPr>
            <a:endParaRPr lang="en-US" sz="4000" b="1" cap="all" dirty="0">
              <a:effectLst>
                <a:outerShdw blurRad="50800" dist="63500" dir="2700000" algn="tl" rotWithShape="0">
                  <a:srgbClr val="000000">
                    <a:alpha val="48000"/>
                  </a:srgbClr>
                </a:outerShdw>
              </a:effectLst>
              <a:latin typeface="+mj-lt"/>
              <a:ea typeface="+mj-ea"/>
              <a:cs typeface="+mj-cs"/>
            </a:endParaRPr>
          </a:p>
          <a:p>
            <a:pPr defTabSz="914400">
              <a:lnSpc>
                <a:spcPct val="90000"/>
              </a:lnSpc>
              <a:spcBef>
                <a:spcPct val="0"/>
              </a:spcBef>
              <a:spcAft>
                <a:spcPts val="600"/>
              </a:spcAft>
            </a:pPr>
            <a:endParaRPr lang="en-US" sz="4000" b="1" cap="all" dirty="0">
              <a:effectLst>
                <a:outerShdw blurRad="50800" dist="63500" dir="2700000" algn="tl" rotWithShape="0">
                  <a:srgbClr val="000000">
                    <a:alpha val="48000"/>
                  </a:srgbClr>
                </a:outerShdw>
              </a:effectLst>
              <a:latin typeface="+mj-lt"/>
              <a:ea typeface="+mj-ea"/>
              <a:cs typeface="+mj-cs"/>
            </a:endParaRPr>
          </a:p>
          <a:p>
            <a:pPr defTabSz="914400">
              <a:lnSpc>
                <a:spcPct val="90000"/>
              </a:lnSpc>
              <a:spcBef>
                <a:spcPct val="0"/>
              </a:spcBef>
              <a:spcAft>
                <a:spcPts val="600"/>
              </a:spcAft>
            </a:pPr>
            <a:endParaRPr lang="en-US" sz="4000" b="1" cap="all" dirty="0">
              <a:effectLst>
                <a:outerShdw blurRad="50800" dist="63500" dir="2700000" algn="tl" rotWithShape="0">
                  <a:srgbClr val="000000">
                    <a:alpha val="48000"/>
                  </a:srgbClr>
                </a:outerShdw>
              </a:effectLst>
              <a:latin typeface="+mj-lt"/>
              <a:ea typeface="+mj-ea"/>
              <a:cs typeface="+mj-cs"/>
            </a:endParaRPr>
          </a:p>
          <a:p>
            <a:pPr defTabSz="914400">
              <a:lnSpc>
                <a:spcPct val="90000"/>
              </a:lnSpc>
              <a:spcBef>
                <a:spcPct val="0"/>
              </a:spcBef>
              <a:spcAft>
                <a:spcPts val="600"/>
              </a:spcAft>
            </a:pPr>
            <a:r>
              <a:rPr lang="en-US" sz="4000" b="1" cap="all" dirty="0">
                <a:effectLst>
                  <a:outerShdw blurRad="50800" dist="63500" dir="2700000" algn="tl" rotWithShape="0">
                    <a:srgbClr val="000000">
                      <a:alpha val="48000"/>
                    </a:srgbClr>
                  </a:outerShdw>
                </a:effectLst>
                <a:latin typeface="+mj-lt"/>
                <a:ea typeface="+mj-ea"/>
                <a:cs typeface="+mj-cs"/>
              </a:rPr>
              <a:t>RADIATION</a:t>
            </a:r>
          </a:p>
          <a:p>
            <a:pPr defTabSz="914400">
              <a:lnSpc>
                <a:spcPct val="90000"/>
              </a:lnSpc>
              <a:spcBef>
                <a:spcPct val="0"/>
              </a:spcBef>
              <a:spcAft>
                <a:spcPts val="600"/>
              </a:spcAft>
            </a:pPr>
            <a:endParaRPr lang="en-US" sz="4000" b="1" cap="all" dirty="0">
              <a:effectLst>
                <a:outerShdw blurRad="50800" dist="63500" dir="2700000" algn="tl" rotWithShape="0">
                  <a:srgbClr val="000000">
                    <a:alpha val="48000"/>
                  </a:srgbClr>
                </a:outerShdw>
              </a:effectLst>
              <a:latin typeface="+mj-lt"/>
              <a:ea typeface="+mj-ea"/>
              <a:cs typeface="+mj-cs"/>
            </a:endParaRPr>
          </a:p>
          <a:p>
            <a:pPr defTabSz="914400">
              <a:lnSpc>
                <a:spcPct val="90000"/>
              </a:lnSpc>
              <a:spcBef>
                <a:spcPct val="0"/>
              </a:spcBef>
              <a:spcAft>
                <a:spcPts val="600"/>
              </a:spcAft>
            </a:pPr>
            <a:endParaRPr lang="en-US" sz="4000" b="1" cap="all" dirty="0">
              <a:effectLst>
                <a:outerShdw blurRad="50800" dist="63500" dir="2700000" algn="tl" rotWithShape="0">
                  <a:srgbClr val="000000">
                    <a:alpha val="48000"/>
                  </a:srgbClr>
                </a:outerShdw>
              </a:effectLst>
              <a:latin typeface="+mj-lt"/>
              <a:ea typeface="+mj-ea"/>
              <a:cs typeface="+mj-cs"/>
            </a:endParaRPr>
          </a:p>
        </p:txBody>
      </p:sp>
      <p:sp>
        <p:nvSpPr>
          <p:cNvPr id="9" name="Rectangle 8">
            <a:extLst>
              <a:ext uri="{FF2B5EF4-FFF2-40B4-BE49-F238E27FC236}">
                <a16:creationId xmlns:a16="http://schemas.microsoft.com/office/drawing/2014/main" id="{5BC51F77-AE74-4F38-B1DC-29475E38CAB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2475" y="733425"/>
            <a:ext cx="6696075" cy="5391150"/>
          </a:xfrm>
          <a:prstGeom prst="rect">
            <a:avLst/>
          </a:prstGeom>
          <a:solidFill>
            <a:schemeClr val="tx1"/>
          </a:solidFill>
          <a:ln w="190500" cap="sq">
            <a:solidFill>
              <a:srgbClr val="FFFFFF"/>
            </a:solidFill>
            <a:miter lim="800000"/>
          </a:ln>
          <a:effectLst>
            <a:outerShdw blurRad="54991" dist="17780" dir="5400000" algn="ctr" rotWithShape="0">
              <a:schemeClr val="bg1">
                <a:alpha val="40000"/>
              </a:schemeClr>
            </a:outerShdw>
          </a:effectLst>
          <a:scene3d>
            <a:camera prst="orthographicFront"/>
            <a:lightRig rig="twoPt" dir="t">
              <a:rot lat="0" lon="0" rev="7200000"/>
            </a:lightRig>
          </a:scene3d>
          <a:sp3d>
            <a:bevelT w="25400" h="190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FCE87B8C-E5AA-4044-AB91-DDA3084BE4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17654" y="799817"/>
            <a:ext cx="6565717" cy="5258367"/>
          </a:xfrm>
          <a:prstGeom prst="rect">
            <a:avLst/>
          </a:prstGeom>
          <a:noFill/>
          <a:ln w="127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4D4039E2-149E-4951-B6F0-8CB25909FFA8}"/>
              </a:ext>
            </a:extLst>
          </p:cNvPr>
          <p:cNvPicPr>
            <a:picLocks noChangeAspect="1"/>
          </p:cNvPicPr>
          <p:nvPr/>
        </p:nvPicPr>
        <p:blipFill>
          <a:blip r:embed="rId3"/>
          <a:stretch>
            <a:fillRect/>
          </a:stretch>
        </p:blipFill>
        <p:spPr>
          <a:xfrm>
            <a:off x="1042987" y="903985"/>
            <a:ext cx="6115050" cy="5050030"/>
          </a:xfrm>
          <a:prstGeom prst="rect">
            <a:avLst/>
          </a:prstGeom>
        </p:spPr>
      </p:pic>
    </p:spTree>
    <p:extLst>
      <p:ext uri="{BB962C8B-B14F-4D97-AF65-F5344CB8AC3E}">
        <p14:creationId xmlns:p14="http://schemas.microsoft.com/office/powerpoint/2010/main" val="6577830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18000"/>
                <a:satMod val="160000"/>
                <a:lumMod val="28000"/>
              </a:schemeClr>
              <a:schemeClr val="bg2">
                <a:tint val="95000"/>
                <a:satMod val="160000"/>
                <a:lumMod val="116000"/>
              </a:schemeClr>
            </a:duotone>
          </a:blip>
          <a:stretch/>
        </a:blip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7703207" y="799817"/>
            <a:ext cx="3983968" cy="3324508"/>
          </a:xfrm>
          <a:prstGeom prst="rect">
            <a:avLst/>
          </a:prstGeom>
        </p:spPr>
        <p:txBody>
          <a:bodyPr vert="horz" lIns="91440" tIns="45720" rIns="91440" bIns="45720" rtlCol="0" anchor="b">
            <a:normAutofit/>
          </a:bodyPr>
          <a:lstStyle/>
          <a:p>
            <a:pPr defTabSz="914400">
              <a:lnSpc>
                <a:spcPct val="90000"/>
              </a:lnSpc>
              <a:spcBef>
                <a:spcPct val="0"/>
              </a:spcBef>
              <a:spcAft>
                <a:spcPts val="600"/>
              </a:spcAft>
            </a:pPr>
            <a:endParaRPr lang="en-US" sz="4000" b="1" cap="all" dirty="0">
              <a:effectLst>
                <a:outerShdw blurRad="50800" dist="63500" dir="2700000" algn="tl" rotWithShape="0">
                  <a:srgbClr val="000000">
                    <a:alpha val="48000"/>
                  </a:srgbClr>
                </a:outerShdw>
              </a:effectLst>
              <a:latin typeface="+mj-lt"/>
              <a:ea typeface="+mj-ea"/>
              <a:cs typeface="+mj-cs"/>
            </a:endParaRPr>
          </a:p>
          <a:p>
            <a:pPr defTabSz="914400">
              <a:lnSpc>
                <a:spcPct val="90000"/>
              </a:lnSpc>
              <a:spcBef>
                <a:spcPct val="0"/>
              </a:spcBef>
              <a:spcAft>
                <a:spcPts val="600"/>
              </a:spcAft>
            </a:pPr>
            <a:endParaRPr lang="en-US" sz="4000" b="1" cap="all" dirty="0">
              <a:effectLst>
                <a:outerShdw blurRad="50800" dist="63500" dir="2700000" algn="tl" rotWithShape="0">
                  <a:srgbClr val="000000">
                    <a:alpha val="48000"/>
                  </a:srgbClr>
                </a:outerShdw>
              </a:effectLst>
              <a:latin typeface="+mj-lt"/>
              <a:ea typeface="+mj-ea"/>
              <a:cs typeface="+mj-cs"/>
            </a:endParaRPr>
          </a:p>
          <a:p>
            <a:pPr defTabSz="914400">
              <a:lnSpc>
                <a:spcPct val="90000"/>
              </a:lnSpc>
              <a:spcBef>
                <a:spcPct val="0"/>
              </a:spcBef>
              <a:spcAft>
                <a:spcPts val="600"/>
              </a:spcAft>
            </a:pPr>
            <a:endParaRPr lang="en-US" sz="4000" b="1" cap="all" dirty="0">
              <a:effectLst>
                <a:outerShdw blurRad="50800" dist="63500" dir="2700000" algn="tl" rotWithShape="0">
                  <a:srgbClr val="000000">
                    <a:alpha val="48000"/>
                  </a:srgbClr>
                </a:outerShdw>
              </a:effectLst>
              <a:latin typeface="+mj-lt"/>
              <a:ea typeface="+mj-ea"/>
              <a:cs typeface="+mj-cs"/>
            </a:endParaRPr>
          </a:p>
          <a:p>
            <a:pPr defTabSz="914400">
              <a:lnSpc>
                <a:spcPct val="90000"/>
              </a:lnSpc>
              <a:spcBef>
                <a:spcPct val="0"/>
              </a:spcBef>
              <a:spcAft>
                <a:spcPts val="600"/>
              </a:spcAft>
            </a:pPr>
            <a:endParaRPr lang="en-US" sz="4000" b="1" cap="all" dirty="0">
              <a:effectLst>
                <a:outerShdw blurRad="50800" dist="63500" dir="2700000" algn="tl" rotWithShape="0">
                  <a:srgbClr val="000000">
                    <a:alpha val="48000"/>
                  </a:srgbClr>
                </a:outerShdw>
              </a:effectLst>
              <a:latin typeface="+mj-lt"/>
              <a:ea typeface="+mj-ea"/>
              <a:cs typeface="+mj-cs"/>
            </a:endParaRPr>
          </a:p>
          <a:p>
            <a:pPr defTabSz="914400">
              <a:lnSpc>
                <a:spcPct val="90000"/>
              </a:lnSpc>
              <a:spcBef>
                <a:spcPct val="0"/>
              </a:spcBef>
              <a:spcAft>
                <a:spcPts val="600"/>
              </a:spcAft>
            </a:pPr>
            <a:r>
              <a:rPr lang="en-US" sz="4000" b="1" cap="all" dirty="0">
                <a:effectLst>
                  <a:outerShdw blurRad="50800" dist="63500" dir="2700000" algn="tl" rotWithShape="0">
                    <a:srgbClr val="000000">
                      <a:alpha val="48000"/>
                    </a:srgbClr>
                  </a:outerShdw>
                </a:effectLst>
                <a:latin typeface="+mj-lt"/>
                <a:ea typeface="+mj-ea"/>
                <a:cs typeface="+mj-cs"/>
              </a:rPr>
              <a:t>CONVECTION</a:t>
            </a:r>
          </a:p>
          <a:p>
            <a:pPr defTabSz="914400">
              <a:lnSpc>
                <a:spcPct val="90000"/>
              </a:lnSpc>
              <a:spcBef>
                <a:spcPct val="0"/>
              </a:spcBef>
              <a:spcAft>
                <a:spcPts val="600"/>
              </a:spcAft>
            </a:pPr>
            <a:endParaRPr lang="en-US" sz="4000" b="1" cap="all" dirty="0">
              <a:effectLst>
                <a:outerShdw blurRad="50800" dist="63500" dir="2700000" algn="tl" rotWithShape="0">
                  <a:srgbClr val="000000">
                    <a:alpha val="48000"/>
                  </a:srgbClr>
                </a:outerShdw>
              </a:effectLst>
              <a:latin typeface="+mj-lt"/>
              <a:ea typeface="+mj-ea"/>
              <a:cs typeface="+mj-cs"/>
            </a:endParaRPr>
          </a:p>
          <a:p>
            <a:pPr defTabSz="914400">
              <a:lnSpc>
                <a:spcPct val="90000"/>
              </a:lnSpc>
              <a:spcBef>
                <a:spcPct val="0"/>
              </a:spcBef>
              <a:spcAft>
                <a:spcPts val="600"/>
              </a:spcAft>
            </a:pPr>
            <a:endParaRPr lang="en-US" sz="4000" b="1" cap="all" dirty="0">
              <a:effectLst>
                <a:outerShdw blurRad="50800" dist="63500" dir="2700000" algn="tl" rotWithShape="0">
                  <a:srgbClr val="000000">
                    <a:alpha val="48000"/>
                  </a:srgbClr>
                </a:outerShdw>
              </a:effectLst>
              <a:latin typeface="+mj-lt"/>
              <a:ea typeface="+mj-ea"/>
              <a:cs typeface="+mj-cs"/>
            </a:endParaRPr>
          </a:p>
        </p:txBody>
      </p:sp>
      <p:sp>
        <p:nvSpPr>
          <p:cNvPr id="9" name="Rectangle 8">
            <a:extLst>
              <a:ext uri="{FF2B5EF4-FFF2-40B4-BE49-F238E27FC236}">
                <a16:creationId xmlns:a16="http://schemas.microsoft.com/office/drawing/2014/main" id="{5BC51F77-AE74-4F38-B1DC-29475E38CAB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2475" y="733425"/>
            <a:ext cx="6696075" cy="5391150"/>
          </a:xfrm>
          <a:prstGeom prst="rect">
            <a:avLst/>
          </a:prstGeom>
          <a:solidFill>
            <a:schemeClr val="tx1"/>
          </a:solidFill>
          <a:ln w="190500" cap="sq">
            <a:solidFill>
              <a:srgbClr val="FFFFFF"/>
            </a:solidFill>
            <a:miter lim="800000"/>
          </a:ln>
          <a:effectLst>
            <a:outerShdw blurRad="54991" dist="17780" dir="5400000" algn="ctr" rotWithShape="0">
              <a:schemeClr val="bg1">
                <a:alpha val="40000"/>
              </a:schemeClr>
            </a:outerShdw>
          </a:effectLst>
          <a:scene3d>
            <a:camera prst="orthographicFront"/>
            <a:lightRig rig="twoPt" dir="t">
              <a:rot lat="0" lon="0" rev="7200000"/>
            </a:lightRig>
          </a:scene3d>
          <a:sp3d>
            <a:bevelT w="25400" h="190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FCE87B8C-E5AA-4044-AB91-DDA3084BE4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17654" y="799817"/>
            <a:ext cx="6565717" cy="5258367"/>
          </a:xfrm>
          <a:prstGeom prst="rect">
            <a:avLst/>
          </a:prstGeom>
          <a:noFill/>
          <a:ln w="127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E997C8C7-3E39-46D6-A1B5-5A87F9E201B8}"/>
              </a:ext>
            </a:extLst>
          </p:cNvPr>
          <p:cNvPicPr>
            <a:picLocks noChangeAspect="1"/>
          </p:cNvPicPr>
          <p:nvPr/>
        </p:nvPicPr>
        <p:blipFill>
          <a:blip r:embed="rId3"/>
          <a:stretch>
            <a:fillRect/>
          </a:stretch>
        </p:blipFill>
        <p:spPr>
          <a:xfrm>
            <a:off x="997927" y="838073"/>
            <a:ext cx="6205170" cy="5181853"/>
          </a:xfrm>
          <a:prstGeom prst="rect">
            <a:avLst/>
          </a:prstGeom>
        </p:spPr>
      </p:pic>
    </p:spTree>
    <p:extLst>
      <p:ext uri="{BB962C8B-B14F-4D97-AF65-F5344CB8AC3E}">
        <p14:creationId xmlns:p14="http://schemas.microsoft.com/office/powerpoint/2010/main" val="15981070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18000"/>
                <a:satMod val="160000"/>
                <a:lumMod val="28000"/>
              </a:schemeClr>
              <a:schemeClr val="bg2">
                <a:tint val="95000"/>
                <a:satMod val="160000"/>
                <a:lumMod val="116000"/>
              </a:schemeClr>
            </a:duotone>
          </a:blip>
          <a:stretch/>
        </a:blip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7703207" y="799817"/>
            <a:ext cx="3983968" cy="3324508"/>
          </a:xfrm>
          <a:prstGeom prst="rect">
            <a:avLst/>
          </a:prstGeom>
        </p:spPr>
        <p:txBody>
          <a:bodyPr vert="horz" lIns="91440" tIns="45720" rIns="91440" bIns="45720" rtlCol="0" anchor="b">
            <a:normAutofit/>
          </a:bodyPr>
          <a:lstStyle/>
          <a:p>
            <a:pPr defTabSz="914400">
              <a:lnSpc>
                <a:spcPct val="90000"/>
              </a:lnSpc>
              <a:spcBef>
                <a:spcPct val="0"/>
              </a:spcBef>
              <a:spcAft>
                <a:spcPts val="600"/>
              </a:spcAft>
            </a:pPr>
            <a:endParaRPr lang="en-US" sz="4000" b="1" cap="all" dirty="0">
              <a:effectLst>
                <a:outerShdw blurRad="50800" dist="63500" dir="2700000" algn="tl" rotWithShape="0">
                  <a:srgbClr val="000000">
                    <a:alpha val="48000"/>
                  </a:srgbClr>
                </a:outerShdw>
              </a:effectLst>
              <a:latin typeface="+mj-lt"/>
              <a:ea typeface="+mj-ea"/>
              <a:cs typeface="+mj-cs"/>
            </a:endParaRPr>
          </a:p>
          <a:p>
            <a:pPr defTabSz="914400">
              <a:lnSpc>
                <a:spcPct val="90000"/>
              </a:lnSpc>
              <a:spcBef>
                <a:spcPct val="0"/>
              </a:spcBef>
              <a:spcAft>
                <a:spcPts val="600"/>
              </a:spcAft>
            </a:pPr>
            <a:endParaRPr lang="en-US" sz="4000" b="1" cap="all" dirty="0">
              <a:effectLst>
                <a:outerShdw blurRad="50800" dist="63500" dir="2700000" algn="tl" rotWithShape="0">
                  <a:srgbClr val="000000">
                    <a:alpha val="48000"/>
                  </a:srgbClr>
                </a:outerShdw>
              </a:effectLst>
              <a:latin typeface="+mj-lt"/>
              <a:ea typeface="+mj-ea"/>
              <a:cs typeface="+mj-cs"/>
            </a:endParaRPr>
          </a:p>
          <a:p>
            <a:pPr defTabSz="914400">
              <a:lnSpc>
                <a:spcPct val="90000"/>
              </a:lnSpc>
              <a:spcBef>
                <a:spcPct val="0"/>
              </a:spcBef>
              <a:spcAft>
                <a:spcPts val="600"/>
              </a:spcAft>
            </a:pPr>
            <a:endParaRPr lang="en-US" sz="4000" b="1" cap="all" dirty="0">
              <a:effectLst>
                <a:outerShdw blurRad="50800" dist="63500" dir="2700000" algn="tl" rotWithShape="0">
                  <a:srgbClr val="000000">
                    <a:alpha val="48000"/>
                  </a:srgbClr>
                </a:outerShdw>
              </a:effectLst>
              <a:latin typeface="+mj-lt"/>
              <a:ea typeface="+mj-ea"/>
              <a:cs typeface="+mj-cs"/>
            </a:endParaRPr>
          </a:p>
          <a:p>
            <a:pPr defTabSz="914400">
              <a:lnSpc>
                <a:spcPct val="90000"/>
              </a:lnSpc>
              <a:spcBef>
                <a:spcPct val="0"/>
              </a:spcBef>
              <a:spcAft>
                <a:spcPts val="600"/>
              </a:spcAft>
            </a:pPr>
            <a:endParaRPr lang="en-US" sz="4000" b="1" cap="all" dirty="0">
              <a:effectLst>
                <a:outerShdw blurRad="50800" dist="63500" dir="2700000" algn="tl" rotWithShape="0">
                  <a:srgbClr val="000000">
                    <a:alpha val="48000"/>
                  </a:srgbClr>
                </a:outerShdw>
              </a:effectLst>
              <a:latin typeface="+mj-lt"/>
              <a:ea typeface="+mj-ea"/>
              <a:cs typeface="+mj-cs"/>
            </a:endParaRPr>
          </a:p>
          <a:p>
            <a:pPr defTabSz="914400">
              <a:lnSpc>
                <a:spcPct val="90000"/>
              </a:lnSpc>
              <a:spcBef>
                <a:spcPct val="0"/>
              </a:spcBef>
              <a:spcAft>
                <a:spcPts val="600"/>
              </a:spcAft>
            </a:pPr>
            <a:r>
              <a:rPr lang="en-US" sz="4000" b="1" cap="all" dirty="0">
                <a:effectLst>
                  <a:outerShdw blurRad="50800" dist="63500" dir="2700000" algn="tl" rotWithShape="0">
                    <a:srgbClr val="000000">
                      <a:alpha val="48000"/>
                    </a:srgbClr>
                  </a:outerShdw>
                </a:effectLst>
                <a:latin typeface="+mj-lt"/>
                <a:ea typeface="+mj-ea"/>
                <a:cs typeface="+mj-cs"/>
              </a:rPr>
              <a:t>STARVATION</a:t>
            </a:r>
          </a:p>
          <a:p>
            <a:pPr defTabSz="914400">
              <a:lnSpc>
                <a:spcPct val="90000"/>
              </a:lnSpc>
              <a:spcBef>
                <a:spcPct val="0"/>
              </a:spcBef>
              <a:spcAft>
                <a:spcPts val="600"/>
              </a:spcAft>
            </a:pPr>
            <a:endParaRPr lang="en-US" sz="4000" b="1" cap="all" dirty="0">
              <a:effectLst>
                <a:outerShdw blurRad="50800" dist="63500" dir="2700000" algn="tl" rotWithShape="0">
                  <a:srgbClr val="000000">
                    <a:alpha val="48000"/>
                  </a:srgbClr>
                </a:outerShdw>
              </a:effectLst>
              <a:latin typeface="+mj-lt"/>
              <a:ea typeface="+mj-ea"/>
              <a:cs typeface="+mj-cs"/>
            </a:endParaRPr>
          </a:p>
          <a:p>
            <a:pPr defTabSz="914400">
              <a:lnSpc>
                <a:spcPct val="90000"/>
              </a:lnSpc>
              <a:spcBef>
                <a:spcPct val="0"/>
              </a:spcBef>
              <a:spcAft>
                <a:spcPts val="600"/>
              </a:spcAft>
            </a:pPr>
            <a:endParaRPr lang="en-US" sz="4000" b="1" cap="all" dirty="0">
              <a:effectLst>
                <a:outerShdw blurRad="50800" dist="63500" dir="2700000" algn="tl" rotWithShape="0">
                  <a:srgbClr val="000000">
                    <a:alpha val="48000"/>
                  </a:srgbClr>
                </a:outerShdw>
              </a:effectLst>
              <a:latin typeface="+mj-lt"/>
              <a:ea typeface="+mj-ea"/>
              <a:cs typeface="+mj-cs"/>
            </a:endParaRPr>
          </a:p>
        </p:txBody>
      </p:sp>
      <p:sp>
        <p:nvSpPr>
          <p:cNvPr id="9" name="Rectangle 8">
            <a:extLst>
              <a:ext uri="{FF2B5EF4-FFF2-40B4-BE49-F238E27FC236}">
                <a16:creationId xmlns:a16="http://schemas.microsoft.com/office/drawing/2014/main" id="{5BC51F77-AE74-4F38-B1DC-29475E38CAB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2475" y="733425"/>
            <a:ext cx="6696075" cy="5391150"/>
          </a:xfrm>
          <a:prstGeom prst="rect">
            <a:avLst/>
          </a:prstGeom>
          <a:solidFill>
            <a:schemeClr val="tx1"/>
          </a:solidFill>
          <a:ln w="190500" cap="sq">
            <a:solidFill>
              <a:srgbClr val="FFFFFF"/>
            </a:solidFill>
            <a:miter lim="800000"/>
          </a:ln>
          <a:effectLst>
            <a:outerShdw blurRad="54991" dist="17780" dir="5400000" algn="ctr" rotWithShape="0">
              <a:schemeClr val="bg1">
                <a:alpha val="40000"/>
              </a:schemeClr>
            </a:outerShdw>
          </a:effectLst>
          <a:scene3d>
            <a:camera prst="orthographicFront"/>
            <a:lightRig rig="twoPt" dir="t">
              <a:rot lat="0" lon="0" rev="7200000"/>
            </a:lightRig>
          </a:scene3d>
          <a:sp3d>
            <a:bevelT w="25400" h="190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FCE87B8C-E5AA-4044-AB91-DDA3084BE4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17654" y="799817"/>
            <a:ext cx="6565717" cy="5258367"/>
          </a:xfrm>
          <a:prstGeom prst="rect">
            <a:avLst/>
          </a:prstGeom>
          <a:noFill/>
          <a:ln w="127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CE1A82DB-30D4-46DD-B10C-E8D067851387}"/>
              </a:ext>
            </a:extLst>
          </p:cNvPr>
          <p:cNvPicPr>
            <a:picLocks noChangeAspect="1"/>
          </p:cNvPicPr>
          <p:nvPr/>
        </p:nvPicPr>
        <p:blipFill>
          <a:blip r:embed="rId3"/>
          <a:stretch>
            <a:fillRect/>
          </a:stretch>
        </p:blipFill>
        <p:spPr>
          <a:xfrm>
            <a:off x="988784" y="1143000"/>
            <a:ext cx="6223456" cy="4572000"/>
          </a:xfrm>
          <a:prstGeom prst="rect">
            <a:avLst/>
          </a:prstGeom>
        </p:spPr>
      </p:pic>
    </p:spTree>
    <p:extLst>
      <p:ext uri="{BB962C8B-B14F-4D97-AF65-F5344CB8AC3E}">
        <p14:creationId xmlns:p14="http://schemas.microsoft.com/office/powerpoint/2010/main" val="12617494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18000"/>
                <a:satMod val="160000"/>
                <a:lumMod val="28000"/>
              </a:schemeClr>
              <a:schemeClr val="bg2">
                <a:tint val="95000"/>
                <a:satMod val="160000"/>
                <a:lumMod val="116000"/>
              </a:schemeClr>
            </a:duotone>
          </a:blip>
          <a:stretch/>
        </a:blip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7703207" y="799817"/>
            <a:ext cx="3983968" cy="3324508"/>
          </a:xfrm>
          <a:prstGeom prst="rect">
            <a:avLst/>
          </a:prstGeom>
        </p:spPr>
        <p:txBody>
          <a:bodyPr vert="horz" lIns="91440" tIns="45720" rIns="91440" bIns="45720" rtlCol="0" anchor="b">
            <a:normAutofit/>
          </a:bodyPr>
          <a:lstStyle/>
          <a:p>
            <a:pPr defTabSz="914400">
              <a:lnSpc>
                <a:spcPct val="90000"/>
              </a:lnSpc>
              <a:spcBef>
                <a:spcPct val="0"/>
              </a:spcBef>
              <a:spcAft>
                <a:spcPts val="600"/>
              </a:spcAft>
            </a:pPr>
            <a:endParaRPr lang="en-US" sz="4000" b="1" cap="all" dirty="0">
              <a:effectLst>
                <a:outerShdw blurRad="50800" dist="63500" dir="2700000" algn="tl" rotWithShape="0">
                  <a:srgbClr val="000000">
                    <a:alpha val="48000"/>
                  </a:srgbClr>
                </a:outerShdw>
              </a:effectLst>
              <a:latin typeface="+mj-lt"/>
              <a:ea typeface="+mj-ea"/>
              <a:cs typeface="+mj-cs"/>
            </a:endParaRPr>
          </a:p>
          <a:p>
            <a:pPr defTabSz="914400">
              <a:lnSpc>
                <a:spcPct val="90000"/>
              </a:lnSpc>
              <a:spcBef>
                <a:spcPct val="0"/>
              </a:spcBef>
              <a:spcAft>
                <a:spcPts val="600"/>
              </a:spcAft>
            </a:pPr>
            <a:endParaRPr lang="en-US" sz="4000" b="1" cap="all" dirty="0">
              <a:effectLst>
                <a:outerShdw blurRad="50800" dist="63500" dir="2700000" algn="tl" rotWithShape="0">
                  <a:srgbClr val="000000">
                    <a:alpha val="48000"/>
                  </a:srgbClr>
                </a:outerShdw>
              </a:effectLst>
              <a:latin typeface="+mj-lt"/>
              <a:ea typeface="+mj-ea"/>
              <a:cs typeface="+mj-cs"/>
            </a:endParaRPr>
          </a:p>
          <a:p>
            <a:pPr defTabSz="914400">
              <a:lnSpc>
                <a:spcPct val="90000"/>
              </a:lnSpc>
              <a:spcBef>
                <a:spcPct val="0"/>
              </a:spcBef>
              <a:spcAft>
                <a:spcPts val="600"/>
              </a:spcAft>
            </a:pPr>
            <a:endParaRPr lang="en-US" sz="4000" b="1" cap="all" dirty="0">
              <a:effectLst>
                <a:outerShdw blurRad="50800" dist="63500" dir="2700000" algn="tl" rotWithShape="0">
                  <a:srgbClr val="000000">
                    <a:alpha val="48000"/>
                  </a:srgbClr>
                </a:outerShdw>
              </a:effectLst>
              <a:latin typeface="+mj-lt"/>
              <a:ea typeface="+mj-ea"/>
              <a:cs typeface="+mj-cs"/>
            </a:endParaRPr>
          </a:p>
          <a:p>
            <a:pPr defTabSz="914400">
              <a:lnSpc>
                <a:spcPct val="90000"/>
              </a:lnSpc>
              <a:spcBef>
                <a:spcPct val="0"/>
              </a:spcBef>
              <a:spcAft>
                <a:spcPts val="600"/>
              </a:spcAft>
            </a:pPr>
            <a:endParaRPr lang="en-US" sz="4000" b="1" cap="all" dirty="0">
              <a:effectLst>
                <a:outerShdw blurRad="50800" dist="63500" dir="2700000" algn="tl" rotWithShape="0">
                  <a:srgbClr val="000000">
                    <a:alpha val="48000"/>
                  </a:srgbClr>
                </a:outerShdw>
              </a:effectLst>
              <a:latin typeface="+mj-lt"/>
              <a:ea typeface="+mj-ea"/>
              <a:cs typeface="+mj-cs"/>
            </a:endParaRPr>
          </a:p>
          <a:p>
            <a:pPr defTabSz="914400">
              <a:lnSpc>
                <a:spcPct val="90000"/>
              </a:lnSpc>
              <a:spcBef>
                <a:spcPct val="0"/>
              </a:spcBef>
              <a:spcAft>
                <a:spcPts val="600"/>
              </a:spcAft>
            </a:pPr>
            <a:r>
              <a:rPr lang="en-US" sz="4000" b="1" cap="all" dirty="0">
                <a:effectLst>
                  <a:outerShdw blurRad="50800" dist="63500" dir="2700000" algn="tl" rotWithShape="0">
                    <a:srgbClr val="000000">
                      <a:alpha val="48000"/>
                    </a:srgbClr>
                  </a:outerShdw>
                </a:effectLst>
                <a:latin typeface="+mj-lt"/>
                <a:ea typeface="+mj-ea"/>
                <a:cs typeface="+mj-cs"/>
              </a:rPr>
              <a:t>COOLING</a:t>
            </a:r>
          </a:p>
          <a:p>
            <a:pPr defTabSz="914400">
              <a:lnSpc>
                <a:spcPct val="90000"/>
              </a:lnSpc>
              <a:spcBef>
                <a:spcPct val="0"/>
              </a:spcBef>
              <a:spcAft>
                <a:spcPts val="600"/>
              </a:spcAft>
            </a:pPr>
            <a:endParaRPr lang="en-US" sz="4000" b="1" cap="all" dirty="0">
              <a:effectLst>
                <a:outerShdw blurRad="50800" dist="63500" dir="2700000" algn="tl" rotWithShape="0">
                  <a:srgbClr val="000000">
                    <a:alpha val="48000"/>
                  </a:srgbClr>
                </a:outerShdw>
              </a:effectLst>
              <a:latin typeface="+mj-lt"/>
              <a:ea typeface="+mj-ea"/>
              <a:cs typeface="+mj-cs"/>
            </a:endParaRPr>
          </a:p>
          <a:p>
            <a:pPr defTabSz="914400">
              <a:lnSpc>
                <a:spcPct val="90000"/>
              </a:lnSpc>
              <a:spcBef>
                <a:spcPct val="0"/>
              </a:spcBef>
              <a:spcAft>
                <a:spcPts val="600"/>
              </a:spcAft>
            </a:pPr>
            <a:endParaRPr lang="en-US" sz="4000" b="1" cap="all" dirty="0">
              <a:effectLst>
                <a:outerShdw blurRad="50800" dist="63500" dir="2700000" algn="tl" rotWithShape="0">
                  <a:srgbClr val="000000">
                    <a:alpha val="48000"/>
                  </a:srgbClr>
                </a:outerShdw>
              </a:effectLst>
              <a:latin typeface="+mj-lt"/>
              <a:ea typeface="+mj-ea"/>
              <a:cs typeface="+mj-cs"/>
            </a:endParaRPr>
          </a:p>
        </p:txBody>
      </p:sp>
      <p:sp>
        <p:nvSpPr>
          <p:cNvPr id="9" name="Rectangle 8">
            <a:extLst>
              <a:ext uri="{FF2B5EF4-FFF2-40B4-BE49-F238E27FC236}">
                <a16:creationId xmlns:a16="http://schemas.microsoft.com/office/drawing/2014/main" id="{5BC51F77-AE74-4F38-B1DC-29475E38CAB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2475" y="733425"/>
            <a:ext cx="6696075" cy="5391150"/>
          </a:xfrm>
          <a:prstGeom prst="rect">
            <a:avLst/>
          </a:prstGeom>
          <a:solidFill>
            <a:schemeClr val="tx1"/>
          </a:solidFill>
          <a:ln w="190500" cap="sq">
            <a:solidFill>
              <a:srgbClr val="FFFFFF"/>
            </a:solidFill>
            <a:miter lim="800000"/>
          </a:ln>
          <a:effectLst>
            <a:outerShdw blurRad="54991" dist="17780" dir="5400000" algn="ctr" rotWithShape="0">
              <a:schemeClr val="bg1">
                <a:alpha val="40000"/>
              </a:schemeClr>
            </a:outerShdw>
          </a:effectLst>
          <a:scene3d>
            <a:camera prst="orthographicFront"/>
            <a:lightRig rig="twoPt" dir="t">
              <a:rot lat="0" lon="0" rev="7200000"/>
            </a:lightRig>
          </a:scene3d>
          <a:sp3d>
            <a:bevelT w="25400" h="190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FCE87B8C-E5AA-4044-AB91-DDA3084BE4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17654" y="799817"/>
            <a:ext cx="6565717" cy="5258367"/>
          </a:xfrm>
          <a:prstGeom prst="rect">
            <a:avLst/>
          </a:prstGeom>
          <a:noFill/>
          <a:ln w="127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B3930901-70F7-411B-9E59-278E6D476D31}"/>
              </a:ext>
            </a:extLst>
          </p:cNvPr>
          <p:cNvPicPr>
            <a:picLocks noChangeAspect="1"/>
          </p:cNvPicPr>
          <p:nvPr/>
        </p:nvPicPr>
        <p:blipFill>
          <a:blip r:embed="rId3"/>
          <a:stretch>
            <a:fillRect/>
          </a:stretch>
        </p:blipFill>
        <p:spPr>
          <a:xfrm>
            <a:off x="2074475" y="1013173"/>
            <a:ext cx="4052074" cy="4831654"/>
          </a:xfrm>
          <a:prstGeom prst="rect">
            <a:avLst/>
          </a:prstGeom>
        </p:spPr>
      </p:pic>
    </p:spTree>
    <p:extLst>
      <p:ext uri="{BB962C8B-B14F-4D97-AF65-F5344CB8AC3E}">
        <p14:creationId xmlns:p14="http://schemas.microsoft.com/office/powerpoint/2010/main" val="33703415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18000"/>
                <a:satMod val="160000"/>
                <a:lumMod val="28000"/>
              </a:schemeClr>
              <a:schemeClr val="bg2">
                <a:tint val="95000"/>
                <a:satMod val="160000"/>
                <a:lumMod val="116000"/>
              </a:schemeClr>
            </a:duotone>
          </a:blip>
          <a:stretch/>
        </a:blip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7703207" y="799817"/>
            <a:ext cx="3983968" cy="3324508"/>
          </a:xfrm>
          <a:prstGeom prst="rect">
            <a:avLst/>
          </a:prstGeom>
        </p:spPr>
        <p:txBody>
          <a:bodyPr vert="horz" lIns="91440" tIns="45720" rIns="91440" bIns="45720" rtlCol="0" anchor="b">
            <a:normAutofit/>
          </a:bodyPr>
          <a:lstStyle/>
          <a:p>
            <a:pPr defTabSz="914400">
              <a:lnSpc>
                <a:spcPct val="90000"/>
              </a:lnSpc>
              <a:spcBef>
                <a:spcPct val="0"/>
              </a:spcBef>
              <a:spcAft>
                <a:spcPts val="600"/>
              </a:spcAft>
            </a:pPr>
            <a:endParaRPr lang="en-US" sz="4000" b="1" cap="all" dirty="0">
              <a:effectLst>
                <a:outerShdw blurRad="50800" dist="63500" dir="2700000" algn="tl" rotWithShape="0">
                  <a:srgbClr val="000000">
                    <a:alpha val="48000"/>
                  </a:srgbClr>
                </a:outerShdw>
              </a:effectLst>
              <a:latin typeface="+mj-lt"/>
              <a:ea typeface="+mj-ea"/>
              <a:cs typeface="+mj-cs"/>
            </a:endParaRPr>
          </a:p>
          <a:p>
            <a:pPr defTabSz="914400">
              <a:lnSpc>
                <a:spcPct val="90000"/>
              </a:lnSpc>
              <a:spcBef>
                <a:spcPct val="0"/>
              </a:spcBef>
              <a:spcAft>
                <a:spcPts val="600"/>
              </a:spcAft>
            </a:pPr>
            <a:endParaRPr lang="en-US" sz="4000" b="1" cap="all" dirty="0">
              <a:effectLst>
                <a:outerShdw blurRad="50800" dist="63500" dir="2700000" algn="tl" rotWithShape="0">
                  <a:srgbClr val="000000">
                    <a:alpha val="48000"/>
                  </a:srgbClr>
                </a:outerShdw>
              </a:effectLst>
              <a:latin typeface="+mj-lt"/>
              <a:ea typeface="+mj-ea"/>
              <a:cs typeface="+mj-cs"/>
            </a:endParaRPr>
          </a:p>
          <a:p>
            <a:pPr defTabSz="914400">
              <a:lnSpc>
                <a:spcPct val="90000"/>
              </a:lnSpc>
              <a:spcBef>
                <a:spcPct val="0"/>
              </a:spcBef>
              <a:spcAft>
                <a:spcPts val="600"/>
              </a:spcAft>
            </a:pPr>
            <a:endParaRPr lang="en-US" sz="4000" b="1" cap="all" dirty="0">
              <a:effectLst>
                <a:outerShdw blurRad="50800" dist="63500" dir="2700000" algn="tl" rotWithShape="0">
                  <a:srgbClr val="000000">
                    <a:alpha val="48000"/>
                  </a:srgbClr>
                </a:outerShdw>
              </a:effectLst>
              <a:latin typeface="+mj-lt"/>
              <a:ea typeface="+mj-ea"/>
              <a:cs typeface="+mj-cs"/>
            </a:endParaRPr>
          </a:p>
          <a:p>
            <a:pPr defTabSz="914400">
              <a:lnSpc>
                <a:spcPct val="90000"/>
              </a:lnSpc>
              <a:spcBef>
                <a:spcPct val="0"/>
              </a:spcBef>
              <a:spcAft>
                <a:spcPts val="600"/>
              </a:spcAft>
            </a:pPr>
            <a:endParaRPr lang="en-US" sz="4000" b="1" cap="all" dirty="0">
              <a:effectLst>
                <a:outerShdw blurRad="50800" dist="63500" dir="2700000" algn="tl" rotWithShape="0">
                  <a:srgbClr val="000000">
                    <a:alpha val="48000"/>
                  </a:srgbClr>
                </a:outerShdw>
              </a:effectLst>
              <a:latin typeface="+mj-lt"/>
              <a:ea typeface="+mj-ea"/>
              <a:cs typeface="+mj-cs"/>
            </a:endParaRPr>
          </a:p>
          <a:p>
            <a:pPr defTabSz="914400">
              <a:lnSpc>
                <a:spcPct val="90000"/>
              </a:lnSpc>
              <a:spcBef>
                <a:spcPct val="0"/>
              </a:spcBef>
              <a:spcAft>
                <a:spcPts val="600"/>
              </a:spcAft>
            </a:pPr>
            <a:r>
              <a:rPr lang="en-US" sz="4000" b="1" cap="all" dirty="0">
                <a:effectLst>
                  <a:outerShdw blurRad="50800" dist="63500" dir="2700000" algn="tl" rotWithShape="0">
                    <a:srgbClr val="000000">
                      <a:alpha val="48000"/>
                    </a:srgbClr>
                  </a:outerShdw>
                </a:effectLst>
                <a:latin typeface="+mj-lt"/>
                <a:ea typeface="+mj-ea"/>
                <a:cs typeface="+mj-cs"/>
              </a:rPr>
              <a:t>SMOTHERING</a:t>
            </a:r>
          </a:p>
          <a:p>
            <a:pPr defTabSz="914400">
              <a:lnSpc>
                <a:spcPct val="90000"/>
              </a:lnSpc>
              <a:spcBef>
                <a:spcPct val="0"/>
              </a:spcBef>
              <a:spcAft>
                <a:spcPts val="600"/>
              </a:spcAft>
            </a:pPr>
            <a:endParaRPr lang="en-US" sz="4000" b="1" cap="all" dirty="0">
              <a:effectLst>
                <a:outerShdw blurRad="50800" dist="63500" dir="2700000" algn="tl" rotWithShape="0">
                  <a:srgbClr val="000000">
                    <a:alpha val="48000"/>
                  </a:srgbClr>
                </a:outerShdw>
              </a:effectLst>
              <a:latin typeface="+mj-lt"/>
              <a:ea typeface="+mj-ea"/>
              <a:cs typeface="+mj-cs"/>
            </a:endParaRPr>
          </a:p>
          <a:p>
            <a:pPr defTabSz="914400">
              <a:lnSpc>
                <a:spcPct val="90000"/>
              </a:lnSpc>
              <a:spcBef>
                <a:spcPct val="0"/>
              </a:spcBef>
              <a:spcAft>
                <a:spcPts val="600"/>
              </a:spcAft>
            </a:pPr>
            <a:endParaRPr lang="en-US" sz="4000" b="1" cap="all" dirty="0">
              <a:effectLst>
                <a:outerShdw blurRad="50800" dist="63500" dir="2700000" algn="tl" rotWithShape="0">
                  <a:srgbClr val="000000">
                    <a:alpha val="48000"/>
                  </a:srgbClr>
                </a:outerShdw>
              </a:effectLst>
              <a:latin typeface="+mj-lt"/>
              <a:ea typeface="+mj-ea"/>
              <a:cs typeface="+mj-cs"/>
            </a:endParaRPr>
          </a:p>
        </p:txBody>
      </p:sp>
      <p:sp>
        <p:nvSpPr>
          <p:cNvPr id="9" name="Rectangle 8">
            <a:extLst>
              <a:ext uri="{FF2B5EF4-FFF2-40B4-BE49-F238E27FC236}">
                <a16:creationId xmlns:a16="http://schemas.microsoft.com/office/drawing/2014/main" id="{5BC51F77-AE74-4F38-B1DC-29475E38CAB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2475" y="733425"/>
            <a:ext cx="6696075" cy="5391150"/>
          </a:xfrm>
          <a:prstGeom prst="rect">
            <a:avLst/>
          </a:prstGeom>
          <a:solidFill>
            <a:schemeClr val="tx1"/>
          </a:solidFill>
          <a:ln w="190500" cap="sq">
            <a:solidFill>
              <a:srgbClr val="FFFFFF"/>
            </a:solidFill>
            <a:miter lim="800000"/>
          </a:ln>
          <a:effectLst>
            <a:outerShdw blurRad="54991" dist="17780" dir="5400000" algn="ctr" rotWithShape="0">
              <a:schemeClr val="bg1">
                <a:alpha val="40000"/>
              </a:schemeClr>
            </a:outerShdw>
          </a:effectLst>
          <a:scene3d>
            <a:camera prst="orthographicFront"/>
            <a:lightRig rig="twoPt" dir="t">
              <a:rot lat="0" lon="0" rev="7200000"/>
            </a:lightRig>
          </a:scene3d>
          <a:sp3d>
            <a:bevelT w="25400" h="190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FCE87B8C-E5AA-4044-AB91-DDA3084BE4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17654" y="799817"/>
            <a:ext cx="6565717" cy="5258367"/>
          </a:xfrm>
          <a:prstGeom prst="rect">
            <a:avLst/>
          </a:prstGeom>
          <a:noFill/>
          <a:ln w="127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08350FD6-8327-498C-8880-317DBCA24773}"/>
              </a:ext>
            </a:extLst>
          </p:cNvPr>
          <p:cNvPicPr>
            <a:picLocks noChangeAspect="1"/>
          </p:cNvPicPr>
          <p:nvPr/>
        </p:nvPicPr>
        <p:blipFill rotWithShape="1">
          <a:blip r:embed="rId3"/>
          <a:srcRect l="4557" t="11308" r="18577" b="10358"/>
          <a:stretch/>
        </p:blipFill>
        <p:spPr>
          <a:xfrm>
            <a:off x="1304190" y="948607"/>
            <a:ext cx="5592644" cy="4960785"/>
          </a:xfrm>
          <a:prstGeom prst="rect">
            <a:avLst/>
          </a:prstGeom>
        </p:spPr>
      </p:pic>
    </p:spTree>
    <p:extLst>
      <p:ext uri="{BB962C8B-B14F-4D97-AF65-F5344CB8AC3E}">
        <p14:creationId xmlns:p14="http://schemas.microsoft.com/office/powerpoint/2010/main" val="2707012793"/>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amask">
  <a:themeElements>
    <a:clrScheme name="Damask">
      <a:dk1>
        <a:sysClr val="windowText" lastClr="000000"/>
      </a:dk1>
      <a:lt1>
        <a:sysClr val="window" lastClr="FFFFFF"/>
      </a:lt1>
      <a:dk2>
        <a:srgbClr val="2A5B7F"/>
      </a:dk2>
      <a:lt2>
        <a:srgbClr val="ABDAFC"/>
      </a:lt2>
      <a:accent1>
        <a:srgbClr val="9EC544"/>
      </a:accent1>
      <a:accent2>
        <a:srgbClr val="50BEA3"/>
      </a:accent2>
      <a:accent3>
        <a:srgbClr val="4A9CCC"/>
      </a:accent3>
      <a:accent4>
        <a:srgbClr val="9A66CA"/>
      </a:accent4>
      <a:accent5>
        <a:srgbClr val="C54F71"/>
      </a:accent5>
      <a:accent6>
        <a:srgbClr val="DE9C3C"/>
      </a:accent6>
      <a:hlink>
        <a:srgbClr val="6BA9DA"/>
      </a:hlink>
      <a:folHlink>
        <a:srgbClr val="A0BCD3"/>
      </a:folHlink>
    </a:clrScheme>
    <a:fontScheme name="Damask">
      <a:majorFont>
        <a:latin typeface="Bookman Old Style" panose="02050604050505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Rockwell" panose="020606030202050204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amask">
      <a:fillStyleLst>
        <a:solidFill>
          <a:schemeClr val="phClr"/>
        </a:solidFill>
        <a:gradFill rotWithShape="1">
          <a:gsLst>
            <a:gs pos="0">
              <a:schemeClr val="phClr">
                <a:tint val="48000"/>
                <a:satMod val="105000"/>
                <a:lumMod val="110000"/>
              </a:schemeClr>
            </a:gs>
            <a:gs pos="100000">
              <a:schemeClr val="phClr">
                <a:tint val="78000"/>
                <a:satMod val="109000"/>
                <a:lumMod val="100000"/>
              </a:schemeClr>
            </a:gs>
          </a:gsLst>
          <a:lin ang="5400000" scaled="0"/>
        </a:gradFill>
        <a:gradFill rotWithShape="1">
          <a:gsLst>
            <a:gs pos="0">
              <a:schemeClr val="phClr">
                <a:tint val="94000"/>
                <a:satMod val="100000"/>
                <a:lumMod val="104000"/>
              </a:schemeClr>
            </a:gs>
            <a:gs pos="69000">
              <a:schemeClr val="phClr">
                <a:shade val="86000"/>
                <a:satMod val="130000"/>
                <a:lumMod val="102000"/>
              </a:schemeClr>
            </a:gs>
            <a:gs pos="100000">
              <a:schemeClr val="phClr">
                <a:shade val="72000"/>
                <a:satMod val="130000"/>
                <a:lumMod val="100000"/>
              </a:schemeClr>
            </a:gs>
          </a:gsLst>
          <a:lin ang="5400000" scaled="0"/>
        </a:gradFill>
      </a:fillStyleLst>
      <a:lnStyleLst>
        <a:ln w="12700"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50800" dist="38100" dir="5400000" sy="96000" rotWithShape="0">
              <a:srgbClr val="000000">
                <a:alpha val="54000"/>
              </a:srgbClr>
            </a:outerShdw>
          </a:effectLst>
        </a:effectStyle>
        <a:effectStyle>
          <a:effectLst>
            <a:outerShdw blurRad="76200" dist="38100" dir="5400000" algn="ctr" rotWithShape="0">
              <a:srgbClr val="000000">
                <a:alpha val="76000"/>
              </a:srgbClr>
            </a:outerShdw>
          </a:effectLst>
          <a:scene3d>
            <a:camera prst="orthographicFront">
              <a:rot lat="0" lon="0" rev="0"/>
            </a:camera>
            <a:lightRig rig="balanced" dir="t"/>
          </a:scene3d>
          <a:sp3d prstMaterial="matte">
            <a:bevelT w="25400" h="25400" prst="relaxedInset"/>
          </a:sp3d>
        </a:effectStyle>
      </a:effectStyleLst>
      <a:bgFillStyleLst>
        <a:solidFill>
          <a:schemeClr val="phClr"/>
        </a:solidFill>
        <a:solidFill>
          <a:schemeClr val="phClr">
            <a:tint val="95000"/>
            <a:satMod val="170000"/>
          </a:schemeClr>
        </a:solidFill>
        <a:blipFill rotWithShape="1">
          <a:blip xmlns:r="http://schemas.openxmlformats.org/officeDocument/2006/relationships" r:embed="rId1">
            <a:duotone>
              <a:schemeClr val="phClr">
                <a:shade val="18000"/>
                <a:satMod val="160000"/>
                <a:lumMod val="28000"/>
              </a:schemeClr>
              <a:schemeClr val="phClr">
                <a:tint val="95000"/>
                <a:satMod val="160000"/>
                <a:lumMod val="116000"/>
              </a:schemeClr>
            </a:duotone>
          </a:blip>
          <a:stretch/>
        </a:blipFill>
      </a:bgFillStyleLst>
    </a:fmtScheme>
  </a:themeElements>
  <a:objectDefaults/>
  <a:extraClrSchemeLst/>
  <a:extLst>
    <a:ext uri="{05A4C25C-085E-4340-85A3-A5531E510DB2}">
      <thm15:themeFamily xmlns:thm15="http://schemas.microsoft.com/office/thememl/2012/main" name="Damask" id="{F9A299A0-33D0-4E0F-9F3F-7163E3744208}" vid="{746EEEEA-FB6A-406B-B510-531588D54811}"/>
    </a:ext>
  </a:extLst>
</a:theme>
</file>

<file path=docProps/app.xml><?xml version="1.0" encoding="utf-8"?>
<Properties xmlns="http://schemas.openxmlformats.org/officeDocument/2006/extended-properties" xmlns:vt="http://schemas.openxmlformats.org/officeDocument/2006/docPropsVTypes">
  <TotalTime>36</TotalTime>
  <Words>436</Words>
  <Application>Microsoft Office PowerPoint</Application>
  <PresentationFormat>Widescreen</PresentationFormat>
  <Paragraphs>119</Paragraphs>
  <Slides>18</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18</vt:i4>
      </vt:variant>
    </vt:vector>
  </HeadingPairs>
  <TitlesOfParts>
    <vt:vector size="22" baseType="lpstr">
      <vt:lpstr>Arial</vt:lpstr>
      <vt:lpstr>Bookman Old Style</vt:lpstr>
      <vt:lpstr>Rockwell</vt:lpstr>
      <vt:lpstr>Damask</vt:lpstr>
      <vt:lpstr>FIRE SAFETY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FIRE SAFETY </dc:title>
  <dc:creator>David Inglis</dc:creator>
  <cp:lastModifiedBy>David Inglis</cp:lastModifiedBy>
  <cp:revision>8</cp:revision>
  <dcterms:created xsi:type="dcterms:W3CDTF">2021-01-03T06:34:36Z</dcterms:created>
  <dcterms:modified xsi:type="dcterms:W3CDTF">2022-12-28T15:51:08Z</dcterms:modified>
</cp:coreProperties>
</file>