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5" r:id="rId9"/>
    <p:sldId id="273" r:id="rId10"/>
    <p:sldId id="27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Mental health AWARENESS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6AD4ABFA-E5D7-3E72-F41E-CDC6653D3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734" y="928699"/>
            <a:ext cx="197653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EXERCISE</a:t>
            </a:r>
          </a:p>
          <a:p>
            <a:endParaRPr lang="en-GB" dirty="0"/>
          </a:p>
          <a:p>
            <a:r>
              <a:rPr lang="en-GB" dirty="0"/>
              <a:t>Don Recovering From A Break Down</a:t>
            </a:r>
          </a:p>
          <a:p>
            <a:endParaRPr lang="en-GB" dirty="0"/>
          </a:p>
          <a:p>
            <a:r>
              <a:rPr lang="en-GB" dirty="0"/>
              <a:t>What do you think Don’s manager’s actions should have been following his confidential talk with Don?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587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how common mental health problems are in the UK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different mental health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principle of parity of esteem in relation to mental health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where to find additional information and support for people who have mental health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how health and social care staff can improve their interaction with people who have mental health problems.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MENTAL HEALTH (POSITIVE &amp; NEGATIVE)</a:t>
            </a:r>
          </a:p>
          <a:p>
            <a:endParaRPr lang="en-GB" dirty="0"/>
          </a:p>
          <a:p>
            <a:r>
              <a:rPr lang="en-GB" dirty="0"/>
              <a:t>Mental health can be seen positively in identifying a positive state of mental wellbeing or negatively in identifying a negative state of mental wellbeing e.g. experiencing mental health problems that cause distress and affect an individual’s functioning.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496380"/>
            <a:ext cx="1030128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EXERCISE</a:t>
            </a:r>
          </a:p>
          <a:p>
            <a:endParaRPr lang="en-GB" dirty="0"/>
          </a:p>
          <a:p>
            <a:r>
              <a:rPr lang="en-GB" dirty="0"/>
              <a:t>Don Suffering A Break Down</a:t>
            </a:r>
          </a:p>
          <a:p>
            <a:endParaRPr lang="en-GB" dirty="0"/>
          </a:p>
          <a:p>
            <a:r>
              <a:rPr lang="en-GB" dirty="0"/>
              <a:t>How do you think Don, who had not suffered any illness before, felt that morning and what thoughts do you think were going through his head?</a:t>
            </a:r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CAUSES OF MENTAL HEALTH PROBLEMS</a:t>
            </a:r>
          </a:p>
          <a:p>
            <a:endParaRPr lang="en-GB" dirty="0"/>
          </a:p>
          <a:p>
            <a:r>
              <a:rPr lang="en-GB" dirty="0"/>
              <a:t>Key factors that make mental health illnesses more likely: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Environmental Changes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Substance Abuse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Physical Health Problem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Genetic Association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Having a Learning Disability.</a:t>
            </a:r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COMMON MENTAL HEALTH PROBLEMS</a:t>
            </a:r>
          </a:p>
          <a:p>
            <a:endParaRPr lang="en-GB" dirty="0"/>
          </a:p>
          <a:p>
            <a:r>
              <a:rPr lang="en-GB" dirty="0"/>
              <a:t>Three main common types of mental health problems: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Dementia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Depression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Anxiety.</a:t>
            </a:r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PSYCHOSIS</a:t>
            </a:r>
          </a:p>
          <a:p>
            <a:endParaRPr lang="en-GB" dirty="0"/>
          </a:p>
          <a:p>
            <a:r>
              <a:rPr lang="en-GB" dirty="0"/>
              <a:t>Other types of mental health problems that you may have heard of that come under the heading of psychosis include: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Schizophrenia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Bipolar Disorder. </a:t>
            </a:r>
          </a:p>
        </p:txBody>
      </p:sp>
    </p:spTree>
    <p:extLst>
      <p:ext uri="{BB962C8B-B14F-4D97-AF65-F5344CB8AC3E}">
        <p14:creationId xmlns:p14="http://schemas.microsoft.com/office/powerpoint/2010/main" val="5849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MENTAL HEALTH</a:t>
            </a:r>
          </a:p>
          <a:p>
            <a:endParaRPr lang="en-GB" dirty="0"/>
          </a:p>
          <a:p>
            <a:r>
              <a:rPr lang="en-GB" dirty="0"/>
              <a:t>A Parity of Esteem</a:t>
            </a:r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LEGAL ASPECTS</a:t>
            </a:r>
          </a:p>
          <a:p>
            <a:endParaRPr lang="en-GB" dirty="0"/>
          </a:p>
          <a:p>
            <a:r>
              <a:rPr lang="en-GB" dirty="0"/>
              <a:t>Legislation and polices developed to promote human rights, inclusion, equal life chances and citizenship of individuals with dementia, mental health needs or learning disabilities: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Human Rights Act 1998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Care Act 2014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Data Protection Act 2018 with the General Data Protection Regulation (GDPR)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Safeguarding Adults National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Fundamental Standards of Quality and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Health &amp; Safety at Work (Etc.) Act 1974. </a:t>
            </a:r>
          </a:p>
        </p:txBody>
      </p:sp>
    </p:spTree>
    <p:extLst>
      <p:ext uri="{BB962C8B-B14F-4D97-AF65-F5344CB8AC3E}">
        <p14:creationId xmlns:p14="http://schemas.microsoft.com/office/powerpoint/2010/main" val="49290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111</TotalTime>
  <Words>334</Words>
  <Application>Microsoft Office PowerPoint</Application>
  <PresentationFormat>Widescreen</PresentationFormat>
  <Paragraphs>76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Bookman Old Style</vt:lpstr>
      <vt:lpstr>Rockwell</vt:lpstr>
      <vt:lpstr>Damask</vt:lpstr>
      <vt:lpstr>Mental health AWARENESS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19</cp:revision>
  <dcterms:created xsi:type="dcterms:W3CDTF">2020-12-27T08:34:17Z</dcterms:created>
  <dcterms:modified xsi:type="dcterms:W3CDTF">2022-12-28T16:40:48Z</dcterms:modified>
</cp:coreProperties>
</file>