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sz="4700" dirty="0">
                <a:latin typeface="Arial" panose="020B0604020202020204" pitchFamily="34" charset="0"/>
                <a:cs typeface="Arial" panose="020B0604020202020204" pitchFamily="34" charset="0"/>
              </a:rPr>
              <a:t>MANUAL HANDLING OF LOADS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2042E28D-FAB2-2541-1F4E-5ED8785C5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811" y="999264"/>
            <a:ext cx="1821578" cy="16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CAUSES BACK PAIN?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Injury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Fatigue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Twisting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Unaccustomed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or no recovery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Sustained or long time holding of a weight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Holding or stooping posture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Struggling to move something that is too heavy or awkward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static muscles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ligaments at full stretch.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ARE THE WARNING SIGNS?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tired and aching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Sudden shooting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or changed sensation in the back, legs and arms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muscle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Pins and needles in the legs and arms.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DO’S?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your own strength &amp; ability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room to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Keep weight close to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Wear suitable clothing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possible adjust working height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When moving with another agree who is going to take the lead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Move  together on the command: Ready - Steady -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follow the assessed method.		</a:t>
            </a:r>
          </a:p>
        </p:txBody>
      </p:sp>
    </p:spTree>
    <p:extLst>
      <p:ext uri="{BB962C8B-B14F-4D97-AF65-F5344CB8AC3E}">
        <p14:creationId xmlns:p14="http://schemas.microsoft.com/office/powerpoint/2010/main" val="5676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DON’TS?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Never twist while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stoop - keep your head in line with the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move loads over long distances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try and move the load away from you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take risks.</a:t>
            </a:r>
          </a:p>
        </p:txBody>
      </p:sp>
    </p:spTree>
    <p:extLst>
      <p:ext uri="{BB962C8B-B14F-4D97-AF65-F5344CB8AC3E}">
        <p14:creationId xmlns:p14="http://schemas.microsoft.com/office/powerpoint/2010/main" val="23830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GOOD POSTURE IS IMPORTANT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Feet			-	Flat and apart - One foot pointing  in the direction of the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Knees  		-	Bent - Flexible - Relaxed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Waist  		-	Never twist whilst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Back  			-	Do not stoop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Head &amp; Neck	-  	Keep in line with your back.</a:t>
            </a:r>
          </a:p>
        </p:txBody>
      </p:sp>
    </p:spTree>
    <p:extLst>
      <p:ext uri="{BB962C8B-B14F-4D97-AF65-F5344CB8AC3E}">
        <p14:creationId xmlns:p14="http://schemas.microsoft.com/office/powerpoint/2010/main" val="29727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RISK ASSESSMENT</a:t>
            </a:r>
          </a:p>
          <a:p>
            <a:endParaRPr lang="en-GB" b="1" dirty="0"/>
          </a:p>
          <a:p>
            <a:r>
              <a:rPr lang="en-GB" b="1" dirty="0"/>
              <a:t>When a risk assessment is undertaken the assessor considers: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Tasks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Working Environment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Load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Individual.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6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CHOICES</a:t>
            </a:r>
          </a:p>
          <a:p>
            <a:endParaRPr lang="en-GB" b="1" dirty="0"/>
          </a:p>
          <a:p>
            <a:r>
              <a:rPr lang="en-GB" b="1" dirty="0"/>
              <a:t>1st -	Use manual handling equipment</a:t>
            </a:r>
          </a:p>
          <a:p>
            <a:endParaRPr lang="en-GB" b="1" dirty="0"/>
          </a:p>
          <a:p>
            <a:r>
              <a:rPr lang="en-GB" b="1" dirty="0"/>
              <a:t>2nd - 	Only when there is no other option use correct manual handling techniques  		   		</a:t>
            </a:r>
            <a:r>
              <a:rPr lang="en-GB" b="1" u="sng" dirty="0"/>
              <a:t>The very last option</a:t>
            </a:r>
            <a:r>
              <a:rPr lang="en-GB" b="1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7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their obligations and that of their employers with regard to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consequences of poor manual handling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actions to be taken in the event of a manual handling manoeuvre being required at their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correct manoeuvre for use on a range of different manual handling situations.	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 DEFINITION OF MANUAL HANDLING</a:t>
            </a:r>
          </a:p>
          <a:p>
            <a:endParaRPr lang="en-GB" dirty="0"/>
          </a:p>
          <a:p>
            <a:r>
              <a:rPr lang="en-GB" dirty="0"/>
              <a:t>Any transportation or supporting of a load by hand or by bodily force (ROSPA)</a:t>
            </a:r>
          </a:p>
          <a:p>
            <a:endParaRPr lang="en-GB" dirty="0"/>
          </a:p>
          <a:p>
            <a:r>
              <a:rPr lang="en-GB" dirty="0"/>
              <a:t>This includes:</a:t>
            </a:r>
          </a:p>
          <a:p>
            <a:r>
              <a:rPr lang="en-GB" dirty="0"/>
              <a:t>	</a:t>
            </a:r>
          </a:p>
          <a:p>
            <a:r>
              <a:rPr lang="en-GB" dirty="0"/>
              <a:t>					Lifting			Moving</a:t>
            </a:r>
          </a:p>
          <a:p>
            <a:r>
              <a:rPr lang="en-GB" dirty="0"/>
              <a:t>					Pushing			Pulling</a:t>
            </a:r>
          </a:p>
          <a:p>
            <a:r>
              <a:rPr lang="en-GB" dirty="0"/>
              <a:t>					Carrying		Putting Down.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(ETC.) ACT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supervision.</a:t>
            </a:r>
          </a:p>
          <a:p>
            <a:endParaRPr lang="en-GB" dirty="0"/>
          </a:p>
          <a:p>
            <a:r>
              <a:rPr lang="en-GB" dirty="0"/>
              <a:t>Employee: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raise any health &amp; safety concerns they might have.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OPERATIONS REGULATIONS 1992 (As amended 2002)</a:t>
            </a:r>
          </a:p>
          <a:p>
            <a:endParaRPr lang="en-GB" dirty="0"/>
          </a:p>
          <a:p>
            <a:r>
              <a:rPr lang="en-GB" dirty="0"/>
              <a:t>Requires employees: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obey reasonable &amp; lawful instruction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act with reasonable care &amp; skill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use professional judgement to decide if a move is safe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report concerns to the appropriate person or authority.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Successful Common Law Cases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Failure of employer to undertake risk assessment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Failure of employer to provide adequate training for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Failure of employer to provide equipment to minimise the risk to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Failure of employer to maintain equipment provided for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Failure of employer to provide appropriate personal protective equipment.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SPINE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DF834A-39AB-45B3-ACE9-75506E25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857" y="1142969"/>
            <a:ext cx="2964561" cy="45720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62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MUSCLES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A76BD8-13A5-4170-9FAB-B3ECB86E3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44" y="1124945"/>
            <a:ext cx="3558591" cy="4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35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SLIPPED OR PROLAPSED DISC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60769C-933A-43B1-821C-A4100ECF6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40" y="1424030"/>
            <a:ext cx="4215993" cy="435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81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70</TotalTime>
  <Words>639</Words>
  <Application>Microsoft Office PowerPoint</Application>
  <PresentationFormat>Widescreen</PresentationFormat>
  <Paragraphs>140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MANUAL HANDLING OF LOADS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 </dc:title>
  <dc:creator>Healthcare Trainers Network</dc:creator>
  <cp:lastModifiedBy>David Inglis</cp:lastModifiedBy>
  <cp:revision>13</cp:revision>
  <dcterms:created xsi:type="dcterms:W3CDTF">2020-12-27T08:34:17Z</dcterms:created>
  <dcterms:modified xsi:type="dcterms:W3CDTF">2022-12-28T16:35:17Z</dcterms:modified>
</cp:coreProperties>
</file>