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EPILEPSY AWARENESS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CF661BB9-9150-8AE0-6A47-0CB184429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264" y="964703"/>
            <a:ext cx="1897471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FIRST AID FOR SEIZURES</a:t>
            </a:r>
          </a:p>
          <a:p>
            <a:endParaRPr lang="en-GB" b="1" dirty="0"/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General seizure first aid includes care and comfort steps that should be done for anyone during or after a seizure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goal is to keep someone safe and know when more help is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Everyone should be taught to follow simple seizures first aid steps.</a:t>
            </a:r>
          </a:p>
        </p:txBody>
      </p:sp>
    </p:spTree>
    <p:extLst>
      <p:ext uri="{BB962C8B-B14F-4D97-AF65-F5344CB8AC3E}">
        <p14:creationId xmlns:p14="http://schemas.microsoft.com/office/powerpoint/2010/main" val="238304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STAYING SAFE</a:t>
            </a:r>
          </a:p>
          <a:p>
            <a:endParaRPr lang="en-GB" b="1" dirty="0"/>
          </a:p>
          <a:p>
            <a:r>
              <a:rPr lang="en-GB" b="1" dirty="0"/>
              <a:t>What activities we take for granted can be riskier for people with an epilepsy condition?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Driving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Water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Fire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General Living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Climbing Heights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Equipment and Power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Recreation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Child Care Safety</a:t>
            </a:r>
          </a:p>
          <a:p>
            <a:endParaRPr lang="en-GB" b="1" dirty="0"/>
          </a:p>
          <a:p>
            <a:r>
              <a:rPr lang="en-GB" b="1" dirty="0"/>
              <a:t>Advise those living with an epilepsy condition to develop a Seizure Safety Plan.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72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IMPLEMENTING EPILEPSY POLICY &amp; PROCEDURES</a:t>
            </a:r>
          </a:p>
          <a:p>
            <a:endParaRPr lang="en-GB" b="1" dirty="0"/>
          </a:p>
          <a:p>
            <a:r>
              <a:rPr lang="en-GB" b="1" dirty="0"/>
              <a:t>Discuss any policies and procedures relating to epilepsy that have been implemented or need to be introduced within the working environment.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61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what epilepsy is and its prevalence in the UK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the cause of epilepsy, the symptoms and how it is diagnosed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what a seizure is and the main types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how epilepsy is treated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Have an awareness of the common epilepsy drugs and their side effects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importance of people with an epilepsy condition staying safe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Implement epilepsy awareness measures in the workplace.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EPILEPSY AWARENESS</a:t>
            </a:r>
          </a:p>
          <a:p>
            <a:endParaRPr lang="en-GB" dirty="0"/>
          </a:p>
          <a:p>
            <a:r>
              <a:rPr lang="en-GB" dirty="0"/>
              <a:t>What is epilepsy?</a:t>
            </a:r>
          </a:p>
          <a:p>
            <a:endParaRPr lang="en-GB" dirty="0"/>
          </a:p>
          <a:p>
            <a:r>
              <a:rPr lang="en-GB" dirty="0"/>
              <a:t>Who does epilepsy affect?</a:t>
            </a:r>
          </a:p>
          <a:p>
            <a:endParaRPr lang="en-GB" dirty="0"/>
          </a:p>
          <a:p>
            <a:r>
              <a:rPr lang="en-GB" dirty="0"/>
              <a:t>What are seizures?.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TYPES OF SEIZURE: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Absence seizures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Atonic seizures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Tonic-</a:t>
            </a:r>
            <a:r>
              <a:rPr lang="en-GB" dirty="0" err="1"/>
              <a:t>clonic</a:t>
            </a:r>
            <a:r>
              <a:rPr lang="en-GB" dirty="0"/>
              <a:t> seizures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Tonic Seizures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Clonic</a:t>
            </a:r>
            <a:r>
              <a:rPr lang="en-GB" dirty="0"/>
              <a:t> seizures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Complex partial seizures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Myoclonic seizure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Status Epilepticus.</a:t>
            </a:r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HAPPENS DURING A SEIZURE?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Seizures can take on many different forms, and seizures affect different people in different ways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Seizures have a beginning, middle, and end. Not all parts of a seizure may be visible or easy to separate from each other Every person with seizures will not have every stage or symptom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An aura or warning is the first symptom of a seizure and is considered part of the seizure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Not everyone has an aura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middle of a seizure is often called the ictal phase. This correlates with the electrical seizure activity in the brain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As the seizure ends, the postictal phase occurs - this is the recovery period after the seizure. Some people recover immediately while others may take minutes to hours to feel like their usual self.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TYPES OF EPILEPSY SYNDROMES: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An epilepsy syndrome is defined by a group of features usually occurring together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features in a syndrome may include types of seizures commonly seen, age when seizures commonly begin, part of the brain involved, usual course, genetic information, and much more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Collectively this description provides information on what medicine and other treatments may be helpful.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COMMON CAUSES OF SEIZURES</a:t>
            </a:r>
          </a:p>
          <a:p>
            <a:endParaRPr lang="en-GB" dirty="0"/>
          </a:p>
          <a:p>
            <a:r>
              <a:rPr lang="en-GB" dirty="0"/>
              <a:t>A person might start having seizures because they have one or more of the following: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genetic tendency passed down from one or both parents (inherited)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genetic tendency that is not inherited, but is a new change in a person’s genes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structural, sometimes called ‘symptomatic’, change in the brain, such as the brain nor developing correctly, or damage caused by brain injury, infections like meningitis, a stroke or a tumour. A brain scan such as Magnetic Resonance Imaging (MRI) may show this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Structural changes due to genetic conditions, such as tuberous sclerosis or neurofibromatosis, as these changes can cause growths that may affect the brain.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TRIGGERS OF SEIZURES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Some people may find that seizures occur in a pattern or are more likely to occur in certain situations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 trigger is something that occurs fairly consistently before seizures and more often than by chance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People living with reflex epilepsy have seizures that occur in response to a specific stimulus, like flashing lights or by noises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Knowing what triggers an individuals seizures can help them recognize when a seizure may be coming and help them to be prepared to lessen the chance that one may occur the next time they face a similar trigger.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3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DIAGNOSING EPILEPSY: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Knowing if a person is having a seizure and diagnosing the type of seizure or epilepsy syndrome can be difficult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treatment of seizures depends on an accurate diagnosis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Making sure a person has epilepsy and knowing what kind of epilepsy is a critical first step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What happens during a seizure is one of the most important pieces of information for accurate diagnosis.</a:t>
            </a:r>
          </a:p>
        </p:txBody>
      </p:sp>
    </p:spTree>
    <p:extLst>
      <p:ext uri="{BB962C8B-B14F-4D97-AF65-F5344CB8AC3E}">
        <p14:creationId xmlns:p14="http://schemas.microsoft.com/office/powerpoint/2010/main" val="56760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75</TotalTime>
  <Words>748</Words>
  <Application>Microsoft Office PowerPoint</Application>
  <PresentationFormat>Widescreen</PresentationFormat>
  <Paragraphs>109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Bookman Old Style</vt:lpstr>
      <vt:lpstr>Rockwell</vt:lpstr>
      <vt:lpstr>Damask</vt:lpstr>
      <vt:lpstr>EPILEPSY AWARENESS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 </dc:title>
  <dc:creator>Healthcare Trainers Network</dc:creator>
  <cp:lastModifiedBy>David Inglis</cp:lastModifiedBy>
  <cp:revision>14</cp:revision>
  <dcterms:created xsi:type="dcterms:W3CDTF">2020-12-27T08:34:17Z</dcterms:created>
  <dcterms:modified xsi:type="dcterms:W3CDTF">2022-12-28T15:45:44Z</dcterms:modified>
</cp:coreProperties>
</file>