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accident investigation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CBC0E4F5-F24E-8A61-27EB-3EC5F4009D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195" y="868096"/>
            <a:ext cx="2109609" cy="192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ACCIDENT INVESTIGATION - A 6 STEP PROCESS: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 Collect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 Analyse All Causes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 Assess Future Accident Potential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 Develop Corrective Action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 Report Data and Recommendations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 Take Corrective Action and Monitor.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565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NEVER WASTE AN ACCIDENT: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FF0000"/>
                </a:solidFill>
              </a:rPr>
              <a:t> S</a:t>
            </a:r>
            <a:r>
              <a:rPr lang="en-GB" b="1" dirty="0"/>
              <a:t>top and assess the scene for dangers.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FF0000"/>
                </a:solidFill>
              </a:rPr>
              <a:t>A</a:t>
            </a:r>
            <a:r>
              <a:rPr lang="en-GB" b="1" dirty="0"/>
              <a:t>ssist injured parties and call emergency services.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FF0000"/>
                </a:solidFill>
              </a:rPr>
              <a:t>F</a:t>
            </a:r>
            <a:r>
              <a:rPr lang="en-GB" b="1" dirty="0"/>
              <a:t>ind out what happened and report the facts.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FF0000"/>
                </a:solidFill>
              </a:rPr>
              <a:t>E</a:t>
            </a:r>
            <a:r>
              <a:rPr lang="en-GB" b="1" dirty="0"/>
              <a:t>nsure that accident is not repeated.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01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need for Accident Investigations.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terminology used in Accident Investigations.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benefits of Accident Investigations.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how to properly complete Accident Investigations.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Have discussed implementing Accident Investigation measures in the workplace.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WHAT IS AN ACCIDENT INVESTIGATION?</a:t>
            </a:r>
          </a:p>
          <a:p>
            <a:endParaRPr lang="en-GB" b="1" dirty="0"/>
          </a:p>
          <a:p>
            <a:endParaRPr lang="en-GB" dirty="0"/>
          </a:p>
          <a:p>
            <a:r>
              <a:rPr lang="en-GB" dirty="0"/>
              <a:t>The process of determining the root causes of accidents, on-the-job injuries, property damage, and near misses in order to prevent them from occurring again.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WHAT ARE THE BENEFITS OF ACCIDENT INVESTIGATION?</a:t>
            </a:r>
          </a:p>
          <a:p>
            <a:endParaRPr lang="en-GB" b="1" dirty="0"/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Prevention of future, similar losses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Contribution to the bottom 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Reduction of human suffering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Continuous improvement process.</a:t>
            </a:r>
          </a:p>
        </p:txBody>
      </p:sp>
    </p:spTree>
    <p:extLst>
      <p:ext uri="{BB962C8B-B14F-4D97-AF65-F5344CB8AC3E}">
        <p14:creationId xmlns:p14="http://schemas.microsoft.com/office/powerpoint/2010/main" val="161083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WHY DO ACCIDENT INVESTIGATIONS SOMETIMES FAIL OR BE LESS THAN 100% EFFECTIVE?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Lack of time to complete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Lack of motivation to complete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Lack of accountability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Lack of skills &amp; knowledge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Investigation stopped short and didn’t reveal all causes of the accident.</a:t>
            </a:r>
          </a:p>
        </p:txBody>
      </p:sp>
    </p:spTree>
    <p:extLst>
      <p:ext uri="{BB962C8B-B14F-4D97-AF65-F5344CB8AC3E}">
        <p14:creationId xmlns:p14="http://schemas.microsoft.com/office/powerpoint/2010/main" val="151236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ROLES &amp; RESPONSIBILITIES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Director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Home / Branch Manager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Safety Advisor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Supervisors / Senior Nurse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Team Leaders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Safety Committee.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426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DEFINITION OF KEY WORDS</a:t>
            </a:r>
          </a:p>
          <a:p>
            <a:endParaRPr lang="en-GB" b="1" dirty="0"/>
          </a:p>
          <a:p>
            <a:r>
              <a:rPr lang="en-GB" b="1" dirty="0"/>
              <a:t>Accident</a:t>
            </a:r>
          </a:p>
          <a:p>
            <a:r>
              <a:rPr lang="en-GB" b="1" dirty="0"/>
              <a:t>Incident (Near Miss or Undesired Circumstance)</a:t>
            </a:r>
          </a:p>
          <a:p>
            <a:r>
              <a:rPr lang="en-GB" b="1" dirty="0"/>
              <a:t>Dangerous Occurrence</a:t>
            </a:r>
          </a:p>
          <a:p>
            <a:r>
              <a:rPr lang="en-GB" b="1" dirty="0"/>
              <a:t>Hazard</a:t>
            </a:r>
          </a:p>
          <a:p>
            <a:r>
              <a:rPr lang="en-GB" b="1" dirty="0"/>
              <a:t>Immediate Cause</a:t>
            </a:r>
          </a:p>
          <a:p>
            <a:r>
              <a:rPr lang="en-GB" b="1" dirty="0"/>
              <a:t>Consequence</a:t>
            </a:r>
          </a:p>
          <a:p>
            <a:r>
              <a:rPr lang="en-GB" b="1" dirty="0"/>
              <a:t>Likelihood that an adverse event will happen again</a:t>
            </a:r>
          </a:p>
          <a:p>
            <a:r>
              <a:rPr lang="en-GB" b="1" dirty="0"/>
              <a:t>Risk</a:t>
            </a:r>
          </a:p>
          <a:p>
            <a:r>
              <a:rPr lang="en-GB" b="1" dirty="0"/>
              <a:t>Risk Control Measures</a:t>
            </a:r>
          </a:p>
          <a:p>
            <a:r>
              <a:rPr lang="en-GB" b="1" dirty="0"/>
              <a:t>Root Cause</a:t>
            </a:r>
          </a:p>
          <a:p>
            <a:r>
              <a:rPr lang="en-GB" b="1" dirty="0"/>
              <a:t>Underlying Cause.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858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PLANNING AN ACCIDENT INVESTIGATION PROGRAMME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Clearly defined roles and responsibilities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Training of key staff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Communications established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Standard procedures established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Necessary equipment and forms on hand.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90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WHICH ACCIDENTS NEED TO BE INVESTIGATED ?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Injuries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Illnesses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Property damage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Near misses</a:t>
            </a:r>
          </a:p>
          <a:p>
            <a:endParaRPr lang="en-GB" b="1" dirty="0"/>
          </a:p>
          <a:p>
            <a:r>
              <a:rPr lang="en-GB" b="1" dirty="0"/>
              <a:t>Answer – All the above!.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049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336</Words>
  <Application>Microsoft Office PowerPoint</Application>
  <PresentationFormat>Widescreen</PresentationFormat>
  <Paragraphs>91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Bookman Old Style</vt:lpstr>
      <vt:lpstr>Rockwell</vt:lpstr>
      <vt:lpstr>Damask</vt:lpstr>
      <vt:lpstr>  accident investigation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COSHH AWARENESS</dc:title>
  <dc:creator>David Inglis</dc:creator>
  <cp:lastModifiedBy>David Inglis</cp:lastModifiedBy>
  <cp:revision>15</cp:revision>
  <dcterms:created xsi:type="dcterms:W3CDTF">2021-01-01T06:08:58Z</dcterms:created>
  <dcterms:modified xsi:type="dcterms:W3CDTF">2022-12-28T14:41:16Z</dcterms:modified>
</cp:coreProperties>
</file>