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7" r:id="rId7"/>
    <p:sldId id="268" r:id="rId8"/>
    <p:sldId id="259" r:id="rId9"/>
    <p:sldId id="265" r:id="rId10"/>
    <p:sldId id="26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28/12/2022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risk assessment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DB4269E4-04CA-ED88-0BAD-DEBF3EFC8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207" y="966472"/>
            <a:ext cx="1893586" cy="172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RISK ASSESSMENT PRIORITIES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675F7E-125D-48B8-866F-2AC5B2853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069" y="1349679"/>
            <a:ext cx="7561861" cy="497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3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 legal obligations of themselves and their employers with regard to health and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Recognise a range of hazards and the harms that could be caused by them in their working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a hierarchy of hazard controls that could be put in place to minimise hazards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the matrix risk assessment method to prioritise where controls are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where risk assessment processes can be used in their workplace.</a:t>
            </a:r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WHY DO ORGANISATIONS MANAGE HEALTH &amp; SAFETY?</a:t>
            </a:r>
          </a:p>
          <a:p>
            <a:endParaRPr lang="en-GB" dirty="0"/>
          </a:p>
          <a:p>
            <a:r>
              <a:rPr lang="en-GB" dirty="0"/>
              <a:t>Ethical &amp; Moral Considerations</a:t>
            </a:r>
          </a:p>
          <a:p>
            <a:endParaRPr lang="en-GB" dirty="0"/>
          </a:p>
          <a:p>
            <a:r>
              <a:rPr lang="en-GB" dirty="0"/>
              <a:t>Legal Requirements</a:t>
            </a:r>
          </a:p>
          <a:p>
            <a:endParaRPr lang="en-GB" dirty="0"/>
          </a:p>
          <a:p>
            <a:r>
              <a:rPr lang="en-GB" dirty="0"/>
              <a:t>Financial Matters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GOOD MANAGEMENT PRACTICE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98D6DF-82C0-4B80-B7A7-8A922EFF0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466" y="1333254"/>
            <a:ext cx="6841067" cy="4191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SCENE ONE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961AE5-C695-402A-A8CE-AF5486C77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0684" y="307181"/>
            <a:ext cx="5030630" cy="624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SCENE TWO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1A715E-2C5E-4625-9DF1-EF8D75F06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2908" y="1039161"/>
            <a:ext cx="6706181" cy="477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3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SCENE THREE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EB362B-B61A-4C3A-A61B-00AF6C857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355" y="396656"/>
            <a:ext cx="4803289" cy="606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32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Health &amp; Safety At Work (ETC) ACT 1974</a:t>
            </a:r>
          </a:p>
          <a:p>
            <a:endParaRPr lang="en-GB" b="1" dirty="0"/>
          </a:p>
          <a:p>
            <a:r>
              <a:rPr lang="en-GB" b="1" dirty="0"/>
              <a:t>Employer must:</a:t>
            </a:r>
          </a:p>
          <a:p>
            <a:r>
              <a:rPr lang="en-GB" b="1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Ensure safe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Provide safe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Provide information, training, instruction &amp; supervision.</a:t>
            </a:r>
          </a:p>
          <a:p>
            <a:endParaRPr lang="en-GB" b="1" dirty="0"/>
          </a:p>
          <a:p>
            <a:r>
              <a:rPr lang="en-GB" b="1" dirty="0"/>
              <a:t>Employee: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Has a duty to take reasonable care of their own health &amp;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Has a duty of care to other employees, clients, visitors, etc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Must co-operate with the employer in performing duties under the act and report any health and safety concerns.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r>
              <a:rPr lang="en-GB" b="1" dirty="0"/>
              <a:t>RISK ASSESSMENT FORMULA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656A73-A5DC-4914-9C7C-7D3C833F9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447" y="1447935"/>
            <a:ext cx="7571104" cy="441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199</Words>
  <Application>Microsoft Office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Bookman Old Style</vt:lpstr>
      <vt:lpstr>Rockwell</vt:lpstr>
      <vt:lpstr>Damask</vt:lpstr>
      <vt:lpstr>  risk assessment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COSHH AWARENESS </dc:title>
  <dc:creator>David Inglis</dc:creator>
  <cp:lastModifiedBy>David Inglis</cp:lastModifiedBy>
  <cp:revision>12</cp:revision>
  <dcterms:created xsi:type="dcterms:W3CDTF">2021-01-01T06:08:58Z</dcterms:created>
  <dcterms:modified xsi:type="dcterms:W3CDTF">2022-12-28T17:07:39Z</dcterms:modified>
</cp:coreProperties>
</file>