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7" r:id="rId5"/>
    <p:sldId id="259" r:id="rId6"/>
    <p:sldId id="274" r:id="rId7"/>
    <p:sldId id="275" r:id="rId8"/>
    <p:sldId id="276" r:id="rId9"/>
    <p:sldId id="260" r:id="rId10"/>
    <p:sldId id="278" r:id="rId11"/>
    <p:sldId id="279" r:id="rId12"/>
    <p:sldId id="28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STRESS MANAGEMENT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FDEB9E44-A0BE-9687-B24E-B9484C1EE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199" y="900888"/>
            <a:ext cx="2037602" cy="185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SUCCESSFUL COMMON LAW DEFENCES: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Planning for every eventuality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Clear 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Full documentation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Informing employees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Avoiding setting a precedent.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212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DOES YOUR MIND SOMETIMES BEAT YOU UP?</a:t>
            </a:r>
          </a:p>
          <a:p>
            <a:endParaRPr lang="en-GB" b="1" dirty="0"/>
          </a:p>
          <a:p>
            <a:r>
              <a:rPr lang="en-GB" b="1" dirty="0"/>
              <a:t>Do you have an inner voice that puts heavy demands on you?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have to please everyone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should be able to cope alone, I shouldn’t have to ask for help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must not ever make mistakes, I should be perfect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should put everyone else's needs first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 mustn’t tell anyone I feel angry or upset.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817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STRUCTURED DISCUSSION WILL COVER: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 review of the six Management Standards to see if the organisation is meeting them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What the organisation can do where it is identified that they are not meeting the standards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importance of a suitable and sufficient risk assessment.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36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Describe what is meant by the term ‘stress’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UK context of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Recognise the organisational impact of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legal implications of not managing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what can be done to manage stress in our lives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Implement Stress Control measures in the workplace.</a:t>
            </a:r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IS STRESS?</a:t>
            </a:r>
          </a:p>
          <a:p>
            <a:endParaRPr lang="en-GB" dirty="0"/>
          </a:p>
          <a:p>
            <a:r>
              <a:rPr lang="en-GB" dirty="0"/>
              <a:t>Individual</a:t>
            </a:r>
          </a:p>
          <a:p>
            <a:r>
              <a:rPr lang="en-GB" dirty="0"/>
              <a:t>“Medical, emotional or physical strain or tension”	</a:t>
            </a:r>
          </a:p>
          <a:p>
            <a:endParaRPr lang="en-GB" dirty="0"/>
          </a:p>
          <a:p>
            <a:r>
              <a:rPr lang="en-GB" dirty="0"/>
              <a:t>Organisational</a:t>
            </a:r>
          </a:p>
          <a:p>
            <a:r>
              <a:rPr lang="en-GB" dirty="0"/>
              <a:t>“Force or system of forces producing deformation or strain”.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WHERE DOES STRESS COME FROM?</a:t>
            </a:r>
          </a:p>
          <a:p>
            <a:endParaRPr lang="en-GB" dirty="0"/>
          </a:p>
          <a:p>
            <a:r>
              <a:rPr lang="en-GB" dirty="0"/>
              <a:t>Three areas of our lives: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Personal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Economic &amp; Social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Work.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81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THE UK CONTEXT OF STRESS:</a:t>
            </a:r>
          </a:p>
          <a:p>
            <a:endParaRPr lang="en-GB" dirty="0"/>
          </a:p>
          <a:p>
            <a:r>
              <a:rPr lang="en-GB" dirty="0"/>
              <a:t>Yesterday							Today</a:t>
            </a:r>
          </a:p>
          <a:p>
            <a:endParaRPr lang="en-GB" dirty="0"/>
          </a:p>
          <a:p>
            <a:r>
              <a:rPr lang="en-GB" dirty="0"/>
              <a:t>State Support						Eroding state support</a:t>
            </a:r>
          </a:p>
          <a:p>
            <a:r>
              <a:rPr lang="en-GB" dirty="0"/>
              <a:t>Strong union presence				Union role reduced</a:t>
            </a:r>
          </a:p>
          <a:p>
            <a:r>
              <a:rPr lang="en-GB" dirty="0"/>
              <a:t>Loyalty								What’s in it for me?</a:t>
            </a:r>
          </a:p>
          <a:p>
            <a:r>
              <a:rPr lang="en-GB" dirty="0"/>
              <a:t>Job descriptions						Working outside the box</a:t>
            </a:r>
          </a:p>
          <a:p>
            <a:r>
              <a:rPr lang="en-GB" dirty="0"/>
              <a:t>Routed progression					Career anchoring &amp; parallel moves</a:t>
            </a:r>
          </a:p>
          <a:p>
            <a:r>
              <a:rPr lang="en-GB" dirty="0"/>
              <a:t>Retention							Down sizing</a:t>
            </a:r>
          </a:p>
          <a:p>
            <a:r>
              <a:rPr lang="en-GB" dirty="0"/>
              <a:t>Command / control					Flexible / longer working hours</a:t>
            </a:r>
          </a:p>
          <a:p>
            <a:r>
              <a:rPr lang="en-GB" dirty="0"/>
              <a:t>Full staffing							Empowerment</a:t>
            </a:r>
          </a:p>
          <a:p>
            <a:r>
              <a:rPr lang="en-GB" dirty="0"/>
              <a:t>Guarantees							Change.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WORK RELATED STRESS: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role clarification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nominated role development, or progression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Poor communication networks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Feeling under valued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Inadequate resources and / or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Management demands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Drive for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Shifting responsibilities</a:t>
            </a:r>
          </a:p>
          <a:p>
            <a:r>
              <a:rPr lang="en-GB" b="1" dirty="0"/>
              <a:t>Typically many of these factors are made worse during a time of change.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64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IMPACT OF STRESS IN THE ORGANISATION:</a:t>
            </a:r>
          </a:p>
          <a:p>
            <a:endParaRPr lang="en-GB" dirty="0"/>
          </a:p>
          <a:p>
            <a:r>
              <a:rPr lang="en-GB" dirty="0"/>
              <a:t>Lack of workforce commitment</a:t>
            </a:r>
          </a:p>
          <a:p>
            <a:endParaRPr lang="en-GB" dirty="0"/>
          </a:p>
          <a:p>
            <a:r>
              <a:rPr lang="en-GB" dirty="0"/>
              <a:t>Cost of absenteeism</a:t>
            </a:r>
          </a:p>
          <a:p>
            <a:r>
              <a:rPr lang="en-GB" dirty="0"/>
              <a:t>										</a:t>
            </a:r>
            <a:r>
              <a:rPr lang="en-GB" b="1" dirty="0"/>
              <a:t>Human Cost</a:t>
            </a:r>
          </a:p>
          <a:p>
            <a:r>
              <a:rPr lang="en-GB" dirty="0"/>
              <a:t>Accidents at work</a:t>
            </a:r>
          </a:p>
          <a:p>
            <a:endParaRPr lang="en-GB" dirty="0"/>
          </a:p>
          <a:p>
            <a:r>
              <a:rPr lang="en-GB" dirty="0"/>
              <a:t>Development of long term                ____</a:t>
            </a:r>
          </a:p>
          <a:p>
            <a:r>
              <a:rPr lang="en-GB" dirty="0"/>
              <a:t>medical conditions	             		____    	</a:t>
            </a:r>
            <a:r>
              <a:rPr lang="en-GB" b="1" dirty="0"/>
              <a:t>Risk Exposure</a:t>
            </a:r>
          </a:p>
          <a:p>
            <a:endParaRPr lang="en-GB" dirty="0"/>
          </a:p>
          <a:p>
            <a:r>
              <a:rPr lang="en-GB" dirty="0"/>
              <a:t>Reduced productivity</a:t>
            </a:r>
          </a:p>
          <a:p>
            <a:endParaRPr lang="en-GB" dirty="0"/>
          </a:p>
          <a:p>
            <a:r>
              <a:rPr lang="en-GB" dirty="0"/>
              <a:t>Costly mistakes							</a:t>
            </a:r>
            <a:r>
              <a:rPr lang="en-GB" b="1" dirty="0"/>
              <a:t>Financial Cost</a:t>
            </a:r>
          </a:p>
          <a:p>
            <a:endParaRPr lang="en-GB" dirty="0"/>
          </a:p>
          <a:p>
            <a:r>
              <a:rPr lang="en-GB" dirty="0"/>
              <a:t>(Best) people leaving.</a:t>
            </a:r>
          </a:p>
        </p:txBody>
      </p:sp>
    </p:spTree>
    <p:extLst>
      <p:ext uri="{BB962C8B-B14F-4D97-AF65-F5344CB8AC3E}">
        <p14:creationId xmlns:p14="http://schemas.microsoft.com/office/powerpoint/2010/main" val="41460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LEGAL IMPACT</a:t>
            </a:r>
          </a:p>
          <a:p>
            <a:endParaRPr lang="en-GB" dirty="0"/>
          </a:p>
          <a:p>
            <a:r>
              <a:rPr lang="en-GB" dirty="0"/>
              <a:t>Statutory Provisions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Health &amp; Safety at Work Act 1974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Management of Health &amp; Safety at Work Regulations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Equality Act</a:t>
            </a:r>
          </a:p>
          <a:p>
            <a:endParaRPr lang="en-GB" dirty="0"/>
          </a:p>
          <a:p>
            <a:r>
              <a:rPr lang="en-GB" dirty="0"/>
              <a:t>Common Law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Employer has a Duty of Care implied in contractual terms.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560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STRESS MANAGEMENT STANDARDS:</a:t>
            </a:r>
          </a:p>
          <a:p>
            <a:endParaRPr lang="en-GB" b="1" dirty="0"/>
          </a:p>
          <a:p>
            <a:r>
              <a:rPr lang="en-GB" b="1" dirty="0"/>
              <a:t>Demands:		Employees indicate that they are able to cope with the demands of their 					jobs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/>
              <a:t>Control:		Employees indicate that they are able to have a say about the way they do 					their work and systems are in place locally to respond to any individual 					concerns</a:t>
            </a:r>
          </a:p>
          <a:p>
            <a:endParaRPr lang="en-GB" b="1" dirty="0"/>
          </a:p>
          <a:p>
            <a:r>
              <a:rPr lang="en-GB" b="1" dirty="0"/>
              <a:t>Support:		Employees indicate that they receive adequate information and support 					from their colleagues and superiors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/>
              <a:t>Relationships:	Employees indicate that they are not subjected to unacceptable 							behaviours, e.g. bullying at work</a:t>
            </a:r>
          </a:p>
          <a:p>
            <a:endParaRPr lang="en-GB" b="1" dirty="0"/>
          </a:p>
          <a:p>
            <a:r>
              <a:rPr lang="en-GB" b="1" dirty="0"/>
              <a:t>Role:			Employees indicate that they understand their role and 									responsibilities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/>
              <a:t>Change:		Employees indicate that the organisation engages them frequently 						when undergoing an organisational change.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156</TotalTime>
  <Words>681</Words>
  <Application>Microsoft Office PowerPoint</Application>
  <PresentationFormat>Widescreen</PresentationFormat>
  <Paragraphs>133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Bookman Old Style</vt:lpstr>
      <vt:lpstr>Rockwell</vt:lpstr>
      <vt:lpstr>Damask</vt:lpstr>
      <vt:lpstr>STRESS MANAGEMENT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</dc:title>
  <dc:creator>Healthcare Trainers Network</dc:creator>
  <cp:lastModifiedBy>David Inglis</cp:lastModifiedBy>
  <cp:revision>27</cp:revision>
  <dcterms:created xsi:type="dcterms:W3CDTF">2020-12-27T08:34:17Z</dcterms:created>
  <dcterms:modified xsi:type="dcterms:W3CDTF">2022-12-28T17:23:02Z</dcterms:modified>
</cp:coreProperties>
</file>