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74" r:id="rId9"/>
    <p:sldId id="27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PREVENTION OF FALLS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6E105E67-88D0-32EF-1D75-3F9C8DD3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557" y="1020528"/>
            <a:ext cx="1774885" cy="16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Define what is meant by falls in the work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costs associated with falls in the work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key legislation relating to fall in the work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Demonstrate hazard analysis and risk assessment in relation to falls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 methods of falls management and prevention.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WHY DO YOU THINK OLDER PEOPLE ARE MORE LIKELY TO FALL?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Cognitive Impairment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Continence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Medication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Problems of Immobility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Syncope (Fainting) Syndrome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Visual Impairment.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DEFINITION OF A FALL:</a:t>
            </a:r>
          </a:p>
          <a:p>
            <a:endParaRPr lang="en-GB" dirty="0"/>
          </a:p>
          <a:p>
            <a:r>
              <a:rPr lang="en-GB" dirty="0"/>
              <a:t>“A fall is a sudden, unintentional change in position causing an individual to land at a lower level (either on an object or on the floor) other than as a consequence of sudden onset of paralysis, epileptic seizure or overwhelming external force”.</a:t>
            </a:r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ACT (ETC.)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</a:t>
            </a:r>
          </a:p>
          <a:p>
            <a:endParaRPr lang="en-GB" dirty="0"/>
          </a:p>
          <a:p>
            <a:r>
              <a:rPr lang="en-GB" dirty="0"/>
              <a:t>Employee: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report any health and safety concerns.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ASSESSMENT OF FALL RISK</a:t>
            </a:r>
          </a:p>
          <a:p>
            <a:endParaRPr lang="en-GB" dirty="0"/>
          </a:p>
          <a:p>
            <a:r>
              <a:rPr lang="en-GB" dirty="0"/>
              <a:t>Things to include: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Medical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Functional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Behavioural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Previous History of Falls.</a:t>
            </a:r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REASSESSMENT OF FALL RISK</a:t>
            </a:r>
          </a:p>
          <a:p>
            <a:endParaRPr lang="en-GB" dirty="0"/>
          </a:p>
          <a:p>
            <a:r>
              <a:rPr lang="en-GB" dirty="0"/>
              <a:t>Acute Care Settings</a:t>
            </a:r>
          </a:p>
          <a:p>
            <a:r>
              <a:rPr lang="en-GB" dirty="0"/>
              <a:t>Should be carried out at least twice a week and whenever there is a change in the individual’s status or environment </a:t>
            </a:r>
          </a:p>
          <a:p>
            <a:endParaRPr lang="en-GB" dirty="0"/>
          </a:p>
          <a:p>
            <a:r>
              <a:rPr lang="en-GB" dirty="0"/>
              <a:t>Long Term Care Settings</a:t>
            </a:r>
          </a:p>
          <a:p>
            <a:r>
              <a:rPr lang="en-GB" dirty="0"/>
              <a:t>Should be done at regular intervals, at least every 3 months and when there is a change in the individual’s status or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53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INTERVENTIONS</a:t>
            </a:r>
          </a:p>
          <a:p>
            <a:endParaRPr lang="en-GB" dirty="0"/>
          </a:p>
          <a:p>
            <a:r>
              <a:rPr lang="en-GB" dirty="0"/>
              <a:t>General Interventions</a:t>
            </a:r>
          </a:p>
          <a:p>
            <a:r>
              <a:rPr lang="en-GB" dirty="0"/>
              <a:t>      - Environmental safety</a:t>
            </a:r>
          </a:p>
          <a:p>
            <a:r>
              <a:rPr lang="en-GB" dirty="0"/>
              <a:t>      - Equipment checks</a:t>
            </a:r>
          </a:p>
          <a:p>
            <a:endParaRPr lang="en-GB" dirty="0"/>
          </a:p>
          <a:p>
            <a:r>
              <a:rPr lang="en-GB" dirty="0"/>
              <a:t>Individual-specific interventions</a:t>
            </a:r>
          </a:p>
          <a:p>
            <a:r>
              <a:rPr lang="en-GB" dirty="0"/>
              <a:t>       - Increased observation for “at risk” patients</a:t>
            </a:r>
          </a:p>
          <a:p>
            <a:r>
              <a:rPr lang="en-GB" dirty="0"/>
              <a:t>       - Provide assistance for patients at fall risk</a:t>
            </a:r>
          </a:p>
          <a:p>
            <a:r>
              <a:rPr lang="en-GB" dirty="0"/>
              <a:t>       - Interventions for patients with altered mental status and elimination</a:t>
            </a:r>
          </a:p>
          <a:p>
            <a:r>
              <a:rPr lang="en-GB" dirty="0"/>
              <a:t>       - Medication review</a:t>
            </a:r>
          </a:p>
          <a:p>
            <a:r>
              <a:rPr lang="en-GB" dirty="0"/>
              <a:t>       - Tailored exercise programme for long term care settings only      </a:t>
            </a:r>
          </a:p>
          <a:p>
            <a:r>
              <a:rPr lang="en-GB" dirty="0"/>
              <a:t>       - Post falls analysis</a:t>
            </a:r>
          </a:p>
          <a:p>
            <a:endParaRPr lang="en-GB" dirty="0"/>
          </a:p>
          <a:p>
            <a:r>
              <a:rPr lang="en-GB" dirty="0"/>
              <a:t>Education</a:t>
            </a:r>
          </a:p>
          <a:p>
            <a:r>
              <a:rPr lang="en-GB" dirty="0"/>
              <a:t>       - Patient/family/carer education on falls prevention in the wards</a:t>
            </a:r>
          </a:p>
          <a:p>
            <a:r>
              <a:rPr lang="en-GB" dirty="0"/>
              <a:t>       - Education for health care workers.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592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FALL PREVENTION PROGRAMME</a:t>
            </a:r>
          </a:p>
          <a:p>
            <a:endParaRPr lang="en-GB" dirty="0"/>
          </a:p>
          <a:p>
            <a:r>
              <a:rPr lang="en-GB" dirty="0"/>
              <a:t>Who do you think would be involved in a Fall Prevention Programme?</a:t>
            </a:r>
          </a:p>
          <a:p>
            <a:endParaRPr lang="en-GB" dirty="0"/>
          </a:p>
          <a:p>
            <a:pPr algn="ctr"/>
            <a:r>
              <a:rPr lang="en-GB" dirty="0"/>
              <a:t>Everyone has their part to play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By all working together we can reduce the misery caused by incidents of falls happening to those we care for.</a:t>
            </a:r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6B1E45-059E-41A9-934D-593FB35E8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698" y="2618521"/>
            <a:ext cx="4718602" cy="229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159</TotalTime>
  <Words>431</Words>
  <Application>Microsoft Office PowerPoint</Application>
  <PresentationFormat>Widescreen</PresentationFormat>
  <Paragraphs>98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Rockwell</vt:lpstr>
      <vt:lpstr>Damask</vt:lpstr>
      <vt:lpstr>PREVENTION OF FALLS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22</cp:revision>
  <dcterms:created xsi:type="dcterms:W3CDTF">2020-12-27T08:34:17Z</dcterms:created>
  <dcterms:modified xsi:type="dcterms:W3CDTF">2022-12-28T16:56:14Z</dcterms:modified>
</cp:coreProperties>
</file>