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9687" y="1828799"/>
            <a:ext cx="9731513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PERSONAL &amp; PRESSURE CARE</a:t>
            </a:r>
            <a:br>
              <a:rPr lang="en-GB" dirty="0"/>
            </a:br>
            <a:endParaRPr lang="en-GB" dirty="0"/>
          </a:p>
        </p:txBody>
      </p:sp>
      <p:pic>
        <p:nvPicPr>
          <p:cNvPr id="1026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4A99323C-457C-D3A9-E755-2E244AD76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416" y="723689"/>
            <a:ext cx="2431567" cy="221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BED BATHING (SLIDE 2 OF 2)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Roll service user to wash 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Apply any creams / body lotion/deodorant etc. if service user requires it. Dress top half of body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Wash bottom half of body following the same procedure as for top half, rolling service user when necessary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Apply any creams / body lotion / talc etc. if service user requires it. Do not apply talc to areas of body where perspiration or dampness is likely to occur.</a:t>
            </a:r>
          </a:p>
        </p:txBody>
      </p:sp>
    </p:spTree>
    <p:extLst>
      <p:ext uri="{BB962C8B-B14F-4D97-AF65-F5344CB8AC3E}">
        <p14:creationId xmlns:p14="http://schemas.microsoft.com/office/powerpoint/2010/main" val="238304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HAIR WASHING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Always be guided by the service user on how to provide this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How much assistance does the service user want?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Have you got everything to hand that you need such as: Shampoo, Conditioner - only if needed, Towels &amp; Jug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Ask the service user to hold a dry flannel over their eyes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Is the water temperature ok?.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272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TEETH BRUSHING &amp; DENTURE CLEANING</a:t>
            </a:r>
          </a:p>
          <a:p>
            <a:endParaRPr lang="en-GB" b="1" dirty="0"/>
          </a:p>
          <a:p>
            <a:r>
              <a:rPr lang="en-GB" b="1" dirty="0"/>
              <a:t>Teeth brushing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Always be guided by the service user on how to provide this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How much assistance does the service user want?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Have you got everything you need such as: Toothbrush, Toothpaste, Towel, Beaker to put toothbrush in and Beaker for water to wash-out mouth</a:t>
            </a:r>
          </a:p>
          <a:p>
            <a:endParaRPr lang="en-GB" b="1" dirty="0"/>
          </a:p>
          <a:p>
            <a:r>
              <a:rPr lang="en-GB" b="1" dirty="0"/>
              <a:t>Cleaning dentures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Always be guided by the service user as to how to provide this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You will need: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 toothbrush Cleaning agent i.e. toothpaste or denture cream.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61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SHAVING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Always be guided by the service user on how to provide this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Is everything to hand that you need such as:</a:t>
            </a:r>
          </a:p>
          <a:p>
            <a:r>
              <a:rPr lang="en-GB" b="1" dirty="0"/>
              <a:t>    	A clean electric or wet razor</a:t>
            </a:r>
          </a:p>
          <a:p>
            <a:r>
              <a:rPr lang="en-GB" b="1" dirty="0"/>
              <a:t>     	Shaving cream (if wet shave)</a:t>
            </a:r>
          </a:p>
          <a:p>
            <a:r>
              <a:rPr lang="en-GB" b="1" dirty="0"/>
              <a:t>	Towels</a:t>
            </a:r>
          </a:p>
          <a:p>
            <a:r>
              <a:rPr lang="en-GB" b="1" dirty="0"/>
              <a:t>	Flannels - if required.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64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CHANGING PADS</a:t>
            </a:r>
          </a:p>
          <a:p>
            <a:endParaRPr lang="en-GB" b="1" dirty="0"/>
          </a:p>
          <a:p>
            <a:r>
              <a:rPr lang="en-GB" b="1" dirty="0"/>
              <a:t>Have everything ready that you may need: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Clean pad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Toilet roll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Wipes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Flannel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Towel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Soap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Cream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Plastic bag for disposal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Wear disposable gloves and apron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Roll service user when necessary.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758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PRESSURE SORES CAN OCCUR ON VULNERABLE PEOPLE WHEN: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Sitting in a chair or wheelchair for long periods of time, without pressure being relieved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 part of the body tries to move, but the surface of the skin remains fixed (Shearing)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 movement of the body that has an abrasive action against the surface they are sitting or lying 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Through skin being left wet because  moist skin will stick to material e.g. bathing, perspiration, incontinence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Lying on a hard surface for long periods of time, without pressure being relieved.</a:t>
            </a:r>
          </a:p>
        </p:txBody>
      </p:sp>
    </p:spTree>
    <p:extLst>
      <p:ext uri="{BB962C8B-B14F-4D97-AF65-F5344CB8AC3E}">
        <p14:creationId xmlns:p14="http://schemas.microsoft.com/office/powerpoint/2010/main" val="12512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EPUAP WOUND CLASSIFICATION: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GRADE 1: Discolouration of intact skin not affected by light finger pressure and may be difficult to identify in darkly pigmented skin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GRADE 2: Partial-thickness skin loss or damage involving epidermis and/or dermis. The pressure ulcer is superficial and presents clinically as an abrasion, blister or shallow crater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GRADE 3: Full thickness skin loss involving damage of subcutaneous tissue but not extending to the underlying fascia. The pressure ulcer presents clinically as a deep crater with or without undermining of adjacent tissue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GRADE 4: Full thickness skin loss with extensive destruction and necrosis extending to underlying tissue.</a:t>
            </a:r>
          </a:p>
        </p:txBody>
      </p:sp>
    </p:spTree>
    <p:extLst>
      <p:ext uri="{BB962C8B-B14F-4D97-AF65-F5344CB8AC3E}">
        <p14:creationId xmlns:p14="http://schemas.microsoft.com/office/powerpoint/2010/main" val="278186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PROCEDURE - CHANGING CATHETER BAG: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Wear disposable gloves/apron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Place paper towel or toilet paper underneath the tap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Switch the tap to the closed 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Detach the bag from the tube, making sure to catch any drops onto the paper, wipe both ends of the tube with soapy toilet paper (to avoid smells)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Empty the bag of urine into the toilet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Re-attach the bag to the tube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Switch the tap to the open 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Ensure that the bag is attached to the stand provided. If a stand has not been provided then the bag must be left in a vertical position and placed in a pot, bowl or bucket for safety, and left lower than the person’s bladder to prevent backflow.</a:t>
            </a:r>
          </a:p>
        </p:txBody>
      </p:sp>
    </p:spTree>
    <p:extLst>
      <p:ext uri="{BB962C8B-B14F-4D97-AF65-F5344CB8AC3E}">
        <p14:creationId xmlns:p14="http://schemas.microsoft.com/office/powerpoint/2010/main" val="123826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role of the carer when providing personal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incontinence and its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the importance of personal hygiene procedures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pressure sores and how they can be avoided.	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DEFINITION OF PERSONAL CARE</a:t>
            </a:r>
          </a:p>
          <a:p>
            <a:endParaRPr lang="en-GB" dirty="0"/>
          </a:p>
          <a:p>
            <a:r>
              <a:rPr lang="en-GB" dirty="0"/>
              <a:t>Personal Care refers to anything done for a person that is of a personal nature </a:t>
            </a:r>
          </a:p>
          <a:p>
            <a:endParaRPr lang="en-GB" dirty="0"/>
          </a:p>
          <a:p>
            <a:r>
              <a:rPr lang="en-GB" dirty="0"/>
              <a:t>This includes:</a:t>
            </a:r>
          </a:p>
          <a:p>
            <a:r>
              <a:rPr lang="en-GB" dirty="0"/>
              <a:t>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Personal Hygiene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Continence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Food and Diet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Problems of Immobility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Assistance with food preparation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Counselling and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Simple Treatments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Personal Assistance.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HEALTH &amp; SAFETY AT WORK (ETC.) ACT 1974</a:t>
            </a:r>
          </a:p>
          <a:p>
            <a:endParaRPr lang="en-GB" dirty="0"/>
          </a:p>
          <a:p>
            <a:r>
              <a:rPr lang="en-GB" dirty="0"/>
              <a:t>Employer must:</a:t>
            </a:r>
          </a:p>
          <a:p>
            <a:r>
              <a:rPr lang="en-GB" dirty="0"/>
              <a:t>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Ensure safe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safe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information, training, instruction &amp; supervision.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Employee: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to take reasonable care of their own health &amp;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of care to other employees, clients, visitors, etc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Must co-operate with the employer in performing duties under the act and report any concerns.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DRESSING &amp; UNDRESSING</a:t>
            </a:r>
          </a:p>
          <a:p>
            <a:endParaRPr lang="en-GB" dirty="0"/>
          </a:p>
          <a:p>
            <a:r>
              <a:rPr lang="en-GB" dirty="0"/>
              <a:t>Things to consider: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they need help at all? (Respect)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do they want to wear? (Choice)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can they do for themselves? (Independence)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Where would they like to do it? (Privacy)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goes on first? (Individuality)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How do they like to get dressed / undressed? (Dignity)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Other things to consider: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Are they in any pain?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Where does it hurt?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Are there any risks?.</a:t>
            </a:r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BATHING AN INDIVIDUAL</a:t>
            </a:r>
          </a:p>
          <a:p>
            <a:endParaRPr lang="en-GB" dirty="0"/>
          </a:p>
          <a:p>
            <a:r>
              <a:rPr lang="en-GB" dirty="0"/>
              <a:t>Simple Rules: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Ask service use how much water they prefer in the bath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Put cold water in first, then hot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Check the temperature when bath is ready and before the service user gets into the bath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Have everything ready and to hand that you need i.e. Soap, Flannels &amp; Towels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Have any bath aids that you need in 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Have all clothing ready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Move any clutter or obstacles out of the way.</a:t>
            </a:r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STRIP WASHING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Have you read the care plan/risk assessment?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How much assistance does the service user want?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can they do for themselves?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do they want you to do?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Where is the task to be done - bathroom / bedroom?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Is the room warm enough?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Is everything that’s needed to hand?</a:t>
            </a:r>
          </a:p>
          <a:p>
            <a:endParaRPr lang="en-GB" dirty="0"/>
          </a:p>
          <a:p>
            <a:r>
              <a:rPr lang="en-GB" dirty="0"/>
              <a:t>Such as: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At least 2 large dry towels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At least 2 flannels, different colours if possible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Soap or what service user prefers to be washed with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Cover bottom half of service user while washing top half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Dress top half and wash lower half.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SHOWERING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Have you read the care plan/risk assessment?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How much assistance does the service user need?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What can they do for themselves?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What do they want to do?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What do they need? Flannels, Towels, Soap or alternative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Does the service user want to get dressed in the shower/bathroom?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If so, have you got all their clothing ready?.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30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BED BATHING (SLIDE 1 OF 2)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Establish that the service user is well enough and agreeable to the bed bath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Does the service require 2 care workers?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Have you got everything ready that you need?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Is the room warm enough?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Is the bed height adequate?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Always let the service user know what you are going to 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Wash face first using appropriate flannel, use soap only if service user wants it and dry with appropriate towel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Wash top half of body using appropriate flannel, use soap only if service user want is, and dry with appropriate towel, make sure bottom half of body is covered.</a:t>
            </a:r>
          </a:p>
        </p:txBody>
      </p:sp>
    </p:spTree>
    <p:extLst>
      <p:ext uri="{BB962C8B-B14F-4D97-AF65-F5344CB8AC3E}">
        <p14:creationId xmlns:p14="http://schemas.microsoft.com/office/powerpoint/2010/main" val="56760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99</TotalTime>
  <Words>1305</Words>
  <Application>Microsoft Office PowerPoint</Application>
  <PresentationFormat>Widescreen</PresentationFormat>
  <Paragraphs>204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Bookman Old Style</vt:lpstr>
      <vt:lpstr>Rockwell</vt:lpstr>
      <vt:lpstr>Damask</vt:lpstr>
      <vt:lpstr>PERSONAL &amp; PRESSURE CARE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 </dc:title>
  <dc:creator>Healthcare Trainers Network</dc:creator>
  <cp:lastModifiedBy>David Inglis</cp:lastModifiedBy>
  <cp:revision>17</cp:revision>
  <dcterms:created xsi:type="dcterms:W3CDTF">2020-12-27T08:34:17Z</dcterms:created>
  <dcterms:modified xsi:type="dcterms:W3CDTF">2022-12-28T13:19:50Z</dcterms:modified>
</cp:coreProperties>
</file>