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8" r:id="rId6"/>
    <p:sldId id="261" r:id="rId7"/>
    <p:sldId id="279" r:id="rId8"/>
    <p:sldId id="280" r:id="rId9"/>
    <p:sldId id="281" r:id="rId10"/>
    <p:sldId id="282" r:id="rId11"/>
    <p:sldId id="283" r:id="rId12"/>
    <p:sldId id="28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63044"/>
            <a:ext cx="9347200" cy="2731912"/>
          </a:xfrm>
        </p:spPr>
        <p:txBody>
          <a:bodyPr>
            <a:normAutofit fontScale="90000"/>
          </a:bodyPr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PERSON CENTRED CARE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(Including Privacy &amp; dignity)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9B5C4417-E953-E41E-5384-F3046EA52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956" y="619468"/>
            <a:ext cx="2158088" cy="196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PRIVACY &amp; DIGNITY</a:t>
            </a:r>
          </a:p>
          <a:p>
            <a:endParaRPr lang="en-GB" dirty="0"/>
          </a:p>
          <a:p>
            <a:r>
              <a:rPr lang="en-GB" dirty="0"/>
              <a:t>Things you can do to maintain privacy and dignity in the </a:t>
            </a:r>
            <a:r>
              <a:rPr lang="en-GB"/>
              <a:t>work setting: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Take time to get to know the people you care for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Take into account an individual's cultural and religious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Not patronise people receiving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Consider that everyone has equal rights and apply this in your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 everyone fairly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Speak to individuals as equals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 with integrity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Treat everyone with dignity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 accountable for your own behaviour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Give individual's choices in how the care is delivered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Challenge poor practice and raise it with your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 in a respectful way.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563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PRIVACY &amp; DIGNITY</a:t>
            </a:r>
          </a:p>
          <a:p>
            <a:endParaRPr lang="en-GB" dirty="0"/>
          </a:p>
          <a:p>
            <a:r>
              <a:rPr lang="en-GB" dirty="0"/>
              <a:t>How you can demonstrate that you are ensuring active participation: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Making time to listen to service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Actively seeking out service users 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Remembering service users choices and preferences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Hearing service users opinions regardless of how they are able to express themselves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Showing the service user that you are actively taking their views seriously.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964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PRIVACY &amp; DIGNITY</a:t>
            </a:r>
          </a:p>
          <a:p>
            <a:endParaRPr lang="en-GB" dirty="0"/>
          </a:p>
          <a:p>
            <a:r>
              <a:rPr lang="en-GB" dirty="0"/>
              <a:t>"Crabby Old Woman”</a:t>
            </a:r>
          </a:p>
          <a:p>
            <a:endParaRPr lang="en-GB" dirty="0"/>
          </a:p>
          <a:p>
            <a:r>
              <a:rPr lang="en-GB" dirty="0"/>
              <a:t>This poem was reported to have been found among the possessions of a female patient who had died in an older adult ward of a hospital near Dundee in Scotland.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61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legislation and standards governing person centred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meaning and importance of person centred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importance of privacy and dignity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how to promote choice and independence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how to improve care delivered to ensure person centred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 Person Centre Care (including Privacy &amp; Dignity) measures in the workplace.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DO WE MEAN BY PERSON CENTRED CARE?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is a life approach applicable to us all a feeling of being person centred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means putting other people at the centre of everything you 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is about engaging fully with individuals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means being respectful and valuing diversity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is about providing dignity and supporting autonomy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is about promoting meaningful experiences and 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PCC is about giving people real choice in how they live their lives.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C821777-3A3B-437E-B5C1-FBC7B0F48C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872575" y="628651"/>
            <a:ext cx="3643150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WHAT PEOPLE WOULD NEED TO KNOW TO CARE FOR ME?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1AD40C-CE73-4162-8681-421B8AF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65F2CD-91CB-4EB5-A6AD-F212F52E1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557" y="1114868"/>
            <a:ext cx="3505911" cy="462826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07A3B9D-B1BA-4989-A535-1A6D8D402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C821777-3A3B-437E-B5C1-FBC7B0F48C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7872575" y="628651"/>
            <a:ext cx="3643150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PERSON CENTRED CARE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1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1AD40C-CE73-4162-8681-421B8AF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7A3B9D-B1BA-4989-A535-1A6D8D402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BCE40F-025F-4C66-8399-1223BF063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605" y="1531493"/>
            <a:ext cx="6119813" cy="327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384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DO WE NEED TO PROVIDE PERSON CENTRED CARE?</a:t>
            </a:r>
          </a:p>
          <a:p>
            <a:endParaRPr lang="en-GB" dirty="0"/>
          </a:p>
          <a:p>
            <a:r>
              <a:rPr lang="en-GB" dirty="0"/>
              <a:t>If we are to provide person centred care we need to be aware of life history.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is each persons life history which makes them unique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Life history is not just a list of people they know, places they have lived and jobs they have done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Understanding a persons life history helps build relationships; helps plan care and support; and provides information.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DO WE PROVIDE PERSON CENTRED CARE?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 management focused on helping staff provide person centred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Is staff training provided in person centred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providing care which is person centred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engaging with service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promoting dignity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promoting meaningful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giving real choice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Are staff recognised for providing person centred care support.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36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PRIVACY &amp; DIGNITY</a:t>
            </a:r>
          </a:p>
          <a:p>
            <a:endParaRPr lang="en-GB" dirty="0"/>
          </a:p>
          <a:p>
            <a:r>
              <a:rPr lang="en-GB" dirty="0"/>
              <a:t>Privacy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Giving someone space where and when they need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Dignity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Focusing on the value of every individual; respecting their views, choices and decisions; not making assumptions about how they want to be treated; working with care and compassion; and communicating directly with the individual whenever possible.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02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PRIVACY &amp; DIGNITY</a:t>
            </a:r>
          </a:p>
          <a:p>
            <a:endParaRPr lang="en-GB" dirty="0"/>
          </a:p>
          <a:p>
            <a:r>
              <a:rPr lang="en-GB" dirty="0"/>
              <a:t>Eight factors that contributes to a persons’ sense of self-respect:</a:t>
            </a:r>
          </a:p>
          <a:p>
            <a:r>
              <a:rPr lang="en-GB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Choice &amp;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Hygiene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Practical Assistance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Eating and Nutritional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Privacy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Pain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Inclusion. </a:t>
            </a:r>
          </a:p>
        </p:txBody>
      </p:sp>
    </p:spTree>
    <p:extLst>
      <p:ext uri="{BB962C8B-B14F-4D97-AF65-F5344CB8AC3E}">
        <p14:creationId xmlns:p14="http://schemas.microsoft.com/office/powerpoint/2010/main" val="8855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615</Words>
  <Application>Microsoft Office PowerPoint</Application>
  <PresentationFormat>Widescreen</PresentationFormat>
  <Paragraphs>111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Bookman Old Style</vt:lpstr>
      <vt:lpstr>Rockwell</vt:lpstr>
      <vt:lpstr>Damask</vt:lpstr>
      <vt:lpstr>         PERSON CENTRED CARE (Including Privacy &amp; dignity)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PERSON CENTRED CARE (Including Privacy &amp; dignity) </dc:title>
  <dc:creator>David Inglis</dc:creator>
  <cp:lastModifiedBy>David Inglis</cp:lastModifiedBy>
  <cp:revision>5</cp:revision>
  <dcterms:created xsi:type="dcterms:W3CDTF">2021-01-04T00:22:21Z</dcterms:created>
  <dcterms:modified xsi:type="dcterms:W3CDTF">2022-12-28T13:06:02Z</dcterms:modified>
</cp:coreProperties>
</file>