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71" r:id="rId7"/>
    <p:sldId id="265" r:id="rId8"/>
    <p:sldId id="273" r:id="rId9"/>
    <p:sldId id="272" r:id="rId10"/>
    <p:sldId id="275" r:id="rId11"/>
    <p:sldId id="276" r:id="rId12"/>
    <p:sldId id="27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715073-6CE7-4AB9-8EBD-7271E6965EA2}" v="2" dt="2025-09-24T15:27:06.5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4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Inglis" userId="3be6eadf-8727-4046-9a0a-8118c0e6b931" providerId="ADAL" clId="{E99DB52C-B548-4541-88BC-888389A9100C}"/>
    <pc:docChg chg="modSld">
      <pc:chgData name="David Inglis" userId="3be6eadf-8727-4046-9a0a-8118c0e6b931" providerId="ADAL" clId="{E99DB52C-B548-4541-88BC-888389A9100C}" dt="2025-09-24T15:27:06.567" v="1" actId="20577"/>
      <pc:docMkLst>
        <pc:docMk/>
      </pc:docMkLst>
      <pc:sldChg chg="modSp">
        <pc:chgData name="David Inglis" userId="3be6eadf-8727-4046-9a0a-8118c0e6b931" providerId="ADAL" clId="{E99DB52C-B548-4541-88BC-888389A9100C}" dt="2025-09-24T15:27:06.567" v="1" actId="20577"/>
        <pc:sldMkLst>
          <pc:docMk/>
          <pc:sldMk cId="3388105009" sldId="276"/>
        </pc:sldMkLst>
        <pc:spChg chg="mod">
          <ac:chgData name="David Inglis" userId="3be6eadf-8727-4046-9a0a-8118c0e6b931" providerId="ADAL" clId="{E99DB52C-B548-4541-88BC-888389A9100C}" dt="2025-09-24T15:27:06.567" v="1" actId="20577"/>
          <ac:spMkLst>
            <pc:docMk/>
            <pc:sldMk cId="3388105009" sldId="276"/>
            <ac:spMk id="4" creationId="{9E434501-BAEF-404B-B995-A1EBC2082C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EFFECTIVE COMMUNICATION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EAE64D45-BA19-3E13-ECA7-EC86E48D5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12" y="971944"/>
            <a:ext cx="1882776" cy="171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TEN MORE TIPS TO ENSURE EFFECTIVE COMMUNICATION: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sure you can see clearly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sure you can be heard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sure you are at the same physical level as the person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eye contact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touch when appropriate and acceptable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the person’s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Speak clearly and slowly, be concise and to the 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gestures, facial expressions and body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phrases and expressions that are familiar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Repeat what you are saying if necessary.</a:t>
            </a:r>
          </a:p>
        </p:txBody>
      </p:sp>
    </p:spTree>
    <p:extLst>
      <p:ext uri="{BB962C8B-B14F-4D97-AF65-F5344CB8AC3E}">
        <p14:creationId xmlns:p14="http://schemas.microsoft.com/office/powerpoint/2010/main" val="25620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KEEP COMMUNICATION: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Simple - without </a:t>
            </a:r>
            <a:r>
              <a:rPr lang="en-GB" dirty="0" err="1"/>
              <a:t>patronsing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Valid - using what you know of the person to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Short - without confusing matters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Remember:</a:t>
            </a:r>
          </a:p>
          <a:p>
            <a:r>
              <a:rPr lang="en-GB" dirty="0"/>
              <a:t>Good communication is two way process involving the sending and receiving of messages. So ask questions; give answers; give information and check understanding.</a:t>
            </a:r>
          </a:p>
        </p:txBody>
      </p:sp>
    </p:spTree>
    <p:extLst>
      <p:ext uri="{BB962C8B-B14F-4D97-AF65-F5344CB8AC3E}">
        <p14:creationId xmlns:p14="http://schemas.microsoft.com/office/powerpoint/2010/main" val="338810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CONFIDENTIALITY &amp; INFORMATION STORAGE</a:t>
            </a:r>
          </a:p>
          <a:p>
            <a:endParaRPr lang="en-GB" b="1" dirty="0"/>
          </a:p>
          <a:p>
            <a:r>
              <a:rPr lang="en-GB" b="1" dirty="0"/>
              <a:t>Data Protection Act 2018</a:t>
            </a:r>
          </a:p>
          <a:p>
            <a:r>
              <a:rPr lang="en-GB" b="1" dirty="0"/>
              <a:t>Human Rights Act 1998.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3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the importance of effective communication at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how to meet the communication and language needs, wishes and preferences of individuals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how to promote effective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the principles and practices relating to confidentiality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importance of handling information correctly.</a:t>
            </a:r>
          </a:p>
          <a:p>
            <a:endParaRPr lang="en-GB" dirty="0"/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IN CARE SETTINGS WHO ARE THE PEOPLE YOU COMMUNICATE WITH?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Those receiving care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Co-workers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Doctors / Dentist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Hairdresser / Chiropodist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Community Nurse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Relatives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Friends of those receiving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Legal representatives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Workers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CQC Inspectorate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NOW LIST THE WAYS IN WHICH WE COMMUNICATE: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Spoken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Written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Gestures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Facial expressions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Signing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Pictorial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Touch (where appropriate).</a:t>
            </a:r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BASIC COMMUNICATION SKILLS: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Listening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Responding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Productive Problem Solving with Effective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Culturally Effective Communication.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BRIDGING CULTURAL DIFFERENCES</a:t>
            </a:r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60C74B-A70C-469A-A435-4CBAB36F1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122" y="1654910"/>
            <a:ext cx="9354778" cy="468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BASIC COMMUNICATION SKILLS: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Listening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Responding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Productive Problem Solving with Effective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Culturally Effective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Listening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Giving Praise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Body Orientation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Posture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Facial Expression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Eye Contact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of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Appearance.</a:t>
            </a:r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OTHER AREAS TO USE GOOD COMMUNICATION: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On the telephone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Business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Letters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Memos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Presentations.</a:t>
            </a:r>
          </a:p>
        </p:txBody>
      </p:sp>
    </p:spTree>
    <p:extLst>
      <p:ext uri="{BB962C8B-B14F-4D97-AF65-F5344CB8AC3E}">
        <p14:creationId xmlns:p14="http://schemas.microsoft.com/office/powerpoint/2010/main" val="4929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TEN TIPS TO ENSURE EFFECTIVE COMMUNICATION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Minimise distractions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Listen carefully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Focus on the words or phrase that makes sense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patient - Give the person time to respond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Respond to emotions not just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Watch the body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Pay attention to all non-verbal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the person if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Consider all behaviours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Words may be difficult - try to guess if you can’t understand.</a:t>
            </a:r>
          </a:p>
        </p:txBody>
      </p:sp>
    </p:spTree>
    <p:extLst>
      <p:ext uri="{BB962C8B-B14F-4D97-AF65-F5344CB8AC3E}">
        <p14:creationId xmlns:p14="http://schemas.microsoft.com/office/powerpoint/2010/main" val="30258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143</TotalTime>
  <Words>408</Words>
  <Application>Microsoft Office PowerPoint</Application>
  <PresentationFormat>Widescreen</PresentationFormat>
  <Paragraphs>123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Bookman Old Style</vt:lpstr>
      <vt:lpstr>Rockwell</vt:lpstr>
      <vt:lpstr>Damask</vt:lpstr>
      <vt:lpstr>EFFECTIVE COMMUNICATION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23</cp:revision>
  <dcterms:created xsi:type="dcterms:W3CDTF">2020-12-27T08:34:17Z</dcterms:created>
  <dcterms:modified xsi:type="dcterms:W3CDTF">2025-09-24T15:27:15Z</dcterms:modified>
</cp:coreProperties>
</file>