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77" r:id="rId5"/>
    <p:sldId id="259" r:id="rId6"/>
    <p:sldId id="274" r:id="rId7"/>
    <p:sldId id="275" r:id="rId8"/>
    <p:sldId id="276" r:id="rId9"/>
    <p:sldId id="278" r:id="rId10"/>
    <p:sldId id="279" r:id="rId11"/>
    <p:sldId id="280" r:id="rId12"/>
    <p:sldId id="281" r:id="rId13"/>
    <p:sldId id="282" r:id="rId14"/>
    <p:sldId id="260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72" d="100"/>
          <a:sy n="72" d="100"/>
        </p:scale>
        <p:origin x="61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019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4486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86555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781516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5193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69928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8258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09570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730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0038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1825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3081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7171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5270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6285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5207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6249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768555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EF15B-BF3E-4E0B-9EF0-F28D54F2BF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28799"/>
            <a:ext cx="9347200" cy="2731912"/>
          </a:xfrm>
        </p:spPr>
        <p:txBody>
          <a:bodyPr>
            <a:norm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Medication Awareness</a:t>
            </a:r>
            <a:br>
              <a:rPr lang="en-GB" dirty="0"/>
            </a:br>
            <a:endParaRPr lang="en-GB" dirty="0"/>
          </a:p>
        </p:txBody>
      </p:sp>
      <p:pic>
        <p:nvPicPr>
          <p:cNvPr id="4" name="Picture 3" descr="Logo&#10;&#10;Description automatically generated with medium confidence">
            <a:extLst>
              <a:ext uri="{FF2B5EF4-FFF2-40B4-BE49-F238E27FC236}">
                <a16:creationId xmlns:a16="http://schemas.microsoft.com/office/drawing/2014/main" id="{60DFC90D-28E7-636A-B54D-8D6EAACE0A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3578" y="733837"/>
            <a:ext cx="2404843" cy="2189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2889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SEVEN R’S: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Right medication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Right dose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Right form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Right time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Right route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Right service user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Right outcome.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989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GENERAL GUIDELINES: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Know the medication to be administered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Know the service user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Check the label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Check expiry date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Check for known allergies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Check MAR sheet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Measure dose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Administer medication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Sign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Observe for side effects.</a:t>
            </a:r>
          </a:p>
        </p:txBody>
      </p:sp>
    </p:spTree>
    <p:extLst>
      <p:ext uri="{BB962C8B-B14F-4D97-AF65-F5344CB8AC3E}">
        <p14:creationId xmlns:p14="http://schemas.microsoft.com/office/powerpoint/2010/main" val="75661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CONTROLLED DRUGS:</a:t>
            </a:r>
          </a:p>
          <a:p>
            <a:endParaRPr lang="en-GB" dirty="0"/>
          </a:p>
          <a:p>
            <a:r>
              <a:rPr lang="en-GB" dirty="0"/>
              <a:t>It is a legal requirement that controlled drugs are handled and controlled differently from other medications</a:t>
            </a:r>
          </a:p>
          <a:p>
            <a:endParaRPr lang="en-GB" dirty="0"/>
          </a:p>
          <a:p>
            <a:r>
              <a:rPr lang="en-GB" dirty="0"/>
              <a:t>This is because they may be potentially dangerous if misused and require stricter legal requirement.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7333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DRUG ERRORS:</a:t>
            </a:r>
          </a:p>
          <a:p>
            <a:endParaRPr lang="en-GB" dirty="0"/>
          </a:p>
          <a:p>
            <a:r>
              <a:rPr lang="en-GB" dirty="0"/>
              <a:t>Drug errors may be due to pressures of work leading to inattention to detail</a:t>
            </a:r>
          </a:p>
          <a:p>
            <a:endParaRPr lang="en-GB" dirty="0"/>
          </a:p>
          <a:p>
            <a:r>
              <a:rPr lang="en-GB" dirty="0"/>
              <a:t>Misinterpretation of drug names, doses or routes of administration</a:t>
            </a:r>
          </a:p>
          <a:p>
            <a:endParaRPr lang="en-GB" dirty="0"/>
          </a:p>
          <a:p>
            <a:r>
              <a:rPr lang="en-GB" dirty="0"/>
              <a:t>They may also be caused by bad practice when there is no excuse for carelessness.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6690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LEVEL 2 PROFESSIONAL DISCUSSION COVERING THE FOLLOWING:</a:t>
            </a:r>
          </a:p>
          <a:p>
            <a:endParaRPr lang="en-GB" b="1" dirty="0"/>
          </a:p>
          <a:p>
            <a:r>
              <a:rPr lang="en-GB" b="1" dirty="0"/>
              <a:t>Review of the organisation’s Medication Policy &amp; Procedures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dirty="0"/>
          </a:p>
          <a:p>
            <a:r>
              <a:rPr lang="en-GB" b="1" dirty="0"/>
              <a:t>Who in the organisation is authorised to sign off employee’s competence to administer medication?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dirty="0"/>
          </a:p>
          <a:p>
            <a:r>
              <a:rPr lang="en-GB" b="1" dirty="0"/>
              <a:t>Who in the organisation is authorised to undertake medication audits and the paperwork / timescales involved?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dirty="0"/>
          </a:p>
          <a:p>
            <a:r>
              <a:rPr lang="en-GB" b="1" dirty="0"/>
              <a:t>Medication Competency Assessments used in the organisation.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8054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COURSE OBJECTIVES</a:t>
            </a:r>
          </a:p>
          <a:p>
            <a:endParaRPr lang="en-GB" dirty="0"/>
          </a:p>
          <a:p>
            <a:r>
              <a:rPr lang="en-GB" dirty="0"/>
              <a:t>At the end of the training participants will: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Understand the legislation that affects the administration of medicines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Describe how medication should be stored and recorded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Understand the different types of medication and how they work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Follow protocols and policies when receiving, storing and recording medicines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Describe common adverse reactions to medication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Understand the differences in protocols between various healthcare provisions.</a:t>
            </a:r>
          </a:p>
        </p:txBody>
      </p:sp>
    </p:spTree>
    <p:extLst>
      <p:ext uri="{BB962C8B-B14F-4D97-AF65-F5344CB8AC3E}">
        <p14:creationId xmlns:p14="http://schemas.microsoft.com/office/powerpoint/2010/main" val="681358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WHAT IS MEDICATION?</a:t>
            </a:r>
          </a:p>
          <a:p>
            <a:endParaRPr lang="en-GB" dirty="0"/>
          </a:p>
          <a:p>
            <a:r>
              <a:rPr lang="en-GB" dirty="0"/>
              <a:t>Any substance or combination of substances which may be administered to a human or animal with a view to making a diagnosis or to restoring, correcting or modifying physical functions.</a:t>
            </a:r>
          </a:p>
        </p:txBody>
      </p:sp>
    </p:spTree>
    <p:extLst>
      <p:ext uri="{BB962C8B-B14F-4D97-AF65-F5344CB8AC3E}">
        <p14:creationId xmlns:p14="http://schemas.microsoft.com/office/powerpoint/2010/main" val="1385533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LEGAL ASPECTS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Medicine Act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Misuse of Drugs Act &amp; Amendments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Health and Safety at Work (Etc.) Act 1974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Access to Health Records Act.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2819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WHY DO PEOPLE TAKE MEDICATION?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In order to live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Treatment of an illness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Relief of symptoms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Prevention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Control of symptoms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To maintain normal body function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To improve quality of life.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069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HOW DOES MEDICATION WORK?</a:t>
            </a:r>
          </a:p>
          <a:p>
            <a:endParaRPr lang="en-GB" dirty="0"/>
          </a:p>
          <a:p>
            <a:r>
              <a:rPr lang="en-GB" b="1" dirty="0"/>
              <a:t>Absorption:</a:t>
            </a:r>
            <a:r>
              <a:rPr lang="en-GB" dirty="0"/>
              <a:t>		The way they get into the body</a:t>
            </a:r>
          </a:p>
          <a:p>
            <a:endParaRPr lang="en-GB" dirty="0"/>
          </a:p>
          <a:p>
            <a:r>
              <a:rPr lang="en-GB" b="1" dirty="0"/>
              <a:t>Distribution:</a:t>
            </a:r>
            <a:r>
              <a:rPr lang="en-GB" dirty="0"/>
              <a:t>	Where the medicine goes after absorption</a:t>
            </a:r>
          </a:p>
          <a:p>
            <a:endParaRPr lang="en-GB" dirty="0"/>
          </a:p>
          <a:p>
            <a:r>
              <a:rPr lang="en-GB" b="1" dirty="0"/>
              <a:t>Activity:</a:t>
            </a:r>
            <a:r>
              <a:rPr lang="en-GB" dirty="0"/>
              <a:t> 		Where the medicine acts</a:t>
            </a:r>
          </a:p>
          <a:p>
            <a:endParaRPr lang="en-GB" dirty="0"/>
          </a:p>
          <a:p>
            <a:r>
              <a:rPr lang="en-GB" b="1" dirty="0"/>
              <a:t>Metabolism:</a:t>
            </a:r>
            <a:r>
              <a:rPr lang="en-GB" dirty="0"/>
              <a:t>	This is when the medicine gets broken down</a:t>
            </a:r>
          </a:p>
          <a:p>
            <a:endParaRPr lang="en-GB" dirty="0"/>
          </a:p>
          <a:p>
            <a:r>
              <a:rPr lang="en-GB" b="1" dirty="0"/>
              <a:t>Excretion:</a:t>
            </a:r>
            <a:r>
              <a:rPr lang="en-GB" dirty="0"/>
              <a:t>		When the medicine leaves the body.</a:t>
            </a:r>
          </a:p>
        </p:txBody>
      </p:sp>
    </p:spTree>
    <p:extLst>
      <p:ext uri="{BB962C8B-B14F-4D97-AF65-F5344CB8AC3E}">
        <p14:creationId xmlns:p14="http://schemas.microsoft.com/office/powerpoint/2010/main" val="624640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DIFFERENT TYPES OF MEDICATION: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Tablets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Capsules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Lozenges and Pastilles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Liquids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Drops, Sprays and Ointments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Nasal drops, Sprays and Vapours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Inhaled preparations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Rectal and Vaginal preparations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Topical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Transdermal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Injectable.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46026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SIDE EFFECTS:</a:t>
            </a:r>
          </a:p>
          <a:p>
            <a:endParaRPr lang="en-GB" dirty="0"/>
          </a:p>
          <a:p>
            <a:r>
              <a:rPr lang="en-GB" dirty="0"/>
              <a:t>Part of your role of administering medication is to observe for signs and symptoms of side effects</a:t>
            </a:r>
          </a:p>
          <a:p>
            <a:endParaRPr lang="en-GB" dirty="0"/>
          </a:p>
          <a:p>
            <a:r>
              <a:rPr lang="en-GB" dirty="0"/>
              <a:t>It is important that you are aware of the side effects of the medication that you commonly administer.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560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ANAPHYLAXIS: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Is the term to describe serious allergic reaction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This condition develops rapidly usually involving more than one part of the body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It can lead to respiratory distress or arrest, shock or cardiac arrest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It can kill and must be treated with urgency.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0906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TM04033921[[fn=Damask]]</Template>
  <TotalTime>140</TotalTime>
  <Words>523</Words>
  <Application>Microsoft Office PowerPoint</Application>
  <PresentationFormat>Widescreen</PresentationFormat>
  <Paragraphs>135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Bookman Old Style</vt:lpstr>
      <vt:lpstr>Rockwell</vt:lpstr>
      <vt:lpstr>Damask</vt:lpstr>
      <vt:lpstr>Medication Awareness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Moving &amp; Assisting People</dc:title>
  <dc:creator>Healthcare Trainers Network</dc:creator>
  <cp:lastModifiedBy>David Inglis</cp:lastModifiedBy>
  <cp:revision>22</cp:revision>
  <dcterms:created xsi:type="dcterms:W3CDTF">2020-12-27T08:34:17Z</dcterms:created>
  <dcterms:modified xsi:type="dcterms:W3CDTF">2022-12-28T12:22:38Z</dcterms:modified>
</cp:coreProperties>
</file>