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COSHH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3F1E2D2F-2065-DD77-706D-1E746FB52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948" y="779525"/>
            <a:ext cx="2304104" cy="20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legal obligations with regard to chemicals and substances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consequences of poor chemicals and substances controls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 safely with chemicals and substances within their working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problems associated with chemicals used in their home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discussed COSHH measures in the workplace.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>
                <a:solidFill>
                  <a:srgbClr val="FF0000"/>
                </a:solidFill>
              </a:rPr>
              <a:t>C</a:t>
            </a:r>
            <a:r>
              <a:rPr lang="en-GB" b="1" dirty="0"/>
              <a:t>ONTROL </a:t>
            </a:r>
            <a:r>
              <a:rPr lang="en-GB" b="1" dirty="0">
                <a:solidFill>
                  <a:srgbClr val="FF0000"/>
                </a:solidFill>
              </a:rPr>
              <a:t>O</a:t>
            </a:r>
            <a:r>
              <a:rPr lang="en-GB" b="1" dirty="0"/>
              <a:t>F </a:t>
            </a:r>
            <a:r>
              <a:rPr lang="en-GB" b="1" dirty="0">
                <a:solidFill>
                  <a:srgbClr val="FF0000"/>
                </a:solidFill>
              </a:rPr>
              <a:t>S</a:t>
            </a:r>
            <a:r>
              <a:rPr lang="en-GB" b="1" dirty="0"/>
              <a:t>UBSTANCES </a:t>
            </a:r>
            <a:r>
              <a:rPr lang="en-GB" b="1" dirty="0">
                <a:solidFill>
                  <a:srgbClr val="FF0000"/>
                </a:solidFill>
              </a:rPr>
              <a:t>H</a:t>
            </a:r>
            <a:r>
              <a:rPr lang="en-GB" b="1" dirty="0"/>
              <a:t>AZARDOUS TO </a:t>
            </a:r>
            <a:r>
              <a:rPr lang="en-GB" b="1" dirty="0">
                <a:solidFill>
                  <a:srgbClr val="FF0000"/>
                </a:solidFill>
              </a:rPr>
              <a:t>H</a:t>
            </a:r>
            <a:r>
              <a:rPr lang="en-GB" b="1" dirty="0"/>
              <a:t>EALTH</a:t>
            </a:r>
          </a:p>
          <a:p>
            <a:endParaRPr lang="en-GB" dirty="0"/>
          </a:p>
          <a:p>
            <a:r>
              <a:rPr lang="en-GB" dirty="0"/>
              <a:t>What does this include:</a:t>
            </a:r>
          </a:p>
          <a:p>
            <a:r>
              <a:rPr lang="en-GB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Dust &amp; Fumes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Metal Work Fluids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Flowers &amp; Bulbs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Cleaning Fluids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Oils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Cement.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(ETC) ACT 1974</a:t>
            </a:r>
          </a:p>
          <a:p>
            <a:endParaRPr lang="en-GB" b="1" dirty="0"/>
          </a:p>
          <a:p>
            <a:r>
              <a:rPr lang="en-GB" b="1" dirty="0"/>
              <a:t>Employer must:</a:t>
            </a:r>
          </a:p>
          <a:p>
            <a:r>
              <a:rPr lang="en-GB" b="1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information, training, instruction &amp; supervision.</a:t>
            </a:r>
          </a:p>
          <a:p>
            <a:endParaRPr lang="en-GB" b="1" dirty="0"/>
          </a:p>
          <a:p>
            <a:r>
              <a:rPr lang="en-GB" b="1" dirty="0"/>
              <a:t>Employee: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Must co-operate with the employer in performing duties under the act and report any health and safety concerns.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COSHH REGULATIONS</a:t>
            </a:r>
          </a:p>
          <a:p>
            <a:endParaRPr lang="en-GB" dirty="0"/>
          </a:p>
          <a:p>
            <a:r>
              <a:rPr lang="en-GB" dirty="0"/>
              <a:t>Require employers to assess the risk to their employees, and to prevent or adequately control those risks. This can be done by: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Deciding which substances are harmful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Looking at each substance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Thinking about the task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Choosing control measures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Staying in control by checking and maintaining.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HOW COULD WORKERS GET EXPOSED?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Breathing in gases, fumes, mist or dust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Contact with the skin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Swallowing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Contact with the eyes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Skin puncture.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COSHH DO’S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read the label on containers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Only use chemicals for which you have data sheets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read the data sheet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Only use chemicals as described on the data sheet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Wear the recommended P.P.E.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what to do if contaminated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 any mishaps with use of chemicals &amp; substances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Dispose of chemicals &amp; substances as advised.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COSHH DON’TS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Never mix chemicals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Never take a chance by not wearing P.P.E.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Never ignore spillages and mishaps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Do not take risks.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557212"/>
            <a:ext cx="6588253" cy="54959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Bookman Old Style" panose="02050604050505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Bookman Old Style" panose="02050604050505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Bookman Old Style" panose="02050604050505020204"/>
                <a:ea typeface="+mn-ea"/>
                <a:cs typeface="+mn-cs"/>
              </a:rPr>
              <a:t>INTERNATIONAL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Bookman Old Style" panose="02050604050505020204"/>
              </a:rPr>
              <a:t>HAZARD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Bookman Old Style" panose="02050604050505020204"/>
                <a:ea typeface="+mn-ea"/>
                <a:cs typeface="+mn-cs"/>
              </a:rPr>
              <a:t>SYMBOLS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Bookman Old Style" panose="02050604050505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Bookman Old Style" panose="0205060405050502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C6DE7B-FF1A-4DDD-8369-6D4E145EC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01" y="2150779"/>
            <a:ext cx="3503271" cy="255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81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340</Words>
  <Application>Microsoft Office PowerPoint</Application>
  <PresentationFormat>Widescreen</PresentationFormat>
  <Paragraphs>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Rockwell</vt:lpstr>
      <vt:lpstr>Damask</vt:lpstr>
      <vt:lpstr>COSHH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COSHH AWARENESS </dc:title>
  <dc:creator>David Inglis</dc:creator>
  <cp:lastModifiedBy>David Inglis</cp:lastModifiedBy>
  <cp:revision>3</cp:revision>
  <dcterms:created xsi:type="dcterms:W3CDTF">2021-01-01T06:08:58Z</dcterms:created>
  <dcterms:modified xsi:type="dcterms:W3CDTF">2022-12-28T09:55:49Z</dcterms:modified>
</cp:coreProperties>
</file>