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4" r:id="rId5"/>
    <p:sldId id="275" r:id="rId6"/>
    <p:sldId id="276" r:id="rId7"/>
    <p:sldId id="277" r:id="rId8"/>
    <p:sldId id="278" r:id="rId9"/>
    <p:sldId id="279" r:id="rId10"/>
    <p:sldId id="259" r:id="rId11"/>
    <p:sldId id="280" r:id="rId12"/>
    <p:sldId id="281" r:id="rId13"/>
    <p:sldId id="282" r:id="rId14"/>
    <p:sldId id="283" r:id="rId15"/>
    <p:sldId id="26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FIRE SAFETY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903FA74C-7B6B-B3BC-377D-5DB2497F6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210" y="798890"/>
            <a:ext cx="2261580" cy="205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WORKPLACE TOPICS: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Furniture brought from home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Response to fire alarm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Safety with hot work &amp; flammable gases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Thought for safety of 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Attention to detail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Potential for cumulative actions to create major incidents.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703207" y="799817"/>
            <a:ext cx="4077976" cy="332450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WATER EXTINGUISHER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7C2549-BA03-40AC-A2A7-155039DD03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654" y="1290916"/>
            <a:ext cx="3529890" cy="43346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1DD3DD-F250-454A-99F6-F43A385ED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7544" y="1408001"/>
            <a:ext cx="2145978" cy="418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57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703207" y="799817"/>
            <a:ext cx="4077976" cy="332450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GB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A.F.F.F. (Foam Spray)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359A8BE-03E7-43DE-AC5D-2CA27F8D4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1014440"/>
            <a:ext cx="3878932" cy="4829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6CFC63-C815-4879-AA45-B7C63E381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504" y="1386663"/>
            <a:ext cx="2255716" cy="408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7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703207" y="799817"/>
            <a:ext cx="4077976" cy="33245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GB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DRY POWDER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CEB43B-4F3F-4338-9F2A-5BB53994F2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792251"/>
            <a:ext cx="4176122" cy="52734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3832FB-6EBA-4B07-880F-7FB2CFE7AD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8597" y="1031176"/>
            <a:ext cx="2274005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703207" y="799817"/>
            <a:ext cx="4077976" cy="332450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GB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Carbon Dioxide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DFB852-9C8A-4E25-9DD2-E1205AA17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999534"/>
            <a:ext cx="3833813" cy="45469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F54A5B-1757-4107-905F-7BEE2F86B3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6288" y="1136705"/>
            <a:ext cx="2304488" cy="458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6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FOUR GOLDEN RULES OF FIRE</a:t>
            </a:r>
          </a:p>
          <a:p>
            <a:endParaRPr lang="en-GB" dirty="0"/>
          </a:p>
          <a:p>
            <a:r>
              <a:rPr lang="en-GB" dirty="0"/>
              <a:t>Rule One	Fight the fire only if trained and it is safe to do so</a:t>
            </a:r>
          </a:p>
          <a:p>
            <a:endParaRPr lang="en-GB" dirty="0"/>
          </a:p>
          <a:p>
            <a:r>
              <a:rPr lang="en-GB" dirty="0"/>
              <a:t>Rule Two	Always keep yourself between the fire and your escape route</a:t>
            </a:r>
          </a:p>
          <a:p>
            <a:endParaRPr lang="en-GB" dirty="0"/>
          </a:p>
          <a:p>
            <a:r>
              <a:rPr lang="en-GB" dirty="0"/>
              <a:t>Rule Three	Do not fight fires in confined spaces</a:t>
            </a:r>
          </a:p>
          <a:p>
            <a:endParaRPr lang="en-GB" dirty="0"/>
          </a:p>
          <a:p>
            <a:r>
              <a:rPr lang="en-GB" dirty="0"/>
              <a:t>Rule Four	When dealing with fires involving electrical equipment isolate the supply 		  				before tackling fire.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List their obligations and that of their employer with regard to fire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actions to be taken in the event of a fire occurring at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Identify the correct fire extinguisher for use on a range of different fires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how fires occur and spread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how they can reduce the risk of fire occurring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how they may reduce the threat of fire in their homes.</a:t>
            </a:r>
          </a:p>
          <a:p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872575" y="628651"/>
            <a:ext cx="3643150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THE TRIANGLE OF FIRE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B42F96-6D22-4211-BDC2-D63E66649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339" y="1341491"/>
            <a:ext cx="5240980" cy="417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703207" y="799817"/>
            <a:ext cx="3983968" cy="33245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CONDUCTION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32BED0-23D3-4D3A-B7E0-7E185DB64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58" y="977265"/>
            <a:ext cx="5968908" cy="490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04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703207" y="799817"/>
            <a:ext cx="3983968" cy="33245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RADIATION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4039E2-149E-4951-B6F0-8CB25909F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7" y="903985"/>
            <a:ext cx="6115050" cy="505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783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703207" y="799817"/>
            <a:ext cx="3983968" cy="33245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CONVECTION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97C8C7-3E39-46D6-A1B5-5A87F9E20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927" y="838073"/>
            <a:ext cx="6205170" cy="518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07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703207" y="799817"/>
            <a:ext cx="3983968" cy="33245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STARVATION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1A82DB-30D4-46DD-B10C-E8D067851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784" y="1143000"/>
            <a:ext cx="6223456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49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703207" y="799817"/>
            <a:ext cx="3983968" cy="33245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COOLING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930901-70F7-411B-9E59-278E6D476D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475" y="1013173"/>
            <a:ext cx="4052074" cy="483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41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703207" y="799817"/>
            <a:ext cx="3983968" cy="33245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cap="all" dirty="0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SMOTHERING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1" cap="all" dirty="0"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350FD6-8327-498C-8880-317DBCA247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57" t="11308" r="18577" b="10358"/>
          <a:stretch/>
        </p:blipFill>
        <p:spPr>
          <a:xfrm>
            <a:off x="1304190" y="948607"/>
            <a:ext cx="5592644" cy="496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0127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215</Words>
  <Application>Microsoft Office PowerPoint</Application>
  <PresentationFormat>Widescreen</PresentationFormat>
  <Paragraphs>88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Bookman Old Style</vt:lpstr>
      <vt:lpstr>Rockwell</vt:lpstr>
      <vt:lpstr>Damask</vt:lpstr>
      <vt:lpstr>FIRE SAFETY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FIRE SAFETY </dc:title>
  <dc:creator>David Inglis</dc:creator>
  <cp:lastModifiedBy>David Inglis</cp:lastModifiedBy>
  <cp:revision>7</cp:revision>
  <dcterms:created xsi:type="dcterms:W3CDTF">2021-01-03T06:34:36Z</dcterms:created>
  <dcterms:modified xsi:type="dcterms:W3CDTF">2022-12-28T10:57:16Z</dcterms:modified>
</cp:coreProperties>
</file>