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7" r:id="rId7"/>
    <p:sldId id="268" r:id="rId8"/>
    <p:sldId id="259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AEA66A-2422-43E9-B28D-C263242DE2B0}" v="6" dt="2025-09-25T10:02:45.6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4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Inglis" userId="3be6eadf-8727-4046-9a0a-8118c0e6b931" providerId="ADAL" clId="{E99DB52C-B548-4541-88BC-888389A9100C}"/>
    <pc:docChg chg="modSld">
      <pc:chgData name="David Inglis" userId="3be6eadf-8727-4046-9a0a-8118c0e6b931" providerId="ADAL" clId="{E99DB52C-B548-4541-88BC-888389A9100C}" dt="2025-09-25T10:02:45.665" v="5" actId="20577"/>
      <pc:docMkLst>
        <pc:docMk/>
      </pc:docMkLst>
      <pc:sldChg chg="modSp">
        <pc:chgData name="David Inglis" userId="3be6eadf-8727-4046-9a0a-8118c0e6b931" providerId="ADAL" clId="{E99DB52C-B548-4541-88BC-888389A9100C}" dt="2025-09-25T10:02:45.665" v="5" actId="20577"/>
        <pc:sldMkLst>
          <pc:docMk/>
          <pc:sldMk cId="3111817809" sldId="265"/>
        </pc:sldMkLst>
        <pc:spChg chg="mod">
          <ac:chgData name="David Inglis" userId="3be6eadf-8727-4046-9a0a-8118c0e6b931" providerId="ADAL" clId="{E99DB52C-B548-4541-88BC-888389A9100C}" dt="2025-09-25T10:02:45.665" v="5" actId="20577"/>
          <ac:spMkLst>
            <pc:docMk/>
            <pc:sldMk cId="3111817809" sldId="265"/>
            <ac:spMk id="4" creationId="{9E434501-BAEF-404B-B995-A1EBC2082C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25/09/2025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Health &amp; safety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DAD6EB8C-0210-A56A-36EE-EE942A406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767" y="682574"/>
            <a:ext cx="2518465" cy="229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BIRD’S TRIANGLE – SHOWING NEAR MISSES  - ACT ON THESE TO AVOID HARM LATER</a:t>
            </a:r>
          </a:p>
          <a:p>
            <a:endParaRPr lang="en-GB" b="1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A3F56A-9C3F-417C-AAB9-2A6124160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084" y="1369843"/>
            <a:ext cx="4981831" cy="411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 legal obligations of yourself and your employer regarding health and safety at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a range of hazards in your working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a range of harms that could be caused by hazards in your working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importance of following hazard controls that have been put in 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discussed implemented health &amp; safety measures in place at the workplace.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WHY DO ORGANISATIONS MANAGE HEALTH &amp; SAFETY?</a:t>
            </a:r>
          </a:p>
          <a:p>
            <a:endParaRPr lang="en-GB" dirty="0"/>
          </a:p>
          <a:p>
            <a:r>
              <a:rPr lang="en-GB" dirty="0"/>
              <a:t>Ethical &amp; Moral Considerations</a:t>
            </a:r>
          </a:p>
          <a:p>
            <a:endParaRPr lang="en-GB" dirty="0"/>
          </a:p>
          <a:p>
            <a:r>
              <a:rPr lang="en-GB" dirty="0"/>
              <a:t>Legal Requirements</a:t>
            </a:r>
          </a:p>
          <a:p>
            <a:endParaRPr lang="en-GB" dirty="0"/>
          </a:p>
          <a:p>
            <a:r>
              <a:rPr lang="en-GB" dirty="0"/>
              <a:t>Financial Matters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GOOD MANAGEMENT PRACTICE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98D6DF-82C0-4B80-B7A7-8A922EFF0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466" y="1333254"/>
            <a:ext cx="6841067" cy="419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SCENE ONE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961AE5-C695-402A-A8CE-AF5486C77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684" y="307181"/>
            <a:ext cx="5030630" cy="624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SCENE TWO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1A715E-2C5E-4625-9DF1-EF8D75F06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908" y="1039161"/>
            <a:ext cx="6706181" cy="477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SCENE THREE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EB362B-B61A-4C3A-A61B-00AF6C857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355" y="396656"/>
            <a:ext cx="4803289" cy="60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2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Health &amp; Safety At Work (ETC) ACT 1974</a:t>
            </a:r>
          </a:p>
          <a:p>
            <a:endParaRPr lang="en-GB" b="1" dirty="0"/>
          </a:p>
          <a:p>
            <a:r>
              <a:rPr lang="en-GB" b="1" dirty="0"/>
              <a:t>Employer must:</a:t>
            </a:r>
          </a:p>
          <a:p>
            <a:r>
              <a:rPr lang="en-GB" b="1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Provide information, training, instruction &amp; supervision.</a:t>
            </a:r>
          </a:p>
          <a:p>
            <a:endParaRPr lang="en-GB" b="1" dirty="0"/>
          </a:p>
          <a:p>
            <a:r>
              <a:rPr lang="en-GB" b="1" dirty="0"/>
              <a:t>Employee: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Must co-operate with the employer in performing duties under the act and report any health and safety concerns.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SOME GENERAL HEALTH &amp; SAFETY TOPICS INCLUDED IN LEARNER CHECKS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&amp; Safety Policy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Fire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Electricity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Accidents &amp; First Aid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Noise &amp; Personal Protective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Preventing Falls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Harmful Substances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Display Screen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Drink, Drugs, Lone Working &amp; Violence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Housekeeping Arrangements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&amp; Safety Concerns.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253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Bookman Old Style</vt:lpstr>
      <vt:lpstr>Rockwell</vt:lpstr>
      <vt:lpstr>Damask</vt:lpstr>
      <vt:lpstr>  Health &amp; safety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COSHH AWARENESS </dc:title>
  <dc:creator>David Inglis</dc:creator>
  <cp:lastModifiedBy>David Inglis</cp:lastModifiedBy>
  <cp:revision>7</cp:revision>
  <dcterms:created xsi:type="dcterms:W3CDTF">2021-01-01T06:08:58Z</dcterms:created>
  <dcterms:modified xsi:type="dcterms:W3CDTF">2025-09-25T10:02:52Z</dcterms:modified>
</cp:coreProperties>
</file>