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SAFEGUARDING CHILDREN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E870EEE1-2C0E-E8BF-2F71-888612111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444" y="913424"/>
            <a:ext cx="2009112" cy="183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ADDITIONAL DANGERS TO CHILDREN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Female Genital Mutilation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Child Trafficking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Radicalisation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Internet &amp; Online Social Networking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Bullying.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93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RESPONDING:</a:t>
            </a:r>
          </a:p>
          <a:p>
            <a:endParaRPr lang="en-GB" dirty="0"/>
          </a:p>
          <a:p>
            <a:r>
              <a:rPr lang="en-GB" dirty="0"/>
              <a:t>Do...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Remain calm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Listen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Acknowledge regret, show concern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Reassure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Treat seriously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what happens next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Allow someone to talk - ask 'open' questions. </a:t>
            </a:r>
          </a:p>
        </p:txBody>
      </p:sp>
    </p:spTree>
    <p:extLst>
      <p:ext uri="{BB962C8B-B14F-4D97-AF65-F5344CB8AC3E}">
        <p14:creationId xmlns:p14="http://schemas.microsoft.com/office/powerpoint/2010/main" val="318902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RESPONDING:</a:t>
            </a:r>
          </a:p>
          <a:p>
            <a:endParaRPr lang="en-GB" dirty="0"/>
          </a:p>
          <a:p>
            <a:r>
              <a:rPr lang="en-GB" dirty="0"/>
              <a:t>Don't...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Press the child for more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Promise to keep secrets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Make promises you are unable to keep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 judgemental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Stop a child who is freely recalling significant 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Break the confidentiality agreed between the child disclosing the information, yourself and your line manager.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177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REPORTING:</a:t>
            </a:r>
          </a:p>
          <a:p>
            <a:endParaRPr lang="en-GB" dirty="0"/>
          </a:p>
          <a:p>
            <a:r>
              <a:rPr lang="en-GB" dirty="0"/>
              <a:t>If you see, hear about or suspect child abuse, you have a duty to report the information to your line manager, or Designated Safeguarding Children’s Officer, or the Police as soon as possible.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965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RECORDING:</a:t>
            </a:r>
          </a:p>
          <a:p>
            <a:endParaRPr lang="en-GB" dirty="0"/>
          </a:p>
          <a:p>
            <a:r>
              <a:rPr lang="en-GB" dirty="0"/>
              <a:t>Accurate and detailed recording is essential: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Complete the relevant paperwork for your organisation, this must be in a black 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Consider confidentiality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Record if you saw the event, or when the allegation was made including the date, time and place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Record exactly what was said, using their words, and by whom, this must not include your own opinion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Make sure other people will be able to read your writing and put your signature and date.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123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pPr algn="ctr"/>
            <a:r>
              <a:rPr lang="en-GB" b="1" dirty="0"/>
              <a:t>SAFEGUARDING CHILDREN &amp; YOUNG PEOPLE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Child Abuse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You have a duty to act! </a:t>
            </a:r>
          </a:p>
          <a:p>
            <a:pPr algn="ctr"/>
            <a:endParaRPr lang="en-GB" dirty="0"/>
          </a:p>
          <a:p>
            <a:pPr algn="ctr"/>
            <a:r>
              <a:rPr lang="en-GB" sz="2400" dirty="0"/>
              <a:t>Every Child Matters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5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about child maltreatment in its different forms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about relevance of parental, family and carer factors such as domestic abuse, mental and physical ill-health, substance and alcohol misuse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what to do if there are concerns about child maltreatment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about the importance of sharing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what to do if they feel that their concerns are not being taken seriously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the risks associated with the internet and online social networking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what the term ‘Looked after child’ means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 able to recognise possible signs of child maltreatment as this relates to their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 able to seek appropriate advice and report concerns, and feel confident that they have been listened to.</a:t>
            </a:r>
          </a:p>
          <a:p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INVESTIGATING CHILD ABUSE ALLEGATIONS</a:t>
            </a:r>
          </a:p>
          <a:p>
            <a:endParaRPr lang="en-GB" dirty="0"/>
          </a:p>
          <a:p>
            <a:r>
              <a:rPr lang="en-GB" dirty="0"/>
              <a:t>There are three agencies that are legally mandated to investigate child safeguarding issues: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National Society for the Prevention of Cruelty to Children (NSPCC)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Police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Local Authority Child Protection Team.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THE CHILDREN’S ACT 1989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Under the Children Act 1989, children that are defined as being "in need" are: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Those who are unlikely to reach or maintain a satisfactory level of health or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Those whose health and development will be significantly impaired without the provision of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Those who have a disability.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C33F8A-2799-4260-9860-5E9850E80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9158" y="536137"/>
            <a:ext cx="1615580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THE CHILDREN’S ACT 1989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There are two critical factors that must be taken into account when deciding whether a child is in need or not: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will happen to a child’s health or development without the services being provided?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likely effect the services will have on the child’s standard of health and development.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C33F8A-2799-4260-9860-5E9850E80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9158" y="536137"/>
            <a:ext cx="1615580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1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CATEGORIES OF CHILD ABUSE</a:t>
            </a:r>
          </a:p>
          <a:p>
            <a:endParaRPr lang="en-GB" dirty="0"/>
          </a:p>
          <a:p>
            <a:r>
              <a:rPr lang="en-GB" dirty="0"/>
              <a:t>Abuse and neglect are forms of maltreatment of a child. Somebody may abuse or neglect a child either directly by inflicting harm, or indirectly, by failing to act to prevent harm. Children may be abused in a family or in an institutional or community setting; by those known to them; or, more rarely, by a stranger. They may be abused by an adult or adults, or another child or children. (NSPCC Fact Sheet 2009).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518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CATEGORIES OF CHILD ABUSE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Physical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Sexual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Emotional &amp; Psychological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Neglect.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95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CHILD ABUSE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Who might abuse?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Where might abuse take place?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415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INDICATORS OF CHILD ABUSE</a:t>
            </a:r>
          </a:p>
          <a:p>
            <a:endParaRPr lang="en-GB" dirty="0"/>
          </a:p>
          <a:p>
            <a:r>
              <a:rPr lang="en-GB" dirty="0"/>
              <a:t>WORKBOOK EXERCISE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351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166</TotalTime>
  <Words>645</Words>
  <Application>Microsoft Office PowerPoint</Application>
  <PresentationFormat>Widescreen</PresentationFormat>
  <Paragraphs>133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Bookman Old Style</vt:lpstr>
      <vt:lpstr>Rockwell</vt:lpstr>
      <vt:lpstr>Damask</vt:lpstr>
      <vt:lpstr>SAFEGUARDING CHILDREN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</dc:title>
  <dc:creator>Healthcare Trainers Network</dc:creator>
  <cp:lastModifiedBy>David Inglis</cp:lastModifiedBy>
  <cp:revision>26</cp:revision>
  <dcterms:created xsi:type="dcterms:W3CDTF">2020-12-27T08:34:17Z</dcterms:created>
  <dcterms:modified xsi:type="dcterms:W3CDTF">2022-12-28T13:47:10Z</dcterms:modified>
</cp:coreProperties>
</file>