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5" r:id="rId9"/>
    <p:sldId id="273" r:id="rId10"/>
    <p:sldId id="27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DEMENTIA AWARENESS</a:t>
            </a:r>
            <a:br>
              <a:rPr lang="en-GB" dirty="0"/>
            </a:br>
            <a:endParaRPr lang="en-GB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1C853F5-D42A-7657-7F09-4E2DF8855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2" y="929836"/>
            <a:ext cx="1984376" cy="179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LEGAL ASPECTS</a:t>
            </a:r>
          </a:p>
          <a:p>
            <a:endParaRPr lang="en-GB" dirty="0"/>
          </a:p>
          <a:p>
            <a:r>
              <a:rPr lang="en-GB" dirty="0"/>
              <a:t>Legislation and polices developed to promote human rights, inclusion, equal life chances and citizenship of individuals with dementia, mental health needs or learning disabilities:</a:t>
            </a:r>
          </a:p>
          <a:p>
            <a:endParaRPr lang="en-GB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Human Rights Act 1998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Care Act 2014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Data Protection Act 2018 together with the General Data Protection Regulation (GDPR)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Safeguarding Adults National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Fundamental Standards of Quality and Safety. </a:t>
            </a:r>
          </a:p>
        </p:txBody>
      </p:sp>
    </p:spTree>
    <p:extLst>
      <p:ext uri="{BB962C8B-B14F-4D97-AF65-F5344CB8AC3E}">
        <p14:creationId xmlns:p14="http://schemas.microsoft.com/office/powerpoint/2010/main" val="302587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how to improve care delivered to people with dementia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how to support relationships of people with dementia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List reasons for behaviour we may find difficult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List the different types of dementia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what it may be like to have dementia.</a:t>
            </a:r>
          </a:p>
          <a:p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DEMENTIA AWARENESS</a:t>
            </a:r>
          </a:p>
          <a:p>
            <a:endParaRPr lang="en-GB" dirty="0"/>
          </a:p>
          <a:p>
            <a:r>
              <a:rPr lang="en-GB" dirty="0"/>
              <a:t>What is dementia?</a:t>
            </a:r>
          </a:p>
          <a:p>
            <a:endParaRPr lang="en-GB" dirty="0"/>
          </a:p>
          <a:p>
            <a:r>
              <a:rPr lang="en-GB" dirty="0"/>
              <a:t>What does this mean?</a:t>
            </a:r>
          </a:p>
          <a:p>
            <a:endParaRPr lang="en-GB" dirty="0"/>
          </a:p>
          <a:p>
            <a:r>
              <a:rPr lang="en-GB" dirty="0"/>
              <a:t>Who gets dementia?</a:t>
            </a:r>
          </a:p>
          <a:p>
            <a:endParaRPr lang="en-GB" dirty="0"/>
          </a:p>
          <a:p>
            <a:r>
              <a:rPr lang="en-GB" dirty="0"/>
              <a:t>What causes dementia?.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SIGNS AND SYMPTOMS:</a:t>
            </a:r>
          </a:p>
          <a:p>
            <a:endParaRPr lang="en-GB" dirty="0"/>
          </a:p>
          <a:p>
            <a:r>
              <a:rPr lang="en-GB" dirty="0"/>
              <a:t>Signs and symptoms are never the same and never follow a set pattern, but they do include: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Unable to remember things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Unable to make an important decision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Unable to look after themselves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Difficulty in expressing thoughts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Difficulty in understanding instructions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Unable to find their way around familiar surroundings.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EARLY DETECTION &amp; DIAGNOSIS</a:t>
            </a:r>
          </a:p>
          <a:p>
            <a:endParaRPr lang="en-GB" dirty="0"/>
          </a:p>
          <a:p>
            <a:r>
              <a:rPr lang="en-GB" dirty="0"/>
              <a:t>Early detection and diagnosis is important as it: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Clears up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Helps the individual and their family / friends to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Identifies possible treatments and therapies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Provides the right information, resources and support.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CASE STUDY</a:t>
            </a:r>
          </a:p>
          <a:p>
            <a:endParaRPr lang="en-GB" dirty="0"/>
          </a:p>
          <a:p>
            <a:r>
              <a:rPr lang="en-GB" dirty="0"/>
              <a:t>Mr X has been admitted to hospital, he has spent the last hour in casualty waiting for a bed and arrives on the ward at 23-00hrs he has had a small stroke. He has a diagnosis of Alzheimer’s disease. The lights are dimmed on the ward because most of the patients have already settled to sleep. The employees are busy with 2 patients who are unwell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The nurse in charge asks one of the care assistants to help Mr X get comfortable and help him into bed; this requires assisting him to change into his pyjamas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The care assistant comes away from the side room and greets Mr X. She makes sure he is safely at his bed and she will be back in a few minutes to assist him to get changed and as she leaves she pulls the screens around his bed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When the care assistant returns and enters she finds Mr X asleep. She wakes him and begins to assist him by removing his clothing</a:t>
            </a:r>
          </a:p>
          <a:p>
            <a:endParaRPr lang="en-GB" dirty="0"/>
          </a:p>
          <a:p>
            <a:r>
              <a:rPr lang="en-GB" dirty="0"/>
              <a:t>If you were Mr X what would you do?.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UNDERSTANDING DIFFICULT BEHAVIOUR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Often service users are not being deliberately difficult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It is not their fault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Deteriorate faster with underlying physical problem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Allow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Allow them to express their feelings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of aids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take their behaviour or insults personally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Learn as much as you can about your service users.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9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EXERCISE</a:t>
            </a:r>
          </a:p>
          <a:p>
            <a:endParaRPr lang="en-GB" dirty="0"/>
          </a:p>
          <a:p>
            <a:r>
              <a:rPr lang="en-GB" dirty="0"/>
              <a:t>Wandering</a:t>
            </a:r>
          </a:p>
          <a:p>
            <a:endParaRPr lang="en-GB" dirty="0"/>
          </a:p>
          <a:p>
            <a:r>
              <a:rPr lang="en-GB" dirty="0"/>
              <a:t>Two weeks ago Mr Jones come to the residential care home you work in. Since his arrival he has not settled and is constantly wandering about the home; entering other service users rooms; picking items up; and generally he has to be watched constantly by the employees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What could be the reasons for Mr Jones’s behaviour?.</a:t>
            </a:r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EXERCISE</a:t>
            </a:r>
          </a:p>
          <a:p>
            <a:endParaRPr lang="en-GB" dirty="0"/>
          </a:p>
          <a:p>
            <a:r>
              <a:rPr lang="en-GB" dirty="0"/>
              <a:t>Supporting Relationships</a:t>
            </a:r>
          </a:p>
          <a:p>
            <a:endParaRPr lang="en-GB" dirty="0"/>
          </a:p>
          <a:p>
            <a:r>
              <a:rPr lang="en-GB" dirty="0"/>
              <a:t>The relationships we have with others strengthen our sense of personal identity. They give us the sense of self-worth, trust and love</a:t>
            </a:r>
          </a:p>
          <a:p>
            <a:endParaRPr lang="en-GB" dirty="0"/>
          </a:p>
          <a:p>
            <a:r>
              <a:rPr lang="en-GB" dirty="0"/>
              <a:t>What sort of relationships should we be encouraging for service users?.</a:t>
            </a:r>
          </a:p>
        </p:txBody>
      </p:sp>
    </p:spTree>
    <p:extLst>
      <p:ext uri="{BB962C8B-B14F-4D97-AF65-F5344CB8AC3E}">
        <p14:creationId xmlns:p14="http://schemas.microsoft.com/office/powerpoint/2010/main" val="49290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99</TotalTime>
  <Words>575</Words>
  <Application>Microsoft Office PowerPoint</Application>
  <PresentationFormat>Widescreen</PresentationFormat>
  <Paragraphs>102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Bookman Old Style</vt:lpstr>
      <vt:lpstr>Rockwell</vt:lpstr>
      <vt:lpstr>Damask</vt:lpstr>
      <vt:lpstr>DEMENTIA AWARENESS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17</cp:revision>
  <dcterms:created xsi:type="dcterms:W3CDTF">2020-12-27T08:34:17Z</dcterms:created>
  <dcterms:modified xsi:type="dcterms:W3CDTF">2022-12-28T10:09:46Z</dcterms:modified>
</cp:coreProperties>
</file>