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9" r:id="rId3"/>
    <p:sldId id="310" r:id="rId4"/>
    <p:sldId id="316" r:id="rId5"/>
    <p:sldId id="317" r:id="rId6"/>
    <p:sldId id="311" r:id="rId7"/>
    <p:sldId id="320" r:id="rId8"/>
    <p:sldId id="323" r:id="rId9"/>
    <p:sldId id="322" r:id="rId10"/>
    <p:sldId id="321" r:id="rId11"/>
    <p:sldId id="313" r:id="rId12"/>
    <p:sldId id="265" r:id="rId13"/>
    <p:sldId id="304" r:id="rId14"/>
    <p:sldId id="306" r:id="rId15"/>
    <p:sldId id="307" r:id="rId16"/>
    <p:sldId id="312" r:id="rId17"/>
    <p:sldId id="263" r:id="rId18"/>
    <p:sldId id="267" r:id="rId19"/>
    <p:sldId id="325" r:id="rId20"/>
    <p:sldId id="30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7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6496"/>
    <a:srgbClr val="523089"/>
    <a:srgbClr val="554C90"/>
    <a:srgbClr val="A2CECB"/>
    <a:srgbClr val="65AD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53" autoAdjust="0"/>
    <p:restoredTop sz="94660"/>
  </p:normalViewPr>
  <p:slideViewPr>
    <p:cSldViewPr snapToGrid="0" showGuides="1">
      <p:cViewPr varScale="1">
        <p:scale>
          <a:sx n="77" d="100"/>
          <a:sy n="77" d="100"/>
        </p:scale>
        <p:origin x="76" y="72"/>
      </p:cViewPr>
      <p:guideLst>
        <p:guide orient="horz" pos="2115"/>
        <p:guide pos="377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7652F-0E47-4A56-95E1-91C592F649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DECD7E-94FC-4F4E-AC5E-B44E94E0EF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D1566E-FDCD-4A8B-A9F4-EEE22EAFB77F}"/>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5" name="Footer Placeholder 4">
            <a:extLst>
              <a:ext uri="{FF2B5EF4-FFF2-40B4-BE49-F238E27FC236}">
                <a16:creationId xmlns:a16="http://schemas.microsoft.com/office/drawing/2014/main" id="{45A0E2F1-A690-4BCF-AB7D-97CFDAAB5A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D2D960-18E6-4A36-943F-294E8958455F}"/>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328760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8219C-89C7-4C5C-B55F-11DC36E833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0AB576-2A88-4BFF-9E82-8380EF6D9DC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F2BD33-769A-4D6B-A958-3367DFC8CD9F}"/>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5" name="Footer Placeholder 4">
            <a:extLst>
              <a:ext uri="{FF2B5EF4-FFF2-40B4-BE49-F238E27FC236}">
                <a16:creationId xmlns:a16="http://schemas.microsoft.com/office/drawing/2014/main" id="{8331F90C-F8F9-4293-BEAD-86324D8A23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AFA520-AF72-477A-B5B5-1E93750E6339}"/>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857761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68E6-255A-404E-B4D6-0FBA06F65E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B05B67-FC53-47D5-A0B8-500A4A62E7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BB8FEDD-4F08-4700-A4B0-3811C19F8D99}"/>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5" name="Footer Placeholder 4">
            <a:extLst>
              <a:ext uri="{FF2B5EF4-FFF2-40B4-BE49-F238E27FC236}">
                <a16:creationId xmlns:a16="http://schemas.microsoft.com/office/drawing/2014/main" id="{F2B1B36A-53AB-4CB7-87ED-E33F7180D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A09BD6-4D2B-45DE-8EC3-C93E15205A4C}"/>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3821842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62040-9D2F-44AC-8200-7E1CF809BB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A1193-A59C-40CC-9D42-462E2141744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455F0F-9EF3-46AE-8B8E-96AF2691298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621210-4FCB-44EE-92E8-5B1A097A5A3F}"/>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6" name="Footer Placeholder 5">
            <a:extLst>
              <a:ext uri="{FF2B5EF4-FFF2-40B4-BE49-F238E27FC236}">
                <a16:creationId xmlns:a16="http://schemas.microsoft.com/office/drawing/2014/main" id="{0675BCA6-5C59-4659-BB0E-0CB08A5F7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D6071E-2E53-4E92-AF34-C4DD44A02F99}"/>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1644380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4268-DFDE-474A-B4F9-288AE72273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13E8C3-93E3-4A4F-AE37-2B9AEB5613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455CD34-5907-4B4C-A4A3-050A5AD7FCD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06B0FA-DB1D-460B-8CAF-2203F34D21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283E4B5-A0C1-4544-B502-1FCC67C0EBE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D70CD7-8858-40B8-A94C-7C991FB8E29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8" name="Footer Placeholder 7">
            <a:extLst>
              <a:ext uri="{FF2B5EF4-FFF2-40B4-BE49-F238E27FC236}">
                <a16:creationId xmlns:a16="http://schemas.microsoft.com/office/drawing/2014/main" id="{D7288C5D-ADF3-4F65-B710-F621E45731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ED0126-DF14-4E39-8607-3EF73DB1D575}"/>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3087579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41660-D177-4CF4-AC87-31060EB4D3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A629B3-F33F-43E5-B81C-73061211195D}"/>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4" name="Footer Placeholder 3">
            <a:extLst>
              <a:ext uri="{FF2B5EF4-FFF2-40B4-BE49-F238E27FC236}">
                <a16:creationId xmlns:a16="http://schemas.microsoft.com/office/drawing/2014/main" id="{2AF0E448-B73E-4CCC-BB90-7257BA913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ED09B4-B335-4958-B74F-CF54783D29DA}"/>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2997207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6" name="Picture Placeholder 5">
            <a:extLst>
              <a:ext uri="{FF2B5EF4-FFF2-40B4-BE49-F238E27FC236}">
                <a16:creationId xmlns:a16="http://schemas.microsoft.com/office/drawing/2014/main" id="{E2D9CFBA-48DE-46E5-9895-1E4291D1F7AF}"/>
              </a:ext>
            </a:extLst>
          </p:cNvPr>
          <p:cNvSpPr>
            <a:spLocks noGrp="1"/>
          </p:cNvSpPr>
          <p:nvPr>
            <p:ph type="pic" sz="quarter" idx="13"/>
          </p:nvPr>
        </p:nvSpPr>
        <p:spPr>
          <a:xfrm>
            <a:off x="601663" y="890588"/>
            <a:ext cx="6400800" cy="5124450"/>
          </a:xfrm>
        </p:spPr>
        <p:txBody>
          <a:bodyPr/>
          <a:lstStyle/>
          <a:p>
            <a:endParaRPr lang="en-US"/>
          </a:p>
        </p:txBody>
      </p:sp>
    </p:spTree>
    <p:extLst>
      <p:ext uri="{BB962C8B-B14F-4D97-AF65-F5344CB8AC3E}">
        <p14:creationId xmlns:p14="http://schemas.microsoft.com/office/powerpoint/2010/main" val="154667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10" name="Freeform: Shape 9">
            <a:extLst>
              <a:ext uri="{FF2B5EF4-FFF2-40B4-BE49-F238E27FC236}">
                <a16:creationId xmlns:a16="http://schemas.microsoft.com/office/drawing/2014/main" id="{05513B47-7DF9-42B9-97BA-CB676B4BCE88}"/>
              </a:ext>
            </a:extLst>
          </p:cNvPr>
          <p:cNvSpPr>
            <a:spLocks noGrp="1"/>
          </p:cNvSpPr>
          <p:nvPr>
            <p:ph type="pic" sz="quarter" idx="13"/>
          </p:nvPr>
        </p:nvSpPr>
        <p:spPr>
          <a:xfrm>
            <a:off x="-326571" y="-1767776"/>
            <a:ext cx="14625349" cy="9480952"/>
          </a:xfrm>
          <a:custGeom>
            <a:avLst/>
            <a:gdLst>
              <a:gd name="connsiteX0" fmla="*/ 898072 w 14625349"/>
              <a:gd name="connsiteY0" fmla="*/ 0 h 9480952"/>
              <a:gd name="connsiteX1" fmla="*/ 14625349 w 14625349"/>
              <a:gd name="connsiteY1" fmla="*/ 7925447 h 9480952"/>
              <a:gd name="connsiteX2" fmla="*/ 13727277 w 14625349"/>
              <a:gd name="connsiteY2" fmla="*/ 9480952 h 9480952"/>
              <a:gd name="connsiteX3" fmla="*/ 0 w 14625349"/>
              <a:gd name="connsiteY3" fmla="*/ 1555505 h 9480952"/>
            </a:gdLst>
            <a:ahLst/>
            <a:cxnLst>
              <a:cxn ang="0">
                <a:pos x="connsiteX0" y="connsiteY0"/>
              </a:cxn>
              <a:cxn ang="0">
                <a:pos x="connsiteX1" y="connsiteY1"/>
              </a:cxn>
              <a:cxn ang="0">
                <a:pos x="connsiteX2" y="connsiteY2"/>
              </a:cxn>
              <a:cxn ang="0">
                <a:pos x="connsiteX3" y="connsiteY3"/>
              </a:cxn>
            </a:cxnLst>
            <a:rect l="l" t="t" r="r" b="b"/>
            <a:pathLst>
              <a:path w="14625349" h="9480952">
                <a:moveTo>
                  <a:pt x="898072" y="0"/>
                </a:moveTo>
                <a:lnTo>
                  <a:pt x="14625349" y="7925447"/>
                </a:lnTo>
                <a:lnTo>
                  <a:pt x="13727277" y="9480952"/>
                </a:lnTo>
                <a:lnTo>
                  <a:pt x="0" y="1555505"/>
                </a:lnTo>
                <a:close/>
              </a:path>
            </a:pathLst>
          </a:custGeom>
        </p:spPr>
        <p:txBody>
          <a:bodyPr wrap="square">
            <a:noAutofit/>
          </a:bodyPr>
          <a:lstStyle/>
          <a:p>
            <a:endParaRPr lang="en-US"/>
          </a:p>
        </p:txBody>
      </p:sp>
      <p:sp>
        <p:nvSpPr>
          <p:cNvPr id="13" name="Freeform: Shape 12">
            <a:extLst>
              <a:ext uri="{FF2B5EF4-FFF2-40B4-BE49-F238E27FC236}">
                <a16:creationId xmlns:a16="http://schemas.microsoft.com/office/drawing/2014/main" id="{B3606857-BA2C-48AF-A07A-810115B906FC}"/>
              </a:ext>
            </a:extLst>
          </p:cNvPr>
          <p:cNvSpPr>
            <a:spLocks noGrp="1"/>
          </p:cNvSpPr>
          <p:nvPr>
            <p:ph type="pic" sz="quarter" idx="14"/>
          </p:nvPr>
        </p:nvSpPr>
        <p:spPr>
          <a:xfrm>
            <a:off x="-1194903" y="-298205"/>
            <a:ext cx="14625349" cy="9480952"/>
          </a:xfrm>
          <a:custGeom>
            <a:avLst/>
            <a:gdLst>
              <a:gd name="connsiteX0" fmla="*/ 898072 w 14625349"/>
              <a:gd name="connsiteY0" fmla="*/ 0 h 9480952"/>
              <a:gd name="connsiteX1" fmla="*/ 14625349 w 14625349"/>
              <a:gd name="connsiteY1" fmla="*/ 7925447 h 9480952"/>
              <a:gd name="connsiteX2" fmla="*/ 13727277 w 14625349"/>
              <a:gd name="connsiteY2" fmla="*/ 9480952 h 9480952"/>
              <a:gd name="connsiteX3" fmla="*/ 0 w 14625349"/>
              <a:gd name="connsiteY3" fmla="*/ 1555505 h 9480952"/>
            </a:gdLst>
            <a:ahLst/>
            <a:cxnLst>
              <a:cxn ang="0">
                <a:pos x="connsiteX0" y="connsiteY0"/>
              </a:cxn>
              <a:cxn ang="0">
                <a:pos x="connsiteX1" y="connsiteY1"/>
              </a:cxn>
              <a:cxn ang="0">
                <a:pos x="connsiteX2" y="connsiteY2"/>
              </a:cxn>
              <a:cxn ang="0">
                <a:pos x="connsiteX3" y="connsiteY3"/>
              </a:cxn>
            </a:cxnLst>
            <a:rect l="l" t="t" r="r" b="b"/>
            <a:pathLst>
              <a:path w="14625349" h="9480952">
                <a:moveTo>
                  <a:pt x="898072" y="0"/>
                </a:moveTo>
                <a:lnTo>
                  <a:pt x="14625349" y="7925447"/>
                </a:lnTo>
                <a:lnTo>
                  <a:pt x="13727277" y="9480952"/>
                </a:lnTo>
                <a:lnTo>
                  <a:pt x="0" y="1555505"/>
                </a:lnTo>
                <a:close/>
              </a:path>
            </a:pathLst>
          </a:custGeom>
        </p:spPr>
        <p:txBody>
          <a:bodyPr wrap="square">
            <a:noAutofit/>
          </a:bodyPr>
          <a:lstStyle/>
          <a:p>
            <a:endParaRPr lang="en-US"/>
          </a:p>
        </p:txBody>
      </p:sp>
      <p:sp>
        <p:nvSpPr>
          <p:cNvPr id="16" name="Picture Placeholder 15">
            <a:extLst>
              <a:ext uri="{FF2B5EF4-FFF2-40B4-BE49-F238E27FC236}">
                <a16:creationId xmlns:a16="http://schemas.microsoft.com/office/drawing/2014/main" id="{C130F6B0-6E3C-41FB-AB77-D308841752BB}"/>
              </a:ext>
            </a:extLst>
          </p:cNvPr>
          <p:cNvSpPr>
            <a:spLocks noGrp="1"/>
          </p:cNvSpPr>
          <p:nvPr>
            <p:ph type="pic" sz="quarter" idx="15"/>
          </p:nvPr>
        </p:nvSpPr>
        <p:spPr>
          <a:xfrm>
            <a:off x="838200" y="5453063"/>
            <a:ext cx="925513" cy="555625"/>
          </a:xfrm>
        </p:spPr>
        <p:txBody>
          <a:bodyPr/>
          <a:lstStyle/>
          <a:p>
            <a:endParaRPr lang="en-US"/>
          </a:p>
        </p:txBody>
      </p:sp>
    </p:spTree>
    <p:extLst>
      <p:ext uri="{BB962C8B-B14F-4D97-AF65-F5344CB8AC3E}">
        <p14:creationId xmlns:p14="http://schemas.microsoft.com/office/powerpoint/2010/main" val="1174516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5" name="Picture Placeholder 2">
            <a:extLst>
              <a:ext uri="{FF2B5EF4-FFF2-40B4-BE49-F238E27FC236}">
                <a16:creationId xmlns:a16="http://schemas.microsoft.com/office/drawing/2014/main" id="{D8E00AD5-8ECE-4F53-9343-4AC07AF45E27}"/>
              </a:ext>
            </a:extLst>
          </p:cNvPr>
          <p:cNvSpPr>
            <a:spLocks noGrp="1"/>
          </p:cNvSpPr>
          <p:nvPr>
            <p:ph type="pic" sz="quarter" idx="13"/>
          </p:nvPr>
        </p:nvSpPr>
        <p:spPr>
          <a:xfrm>
            <a:off x="2" y="1725083"/>
            <a:ext cx="12191998" cy="2477948"/>
          </a:xfrm>
        </p:spPr>
      </p:sp>
    </p:spTree>
    <p:extLst>
      <p:ext uri="{BB962C8B-B14F-4D97-AF65-F5344CB8AC3E}">
        <p14:creationId xmlns:p14="http://schemas.microsoft.com/office/powerpoint/2010/main" val="383209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34" name="Picture Placeholder 33">
            <a:extLst>
              <a:ext uri="{FF2B5EF4-FFF2-40B4-BE49-F238E27FC236}">
                <a16:creationId xmlns:a16="http://schemas.microsoft.com/office/drawing/2014/main" id="{09809C1E-AE0D-40D0-8193-E99D420CC299}"/>
              </a:ext>
            </a:extLst>
          </p:cNvPr>
          <p:cNvSpPr>
            <a:spLocks noGrp="1"/>
          </p:cNvSpPr>
          <p:nvPr>
            <p:ph type="pic" sz="quarter" idx="13"/>
          </p:nvPr>
        </p:nvSpPr>
        <p:spPr>
          <a:xfrm>
            <a:off x="587334" y="702093"/>
            <a:ext cx="10962982" cy="5490160"/>
          </a:xfrm>
        </p:spPr>
        <p:txBody>
          <a:bodyPr/>
          <a:lstStyle/>
          <a:p>
            <a:endParaRPr lang="en-US"/>
          </a:p>
        </p:txBody>
      </p:sp>
    </p:spTree>
    <p:extLst>
      <p:ext uri="{BB962C8B-B14F-4D97-AF65-F5344CB8AC3E}">
        <p14:creationId xmlns:p14="http://schemas.microsoft.com/office/powerpoint/2010/main" val="3729139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34" name="Picture Placeholder 33">
            <a:extLst>
              <a:ext uri="{FF2B5EF4-FFF2-40B4-BE49-F238E27FC236}">
                <a16:creationId xmlns:a16="http://schemas.microsoft.com/office/drawing/2014/main" id="{DFCD2D04-6F5B-44A1-92C6-F1EE00AC36ED}"/>
              </a:ext>
            </a:extLst>
          </p:cNvPr>
          <p:cNvSpPr>
            <a:spLocks noGrp="1"/>
          </p:cNvSpPr>
          <p:nvPr>
            <p:ph type="pic" sz="quarter" idx="13"/>
          </p:nvPr>
        </p:nvSpPr>
        <p:spPr>
          <a:xfrm>
            <a:off x="3436938" y="1757363"/>
            <a:ext cx="4864100" cy="2943225"/>
          </a:xfrm>
        </p:spPr>
        <p:txBody>
          <a:bodyPr/>
          <a:lstStyle/>
          <a:p>
            <a:endParaRPr lang="en-US"/>
          </a:p>
        </p:txBody>
      </p:sp>
      <p:sp>
        <p:nvSpPr>
          <p:cNvPr id="36" name="Picture Placeholder 35">
            <a:extLst>
              <a:ext uri="{FF2B5EF4-FFF2-40B4-BE49-F238E27FC236}">
                <a16:creationId xmlns:a16="http://schemas.microsoft.com/office/drawing/2014/main" id="{08C52FFD-60F1-4704-803B-FC3EE48508E3}"/>
              </a:ext>
            </a:extLst>
          </p:cNvPr>
          <p:cNvSpPr>
            <a:spLocks noGrp="1"/>
          </p:cNvSpPr>
          <p:nvPr>
            <p:ph type="pic" sz="quarter" idx="14"/>
          </p:nvPr>
        </p:nvSpPr>
        <p:spPr>
          <a:xfrm>
            <a:off x="2493963" y="3614738"/>
            <a:ext cx="1343025" cy="2339975"/>
          </a:xfrm>
        </p:spPr>
        <p:txBody>
          <a:bodyPr/>
          <a:lstStyle/>
          <a:p>
            <a:endParaRPr lang="en-US"/>
          </a:p>
        </p:txBody>
      </p:sp>
      <p:sp>
        <p:nvSpPr>
          <p:cNvPr id="37" name="Picture Placeholder 35">
            <a:extLst>
              <a:ext uri="{FF2B5EF4-FFF2-40B4-BE49-F238E27FC236}">
                <a16:creationId xmlns:a16="http://schemas.microsoft.com/office/drawing/2014/main" id="{7DBC6071-6C08-47AE-B4A6-3FFA528A706D}"/>
              </a:ext>
            </a:extLst>
          </p:cNvPr>
          <p:cNvSpPr>
            <a:spLocks noGrp="1"/>
          </p:cNvSpPr>
          <p:nvPr>
            <p:ph type="pic" sz="quarter" idx="15"/>
          </p:nvPr>
        </p:nvSpPr>
        <p:spPr>
          <a:xfrm>
            <a:off x="7276204" y="2891645"/>
            <a:ext cx="2219025" cy="2789118"/>
          </a:xfrm>
        </p:spPr>
        <p:txBody>
          <a:bodyPr/>
          <a:lstStyle/>
          <a:p>
            <a:endParaRPr lang="en-US"/>
          </a:p>
        </p:txBody>
      </p:sp>
    </p:spTree>
    <p:extLst>
      <p:ext uri="{BB962C8B-B14F-4D97-AF65-F5344CB8AC3E}">
        <p14:creationId xmlns:p14="http://schemas.microsoft.com/office/powerpoint/2010/main" val="4043955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7" name="Picture Placeholder 6">
            <a:extLst>
              <a:ext uri="{FF2B5EF4-FFF2-40B4-BE49-F238E27FC236}">
                <a16:creationId xmlns:a16="http://schemas.microsoft.com/office/drawing/2014/main" id="{D1FD3406-2F76-49B5-84B2-96A49AFA9460}"/>
              </a:ext>
            </a:extLst>
          </p:cNvPr>
          <p:cNvSpPr>
            <a:spLocks noGrp="1"/>
          </p:cNvSpPr>
          <p:nvPr>
            <p:ph type="pic" sz="quarter" idx="13"/>
          </p:nvPr>
        </p:nvSpPr>
        <p:spPr>
          <a:xfrm>
            <a:off x="838200" y="1733550"/>
            <a:ext cx="4662488" cy="2838450"/>
          </a:xfrm>
        </p:spPr>
        <p:txBody>
          <a:bodyPr/>
          <a:lstStyle/>
          <a:p>
            <a:endParaRPr lang="en-US"/>
          </a:p>
        </p:txBody>
      </p:sp>
    </p:spTree>
    <p:extLst>
      <p:ext uri="{BB962C8B-B14F-4D97-AF65-F5344CB8AC3E}">
        <p14:creationId xmlns:p14="http://schemas.microsoft.com/office/powerpoint/2010/main" val="3465395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10" name="Picture Placeholder 9">
            <a:extLst>
              <a:ext uri="{FF2B5EF4-FFF2-40B4-BE49-F238E27FC236}">
                <a16:creationId xmlns:a16="http://schemas.microsoft.com/office/drawing/2014/main" id="{F17A8B2B-A4A5-4831-B758-A5B75DE9A0B0}"/>
              </a:ext>
            </a:extLst>
          </p:cNvPr>
          <p:cNvSpPr>
            <a:spLocks noGrp="1"/>
          </p:cNvSpPr>
          <p:nvPr>
            <p:ph type="pic" sz="quarter" idx="13"/>
          </p:nvPr>
        </p:nvSpPr>
        <p:spPr>
          <a:xfrm>
            <a:off x="0" y="0"/>
            <a:ext cx="6019800" cy="6858000"/>
          </a:xfrm>
          <a:custGeom>
            <a:avLst/>
            <a:gdLst>
              <a:gd name="connsiteX0" fmla="*/ 1524000 w 6019800"/>
              <a:gd name="connsiteY0" fmla="*/ 0 h 6858000"/>
              <a:gd name="connsiteX1" fmla="*/ 6019800 w 6019800"/>
              <a:gd name="connsiteY1" fmla="*/ 0 h 6858000"/>
              <a:gd name="connsiteX2" fmla="*/ 6019800 w 6019800"/>
              <a:gd name="connsiteY2" fmla="*/ 3429000 h 6858000"/>
              <a:gd name="connsiteX3" fmla="*/ 4251158 w 6019800"/>
              <a:gd name="connsiteY3" fmla="*/ 3429000 h 6858000"/>
              <a:gd name="connsiteX4" fmla="*/ 4251158 w 6019800"/>
              <a:gd name="connsiteY4" fmla="*/ 6858000 h 6858000"/>
              <a:gd name="connsiteX5" fmla="*/ 0 w 6019800"/>
              <a:gd name="connsiteY5" fmla="*/ 6858000 h 6858000"/>
              <a:gd name="connsiteX6" fmla="*/ 0 w 6019800"/>
              <a:gd name="connsiteY6" fmla="*/ 3429000 h 6858000"/>
              <a:gd name="connsiteX7" fmla="*/ 1524000 w 6019800"/>
              <a:gd name="connsiteY7"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9800" h="6858000">
                <a:moveTo>
                  <a:pt x="1524000" y="0"/>
                </a:moveTo>
                <a:lnTo>
                  <a:pt x="6019800" y="0"/>
                </a:lnTo>
                <a:lnTo>
                  <a:pt x="6019800" y="3429000"/>
                </a:lnTo>
                <a:lnTo>
                  <a:pt x="4251158" y="3429000"/>
                </a:lnTo>
                <a:lnTo>
                  <a:pt x="4251158" y="6858000"/>
                </a:lnTo>
                <a:lnTo>
                  <a:pt x="0" y="6858000"/>
                </a:lnTo>
                <a:lnTo>
                  <a:pt x="0" y="3429000"/>
                </a:lnTo>
                <a:lnTo>
                  <a:pt x="152400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2021596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6" name="Picture Placeholder 5">
            <a:extLst>
              <a:ext uri="{FF2B5EF4-FFF2-40B4-BE49-F238E27FC236}">
                <a16:creationId xmlns:a16="http://schemas.microsoft.com/office/drawing/2014/main" id="{02B3808A-5C05-4DF2-BE01-E92AEEE1AEEC}"/>
              </a:ext>
            </a:extLst>
          </p:cNvPr>
          <p:cNvSpPr>
            <a:spLocks noGrp="1"/>
          </p:cNvSpPr>
          <p:nvPr>
            <p:ph type="pic" sz="quarter" idx="13"/>
          </p:nvPr>
        </p:nvSpPr>
        <p:spPr>
          <a:xfrm>
            <a:off x="0" y="0"/>
            <a:ext cx="12192000" cy="6858000"/>
          </a:xfrm>
        </p:spPr>
        <p:txBody>
          <a:bodyPr/>
          <a:lstStyle/>
          <a:p>
            <a:endParaRPr lang="en-US"/>
          </a:p>
        </p:txBody>
      </p:sp>
    </p:spTree>
    <p:extLst>
      <p:ext uri="{BB962C8B-B14F-4D97-AF65-F5344CB8AC3E}">
        <p14:creationId xmlns:p14="http://schemas.microsoft.com/office/powerpoint/2010/main" val="3642909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6" name="Picture Placeholder 5">
            <a:extLst>
              <a:ext uri="{FF2B5EF4-FFF2-40B4-BE49-F238E27FC236}">
                <a16:creationId xmlns:a16="http://schemas.microsoft.com/office/drawing/2014/main" id="{02B3808A-5C05-4DF2-BE01-E92AEEE1AEEC}"/>
              </a:ext>
            </a:extLst>
          </p:cNvPr>
          <p:cNvSpPr>
            <a:spLocks noGrp="1"/>
          </p:cNvSpPr>
          <p:nvPr>
            <p:ph type="pic" sz="quarter" idx="13"/>
          </p:nvPr>
        </p:nvSpPr>
        <p:spPr>
          <a:xfrm>
            <a:off x="0" y="0"/>
            <a:ext cx="12192000" cy="6858000"/>
          </a:xfrm>
        </p:spPr>
        <p:txBody>
          <a:bodyPr/>
          <a:lstStyle/>
          <a:p>
            <a:endParaRPr lang="en-US"/>
          </a:p>
        </p:txBody>
      </p:sp>
      <p:sp>
        <p:nvSpPr>
          <p:cNvPr id="8" name="Picture Placeholder 7">
            <a:extLst>
              <a:ext uri="{FF2B5EF4-FFF2-40B4-BE49-F238E27FC236}">
                <a16:creationId xmlns:a16="http://schemas.microsoft.com/office/drawing/2014/main" id="{6ABF0BA5-EB3E-4310-BD15-AE1FF42C8C08}"/>
              </a:ext>
            </a:extLst>
          </p:cNvPr>
          <p:cNvSpPr>
            <a:spLocks noGrp="1"/>
          </p:cNvSpPr>
          <p:nvPr>
            <p:ph type="pic" sz="quarter" idx="14"/>
          </p:nvPr>
        </p:nvSpPr>
        <p:spPr>
          <a:xfrm>
            <a:off x="7827963" y="1266825"/>
            <a:ext cx="2743200" cy="4797425"/>
          </a:xfrm>
        </p:spPr>
        <p:txBody>
          <a:bodyPr/>
          <a:lstStyle/>
          <a:p>
            <a:endParaRPr lang="en-US"/>
          </a:p>
        </p:txBody>
      </p:sp>
    </p:spTree>
    <p:extLst>
      <p:ext uri="{BB962C8B-B14F-4D97-AF65-F5344CB8AC3E}">
        <p14:creationId xmlns:p14="http://schemas.microsoft.com/office/powerpoint/2010/main" val="4063985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7" name="Picture Placeholder 6">
            <a:extLst>
              <a:ext uri="{FF2B5EF4-FFF2-40B4-BE49-F238E27FC236}">
                <a16:creationId xmlns:a16="http://schemas.microsoft.com/office/drawing/2014/main" id="{98A5C378-F3D2-404A-AB69-8B49522B9143}"/>
              </a:ext>
            </a:extLst>
          </p:cNvPr>
          <p:cNvSpPr>
            <a:spLocks noGrp="1"/>
          </p:cNvSpPr>
          <p:nvPr>
            <p:ph type="pic" sz="quarter" idx="13"/>
          </p:nvPr>
        </p:nvSpPr>
        <p:spPr>
          <a:xfrm>
            <a:off x="2762250" y="2343150"/>
            <a:ext cx="4305300" cy="2476500"/>
          </a:xfrm>
        </p:spPr>
        <p:txBody>
          <a:bodyPr/>
          <a:lstStyle/>
          <a:p>
            <a:endParaRPr lang="en-US"/>
          </a:p>
        </p:txBody>
      </p:sp>
    </p:spTree>
    <p:extLst>
      <p:ext uri="{BB962C8B-B14F-4D97-AF65-F5344CB8AC3E}">
        <p14:creationId xmlns:p14="http://schemas.microsoft.com/office/powerpoint/2010/main" val="2332035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10" name="Picture Placeholder 9">
            <a:extLst>
              <a:ext uri="{FF2B5EF4-FFF2-40B4-BE49-F238E27FC236}">
                <a16:creationId xmlns:a16="http://schemas.microsoft.com/office/drawing/2014/main" id="{1803994F-3C0C-43E7-AF9B-89D5C313978A}"/>
              </a:ext>
            </a:extLst>
          </p:cNvPr>
          <p:cNvSpPr>
            <a:spLocks noGrp="1"/>
          </p:cNvSpPr>
          <p:nvPr>
            <p:ph type="pic" sz="quarter" idx="13"/>
          </p:nvPr>
        </p:nvSpPr>
        <p:spPr>
          <a:xfrm>
            <a:off x="-1" y="0"/>
            <a:ext cx="6361268" cy="6858000"/>
          </a:xfrm>
          <a:custGeom>
            <a:avLst/>
            <a:gdLst>
              <a:gd name="connsiteX0" fmla="*/ 6153316 w 6361268"/>
              <a:gd name="connsiteY0" fmla="*/ 0 h 6858000"/>
              <a:gd name="connsiteX1" fmla="*/ 6361268 w 6361268"/>
              <a:gd name="connsiteY1" fmla="*/ 0 h 6858000"/>
              <a:gd name="connsiteX2" fmla="*/ 6361268 w 6361268"/>
              <a:gd name="connsiteY2" fmla="*/ 4280 h 6858000"/>
              <a:gd name="connsiteX3" fmla="*/ 6153316 w 6361268"/>
              <a:gd name="connsiteY3" fmla="*/ 166914 h 6858000"/>
              <a:gd name="connsiteX4" fmla="*/ 0 w 6361268"/>
              <a:gd name="connsiteY4" fmla="*/ 0 h 6858000"/>
              <a:gd name="connsiteX5" fmla="*/ 6153315 w 6361268"/>
              <a:gd name="connsiteY5" fmla="*/ 0 h 6858000"/>
              <a:gd name="connsiteX6" fmla="*/ 6153315 w 6361268"/>
              <a:gd name="connsiteY6" fmla="*/ 159245 h 6858000"/>
              <a:gd name="connsiteX7" fmla="*/ 4380411 w 6361268"/>
              <a:gd name="connsiteY7" fmla="*/ 1932149 h 6858000"/>
              <a:gd name="connsiteX8" fmla="*/ 4239756 w 6361268"/>
              <a:gd name="connsiteY8" fmla="*/ 2017601 h 6858000"/>
              <a:gd name="connsiteX9" fmla="*/ 3448147 w 6361268"/>
              <a:gd name="connsiteY9" fmla="*/ 3301148 h 6858000"/>
              <a:gd name="connsiteX10" fmla="*/ 3438847 w 6361268"/>
              <a:gd name="connsiteY10" fmla="*/ 3448574 h 6858000"/>
              <a:gd name="connsiteX11" fmla="*/ 3431843 w 6361268"/>
              <a:gd name="connsiteY11" fmla="*/ 3448574 h 6858000"/>
              <a:gd name="connsiteX12" fmla="*/ 3431843 w 6361268"/>
              <a:gd name="connsiteY12" fmla="*/ 3636945 h 6858000"/>
              <a:gd name="connsiteX13" fmla="*/ 3430987 w 6361268"/>
              <a:gd name="connsiteY13" fmla="*/ 3636945 h 6858000"/>
              <a:gd name="connsiteX14" fmla="*/ 3431843 w 6361268"/>
              <a:gd name="connsiteY14" fmla="*/ 3659560 h 6858000"/>
              <a:gd name="connsiteX15" fmla="*/ 3431843 w 6361268"/>
              <a:gd name="connsiteY15" fmla="*/ 3694008 h 6858000"/>
              <a:gd name="connsiteX16" fmla="*/ 3433151 w 6361268"/>
              <a:gd name="connsiteY16" fmla="*/ 3694008 h 6858000"/>
              <a:gd name="connsiteX17" fmla="*/ 3436319 w 6361268"/>
              <a:gd name="connsiteY17" fmla="*/ 3777654 h 6858000"/>
              <a:gd name="connsiteX18" fmla="*/ 4547935 w 6361268"/>
              <a:gd name="connsiteY18" fmla="*/ 5322029 h 6858000"/>
              <a:gd name="connsiteX19" fmla="*/ 4701431 w 6361268"/>
              <a:gd name="connsiteY19" fmla="*/ 5378209 h 6858000"/>
              <a:gd name="connsiteX20" fmla="*/ 3221641 w 6361268"/>
              <a:gd name="connsiteY20" fmla="*/ 6858000 h 6858000"/>
              <a:gd name="connsiteX21" fmla="*/ 0 w 6361268"/>
              <a:gd name="connsiteY2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61268" h="6858000">
                <a:moveTo>
                  <a:pt x="6153316" y="0"/>
                </a:moveTo>
                <a:lnTo>
                  <a:pt x="6361268" y="0"/>
                </a:lnTo>
                <a:lnTo>
                  <a:pt x="6361268" y="4280"/>
                </a:lnTo>
                <a:lnTo>
                  <a:pt x="6153316" y="166914"/>
                </a:lnTo>
                <a:close/>
                <a:moveTo>
                  <a:pt x="0" y="0"/>
                </a:moveTo>
                <a:lnTo>
                  <a:pt x="6153315" y="0"/>
                </a:lnTo>
                <a:lnTo>
                  <a:pt x="6153315" y="159245"/>
                </a:lnTo>
                <a:lnTo>
                  <a:pt x="4380411" y="1932149"/>
                </a:lnTo>
                <a:lnTo>
                  <a:pt x="4239756" y="2017601"/>
                </a:lnTo>
                <a:cubicBezTo>
                  <a:pt x="3814099" y="2305168"/>
                  <a:pt x="3516015" y="2767230"/>
                  <a:pt x="3448147" y="3301148"/>
                </a:cubicBezTo>
                <a:lnTo>
                  <a:pt x="3438847" y="3448574"/>
                </a:lnTo>
                <a:lnTo>
                  <a:pt x="3431843" y="3448574"/>
                </a:lnTo>
                <a:lnTo>
                  <a:pt x="3431843" y="3636945"/>
                </a:lnTo>
                <a:lnTo>
                  <a:pt x="3430987" y="3636945"/>
                </a:lnTo>
                <a:lnTo>
                  <a:pt x="3431843" y="3659560"/>
                </a:lnTo>
                <a:lnTo>
                  <a:pt x="3431843" y="3694008"/>
                </a:lnTo>
                <a:lnTo>
                  <a:pt x="3433151" y="3694008"/>
                </a:lnTo>
                <a:lnTo>
                  <a:pt x="3436319" y="3777654"/>
                </a:lnTo>
                <a:cubicBezTo>
                  <a:pt x="3489323" y="4474247"/>
                  <a:pt x="3932575" y="5061754"/>
                  <a:pt x="4547935" y="5322029"/>
                </a:cubicBezTo>
                <a:lnTo>
                  <a:pt x="4701431" y="5378209"/>
                </a:lnTo>
                <a:lnTo>
                  <a:pt x="3221641"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3357317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8" name="Picture Placeholder 7">
            <a:extLst>
              <a:ext uri="{FF2B5EF4-FFF2-40B4-BE49-F238E27FC236}">
                <a16:creationId xmlns:a16="http://schemas.microsoft.com/office/drawing/2014/main" id="{B4226F89-EA64-4D38-AB46-02E4082F9DB4}"/>
              </a:ext>
            </a:extLst>
          </p:cNvPr>
          <p:cNvSpPr>
            <a:spLocks noGrp="1"/>
          </p:cNvSpPr>
          <p:nvPr>
            <p:ph type="pic" sz="quarter" idx="13"/>
          </p:nvPr>
        </p:nvSpPr>
        <p:spPr>
          <a:xfrm>
            <a:off x="1420176" y="902855"/>
            <a:ext cx="5771210" cy="5228745"/>
          </a:xfrm>
          <a:custGeom>
            <a:avLst/>
            <a:gdLst>
              <a:gd name="connsiteX0" fmla="*/ 927855 w 5771210"/>
              <a:gd name="connsiteY0" fmla="*/ 0 h 5228745"/>
              <a:gd name="connsiteX1" fmla="*/ 4832388 w 5771210"/>
              <a:gd name="connsiteY1" fmla="*/ 0 h 5228745"/>
              <a:gd name="connsiteX2" fmla="*/ 5644221 w 5771210"/>
              <a:gd name="connsiteY2" fmla="*/ 1387480 h 5228745"/>
              <a:gd name="connsiteX3" fmla="*/ 3698398 w 5771210"/>
              <a:gd name="connsiteY3" fmla="*/ 4766252 h 5228745"/>
              <a:gd name="connsiteX4" fmla="*/ 2074731 w 5771210"/>
              <a:gd name="connsiteY4" fmla="*/ 4766252 h 5228745"/>
              <a:gd name="connsiteX5" fmla="*/ 128908 w 5771210"/>
              <a:gd name="connsiteY5" fmla="*/ 1387480 h 5228745"/>
              <a:gd name="connsiteX6" fmla="*/ 927855 w 5771210"/>
              <a:gd name="connsiteY6" fmla="*/ 0 h 5228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1210" h="5228745">
                <a:moveTo>
                  <a:pt x="927855" y="0"/>
                </a:moveTo>
                <a:cubicBezTo>
                  <a:pt x="927855" y="0"/>
                  <a:pt x="927855" y="0"/>
                  <a:pt x="4832388" y="0"/>
                </a:cubicBezTo>
                <a:cubicBezTo>
                  <a:pt x="5554018" y="0"/>
                  <a:pt x="6005036" y="770822"/>
                  <a:pt x="5644221" y="1387480"/>
                </a:cubicBezTo>
                <a:cubicBezTo>
                  <a:pt x="5644221" y="1387480"/>
                  <a:pt x="5644221" y="1387480"/>
                  <a:pt x="3698398" y="4766252"/>
                </a:cubicBezTo>
                <a:cubicBezTo>
                  <a:pt x="3337583" y="5382910"/>
                  <a:pt x="2435546" y="5382910"/>
                  <a:pt x="2074731" y="4766252"/>
                </a:cubicBezTo>
                <a:cubicBezTo>
                  <a:pt x="2074731" y="4766252"/>
                  <a:pt x="2074731" y="4766252"/>
                  <a:pt x="128908" y="1387480"/>
                </a:cubicBezTo>
                <a:cubicBezTo>
                  <a:pt x="-231907" y="770822"/>
                  <a:pt x="206226" y="0"/>
                  <a:pt x="927855" y="0"/>
                </a:cubicBezTo>
                <a:close/>
              </a:path>
            </a:pathLst>
          </a:custGeom>
        </p:spPr>
        <p:txBody>
          <a:bodyPr wrap="square">
            <a:noAutofit/>
          </a:bodyPr>
          <a:lstStyle/>
          <a:p>
            <a:endParaRPr lang="en-US"/>
          </a:p>
        </p:txBody>
      </p:sp>
    </p:spTree>
    <p:extLst>
      <p:ext uri="{BB962C8B-B14F-4D97-AF65-F5344CB8AC3E}">
        <p14:creationId xmlns:p14="http://schemas.microsoft.com/office/powerpoint/2010/main" val="3653248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8" name="Picture Placeholder 7">
            <a:extLst>
              <a:ext uri="{FF2B5EF4-FFF2-40B4-BE49-F238E27FC236}">
                <a16:creationId xmlns:a16="http://schemas.microsoft.com/office/drawing/2014/main" id="{B4226F89-EA64-4D38-AB46-02E4082F9DB4}"/>
              </a:ext>
            </a:extLst>
          </p:cNvPr>
          <p:cNvSpPr>
            <a:spLocks noGrp="1"/>
          </p:cNvSpPr>
          <p:nvPr>
            <p:ph type="pic" sz="quarter" idx="13"/>
          </p:nvPr>
        </p:nvSpPr>
        <p:spPr>
          <a:xfrm>
            <a:off x="838200" y="971095"/>
            <a:ext cx="2287355" cy="2072355"/>
          </a:xfrm>
          <a:custGeom>
            <a:avLst/>
            <a:gdLst>
              <a:gd name="connsiteX0" fmla="*/ 927855 w 5771210"/>
              <a:gd name="connsiteY0" fmla="*/ 0 h 5228745"/>
              <a:gd name="connsiteX1" fmla="*/ 4832388 w 5771210"/>
              <a:gd name="connsiteY1" fmla="*/ 0 h 5228745"/>
              <a:gd name="connsiteX2" fmla="*/ 5644221 w 5771210"/>
              <a:gd name="connsiteY2" fmla="*/ 1387480 h 5228745"/>
              <a:gd name="connsiteX3" fmla="*/ 3698398 w 5771210"/>
              <a:gd name="connsiteY3" fmla="*/ 4766252 h 5228745"/>
              <a:gd name="connsiteX4" fmla="*/ 2074731 w 5771210"/>
              <a:gd name="connsiteY4" fmla="*/ 4766252 h 5228745"/>
              <a:gd name="connsiteX5" fmla="*/ 128908 w 5771210"/>
              <a:gd name="connsiteY5" fmla="*/ 1387480 h 5228745"/>
              <a:gd name="connsiteX6" fmla="*/ 927855 w 5771210"/>
              <a:gd name="connsiteY6" fmla="*/ 0 h 5228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1210" h="5228745">
                <a:moveTo>
                  <a:pt x="927855" y="0"/>
                </a:moveTo>
                <a:cubicBezTo>
                  <a:pt x="927855" y="0"/>
                  <a:pt x="927855" y="0"/>
                  <a:pt x="4832388" y="0"/>
                </a:cubicBezTo>
                <a:cubicBezTo>
                  <a:pt x="5554018" y="0"/>
                  <a:pt x="6005036" y="770822"/>
                  <a:pt x="5644221" y="1387480"/>
                </a:cubicBezTo>
                <a:cubicBezTo>
                  <a:pt x="5644221" y="1387480"/>
                  <a:pt x="5644221" y="1387480"/>
                  <a:pt x="3698398" y="4766252"/>
                </a:cubicBezTo>
                <a:cubicBezTo>
                  <a:pt x="3337583" y="5382910"/>
                  <a:pt x="2435546" y="5382910"/>
                  <a:pt x="2074731" y="4766252"/>
                </a:cubicBezTo>
                <a:cubicBezTo>
                  <a:pt x="2074731" y="4766252"/>
                  <a:pt x="2074731" y="4766252"/>
                  <a:pt x="128908" y="1387480"/>
                </a:cubicBezTo>
                <a:cubicBezTo>
                  <a:pt x="-231907" y="770822"/>
                  <a:pt x="206226" y="0"/>
                  <a:pt x="927855" y="0"/>
                </a:cubicBezTo>
                <a:close/>
              </a:path>
            </a:pathLst>
          </a:custGeom>
        </p:spPr>
        <p:txBody>
          <a:bodyPr wrap="square">
            <a:noAutofit/>
          </a:bodyPr>
          <a:lstStyle/>
          <a:p>
            <a:endParaRPr lang="en-US"/>
          </a:p>
        </p:txBody>
      </p:sp>
      <p:sp>
        <p:nvSpPr>
          <p:cNvPr id="6" name="Picture Placeholder 7">
            <a:extLst>
              <a:ext uri="{FF2B5EF4-FFF2-40B4-BE49-F238E27FC236}">
                <a16:creationId xmlns:a16="http://schemas.microsoft.com/office/drawing/2014/main" id="{1C574305-806F-454D-97ED-9E9F98717319}"/>
              </a:ext>
            </a:extLst>
          </p:cNvPr>
          <p:cNvSpPr>
            <a:spLocks noGrp="1"/>
          </p:cNvSpPr>
          <p:nvPr>
            <p:ph type="pic" sz="quarter" idx="14"/>
          </p:nvPr>
        </p:nvSpPr>
        <p:spPr>
          <a:xfrm>
            <a:off x="6323245" y="971095"/>
            <a:ext cx="2287355" cy="2072355"/>
          </a:xfrm>
          <a:custGeom>
            <a:avLst/>
            <a:gdLst>
              <a:gd name="connsiteX0" fmla="*/ 927855 w 5771210"/>
              <a:gd name="connsiteY0" fmla="*/ 0 h 5228745"/>
              <a:gd name="connsiteX1" fmla="*/ 4832388 w 5771210"/>
              <a:gd name="connsiteY1" fmla="*/ 0 h 5228745"/>
              <a:gd name="connsiteX2" fmla="*/ 5644221 w 5771210"/>
              <a:gd name="connsiteY2" fmla="*/ 1387480 h 5228745"/>
              <a:gd name="connsiteX3" fmla="*/ 3698398 w 5771210"/>
              <a:gd name="connsiteY3" fmla="*/ 4766252 h 5228745"/>
              <a:gd name="connsiteX4" fmla="*/ 2074731 w 5771210"/>
              <a:gd name="connsiteY4" fmla="*/ 4766252 h 5228745"/>
              <a:gd name="connsiteX5" fmla="*/ 128908 w 5771210"/>
              <a:gd name="connsiteY5" fmla="*/ 1387480 h 5228745"/>
              <a:gd name="connsiteX6" fmla="*/ 927855 w 5771210"/>
              <a:gd name="connsiteY6" fmla="*/ 0 h 5228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1210" h="5228745">
                <a:moveTo>
                  <a:pt x="927855" y="0"/>
                </a:moveTo>
                <a:cubicBezTo>
                  <a:pt x="927855" y="0"/>
                  <a:pt x="927855" y="0"/>
                  <a:pt x="4832388" y="0"/>
                </a:cubicBezTo>
                <a:cubicBezTo>
                  <a:pt x="5554018" y="0"/>
                  <a:pt x="6005036" y="770822"/>
                  <a:pt x="5644221" y="1387480"/>
                </a:cubicBezTo>
                <a:cubicBezTo>
                  <a:pt x="5644221" y="1387480"/>
                  <a:pt x="5644221" y="1387480"/>
                  <a:pt x="3698398" y="4766252"/>
                </a:cubicBezTo>
                <a:cubicBezTo>
                  <a:pt x="3337583" y="5382910"/>
                  <a:pt x="2435546" y="5382910"/>
                  <a:pt x="2074731" y="4766252"/>
                </a:cubicBezTo>
                <a:cubicBezTo>
                  <a:pt x="2074731" y="4766252"/>
                  <a:pt x="2074731" y="4766252"/>
                  <a:pt x="128908" y="1387480"/>
                </a:cubicBezTo>
                <a:cubicBezTo>
                  <a:pt x="-231907" y="770822"/>
                  <a:pt x="206226" y="0"/>
                  <a:pt x="927855" y="0"/>
                </a:cubicBezTo>
                <a:close/>
              </a:path>
            </a:pathLst>
          </a:custGeom>
        </p:spPr>
        <p:txBody>
          <a:bodyPr wrap="square">
            <a:noAutofit/>
          </a:bodyPr>
          <a:lstStyle/>
          <a:p>
            <a:endParaRPr lang="en-US"/>
          </a:p>
        </p:txBody>
      </p:sp>
      <p:sp>
        <p:nvSpPr>
          <p:cNvPr id="7" name="Picture Placeholder 7">
            <a:extLst>
              <a:ext uri="{FF2B5EF4-FFF2-40B4-BE49-F238E27FC236}">
                <a16:creationId xmlns:a16="http://schemas.microsoft.com/office/drawing/2014/main" id="{864B42D5-2DC0-4460-A182-588E72012D6A}"/>
              </a:ext>
            </a:extLst>
          </p:cNvPr>
          <p:cNvSpPr>
            <a:spLocks noGrp="1"/>
          </p:cNvSpPr>
          <p:nvPr>
            <p:ph type="pic" sz="quarter" idx="15"/>
          </p:nvPr>
        </p:nvSpPr>
        <p:spPr>
          <a:xfrm>
            <a:off x="6323245" y="3766081"/>
            <a:ext cx="2287355" cy="2072355"/>
          </a:xfrm>
          <a:custGeom>
            <a:avLst/>
            <a:gdLst>
              <a:gd name="connsiteX0" fmla="*/ 927855 w 5771210"/>
              <a:gd name="connsiteY0" fmla="*/ 0 h 5228745"/>
              <a:gd name="connsiteX1" fmla="*/ 4832388 w 5771210"/>
              <a:gd name="connsiteY1" fmla="*/ 0 h 5228745"/>
              <a:gd name="connsiteX2" fmla="*/ 5644221 w 5771210"/>
              <a:gd name="connsiteY2" fmla="*/ 1387480 h 5228745"/>
              <a:gd name="connsiteX3" fmla="*/ 3698398 w 5771210"/>
              <a:gd name="connsiteY3" fmla="*/ 4766252 h 5228745"/>
              <a:gd name="connsiteX4" fmla="*/ 2074731 w 5771210"/>
              <a:gd name="connsiteY4" fmla="*/ 4766252 h 5228745"/>
              <a:gd name="connsiteX5" fmla="*/ 128908 w 5771210"/>
              <a:gd name="connsiteY5" fmla="*/ 1387480 h 5228745"/>
              <a:gd name="connsiteX6" fmla="*/ 927855 w 5771210"/>
              <a:gd name="connsiteY6" fmla="*/ 0 h 5228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1210" h="5228745">
                <a:moveTo>
                  <a:pt x="927855" y="0"/>
                </a:moveTo>
                <a:cubicBezTo>
                  <a:pt x="927855" y="0"/>
                  <a:pt x="927855" y="0"/>
                  <a:pt x="4832388" y="0"/>
                </a:cubicBezTo>
                <a:cubicBezTo>
                  <a:pt x="5554018" y="0"/>
                  <a:pt x="6005036" y="770822"/>
                  <a:pt x="5644221" y="1387480"/>
                </a:cubicBezTo>
                <a:cubicBezTo>
                  <a:pt x="5644221" y="1387480"/>
                  <a:pt x="5644221" y="1387480"/>
                  <a:pt x="3698398" y="4766252"/>
                </a:cubicBezTo>
                <a:cubicBezTo>
                  <a:pt x="3337583" y="5382910"/>
                  <a:pt x="2435546" y="5382910"/>
                  <a:pt x="2074731" y="4766252"/>
                </a:cubicBezTo>
                <a:cubicBezTo>
                  <a:pt x="2074731" y="4766252"/>
                  <a:pt x="2074731" y="4766252"/>
                  <a:pt x="128908" y="1387480"/>
                </a:cubicBezTo>
                <a:cubicBezTo>
                  <a:pt x="-231907" y="770822"/>
                  <a:pt x="206226" y="0"/>
                  <a:pt x="927855" y="0"/>
                </a:cubicBezTo>
                <a:close/>
              </a:path>
            </a:pathLst>
          </a:custGeom>
        </p:spPr>
        <p:txBody>
          <a:bodyPr wrap="square">
            <a:noAutofit/>
          </a:bodyPr>
          <a:lstStyle/>
          <a:p>
            <a:endParaRPr lang="en-US"/>
          </a:p>
        </p:txBody>
      </p:sp>
      <p:sp>
        <p:nvSpPr>
          <p:cNvPr id="9" name="Picture Placeholder 7">
            <a:extLst>
              <a:ext uri="{FF2B5EF4-FFF2-40B4-BE49-F238E27FC236}">
                <a16:creationId xmlns:a16="http://schemas.microsoft.com/office/drawing/2014/main" id="{DAAC18CA-0D69-4493-9437-048E04C4027A}"/>
              </a:ext>
            </a:extLst>
          </p:cNvPr>
          <p:cNvSpPr>
            <a:spLocks noGrp="1"/>
          </p:cNvSpPr>
          <p:nvPr>
            <p:ph type="pic" sz="quarter" idx="16"/>
          </p:nvPr>
        </p:nvSpPr>
        <p:spPr>
          <a:xfrm>
            <a:off x="838201" y="3766080"/>
            <a:ext cx="2287355" cy="2072355"/>
          </a:xfrm>
          <a:custGeom>
            <a:avLst/>
            <a:gdLst>
              <a:gd name="connsiteX0" fmla="*/ 927855 w 5771210"/>
              <a:gd name="connsiteY0" fmla="*/ 0 h 5228745"/>
              <a:gd name="connsiteX1" fmla="*/ 4832388 w 5771210"/>
              <a:gd name="connsiteY1" fmla="*/ 0 h 5228745"/>
              <a:gd name="connsiteX2" fmla="*/ 5644221 w 5771210"/>
              <a:gd name="connsiteY2" fmla="*/ 1387480 h 5228745"/>
              <a:gd name="connsiteX3" fmla="*/ 3698398 w 5771210"/>
              <a:gd name="connsiteY3" fmla="*/ 4766252 h 5228745"/>
              <a:gd name="connsiteX4" fmla="*/ 2074731 w 5771210"/>
              <a:gd name="connsiteY4" fmla="*/ 4766252 h 5228745"/>
              <a:gd name="connsiteX5" fmla="*/ 128908 w 5771210"/>
              <a:gd name="connsiteY5" fmla="*/ 1387480 h 5228745"/>
              <a:gd name="connsiteX6" fmla="*/ 927855 w 5771210"/>
              <a:gd name="connsiteY6" fmla="*/ 0 h 5228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1210" h="5228745">
                <a:moveTo>
                  <a:pt x="927855" y="0"/>
                </a:moveTo>
                <a:cubicBezTo>
                  <a:pt x="927855" y="0"/>
                  <a:pt x="927855" y="0"/>
                  <a:pt x="4832388" y="0"/>
                </a:cubicBezTo>
                <a:cubicBezTo>
                  <a:pt x="5554018" y="0"/>
                  <a:pt x="6005036" y="770822"/>
                  <a:pt x="5644221" y="1387480"/>
                </a:cubicBezTo>
                <a:cubicBezTo>
                  <a:pt x="5644221" y="1387480"/>
                  <a:pt x="5644221" y="1387480"/>
                  <a:pt x="3698398" y="4766252"/>
                </a:cubicBezTo>
                <a:cubicBezTo>
                  <a:pt x="3337583" y="5382910"/>
                  <a:pt x="2435546" y="5382910"/>
                  <a:pt x="2074731" y="4766252"/>
                </a:cubicBezTo>
                <a:cubicBezTo>
                  <a:pt x="2074731" y="4766252"/>
                  <a:pt x="2074731" y="4766252"/>
                  <a:pt x="128908" y="1387480"/>
                </a:cubicBezTo>
                <a:cubicBezTo>
                  <a:pt x="-231907" y="770822"/>
                  <a:pt x="206226" y="0"/>
                  <a:pt x="927855" y="0"/>
                </a:cubicBezTo>
                <a:close/>
              </a:path>
            </a:pathLst>
          </a:custGeom>
        </p:spPr>
        <p:txBody>
          <a:bodyPr wrap="square">
            <a:noAutofit/>
          </a:bodyPr>
          <a:lstStyle/>
          <a:p>
            <a:endParaRPr lang="en-US"/>
          </a:p>
        </p:txBody>
      </p:sp>
    </p:spTree>
    <p:extLst>
      <p:ext uri="{BB962C8B-B14F-4D97-AF65-F5344CB8AC3E}">
        <p14:creationId xmlns:p14="http://schemas.microsoft.com/office/powerpoint/2010/main" val="931278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13" name="Picture Placeholder 12">
            <a:extLst>
              <a:ext uri="{FF2B5EF4-FFF2-40B4-BE49-F238E27FC236}">
                <a16:creationId xmlns:a16="http://schemas.microsoft.com/office/drawing/2014/main" id="{4CCD273E-D3EF-4A03-8646-593095C33E03}"/>
              </a:ext>
            </a:extLst>
          </p:cNvPr>
          <p:cNvSpPr>
            <a:spLocks noGrp="1"/>
          </p:cNvSpPr>
          <p:nvPr>
            <p:ph type="pic" sz="quarter" idx="13"/>
          </p:nvPr>
        </p:nvSpPr>
        <p:spPr>
          <a:xfrm>
            <a:off x="0" y="0"/>
            <a:ext cx="7877259" cy="6858000"/>
          </a:xfrm>
          <a:custGeom>
            <a:avLst/>
            <a:gdLst>
              <a:gd name="connsiteX0" fmla="*/ 0 w 7877259"/>
              <a:gd name="connsiteY0" fmla="*/ 0 h 6858000"/>
              <a:gd name="connsiteX1" fmla="*/ 3720282 w 7877259"/>
              <a:gd name="connsiteY1" fmla="*/ 0 h 6858000"/>
              <a:gd name="connsiteX2" fmla="*/ 3999313 w 7877259"/>
              <a:gd name="connsiteY2" fmla="*/ 499657 h 6858000"/>
              <a:gd name="connsiteX3" fmla="*/ 4102737 w 7877259"/>
              <a:gd name="connsiteY3" fmla="*/ 499657 h 6858000"/>
              <a:gd name="connsiteX4" fmla="*/ 6768541 w 7877259"/>
              <a:gd name="connsiteY4" fmla="*/ 499657 h 6858000"/>
              <a:gd name="connsiteX5" fmla="*/ 7727289 w 7877259"/>
              <a:gd name="connsiteY5" fmla="*/ 2138224 h 6858000"/>
              <a:gd name="connsiteX6" fmla="*/ 5429338 w 7877259"/>
              <a:gd name="connsiteY6" fmla="*/ 6128439 h 6858000"/>
              <a:gd name="connsiteX7" fmla="*/ 4470590 w 7877259"/>
              <a:gd name="connsiteY7" fmla="*/ 6674628 h 6858000"/>
              <a:gd name="connsiteX8" fmla="*/ 4457699 w 7877259"/>
              <a:gd name="connsiteY8" fmla="*/ 6673839 h 6858000"/>
              <a:gd name="connsiteX9" fmla="*/ 4457699 w 7877259"/>
              <a:gd name="connsiteY9" fmla="*/ 6856690 h 6858000"/>
              <a:gd name="connsiteX10" fmla="*/ 3695699 w 7877259"/>
              <a:gd name="connsiteY10" fmla="*/ 6856690 h 6858000"/>
              <a:gd name="connsiteX11" fmla="*/ 3695699 w 7877259"/>
              <a:gd name="connsiteY11" fmla="*/ 6858000 h 6858000"/>
              <a:gd name="connsiteX12" fmla="*/ 0 w 7877259"/>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77259" h="6858000">
                <a:moveTo>
                  <a:pt x="0" y="0"/>
                </a:moveTo>
                <a:lnTo>
                  <a:pt x="3720282" y="0"/>
                </a:lnTo>
                <a:lnTo>
                  <a:pt x="3999313" y="499657"/>
                </a:lnTo>
                <a:lnTo>
                  <a:pt x="4102737" y="499657"/>
                </a:lnTo>
                <a:cubicBezTo>
                  <a:pt x="4751176" y="499657"/>
                  <a:pt x="5615762" y="499657"/>
                  <a:pt x="6768541" y="499657"/>
                </a:cubicBezTo>
                <a:cubicBezTo>
                  <a:pt x="7620762" y="499657"/>
                  <a:pt x="8153399" y="1409972"/>
                  <a:pt x="7727289" y="2138224"/>
                </a:cubicBezTo>
                <a:cubicBezTo>
                  <a:pt x="7727289" y="2138224"/>
                  <a:pt x="7727289" y="2138224"/>
                  <a:pt x="5429338" y="6128439"/>
                </a:cubicBezTo>
                <a:cubicBezTo>
                  <a:pt x="5216283" y="6492565"/>
                  <a:pt x="4843436" y="6674628"/>
                  <a:pt x="4470590" y="6674628"/>
                </a:cubicBezTo>
                <a:lnTo>
                  <a:pt x="4457699" y="6673839"/>
                </a:lnTo>
                <a:lnTo>
                  <a:pt x="4457699" y="6856690"/>
                </a:lnTo>
                <a:lnTo>
                  <a:pt x="3695699" y="6856690"/>
                </a:lnTo>
                <a:lnTo>
                  <a:pt x="3695699"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2473868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11" name="Picture Placeholder 10">
            <a:extLst>
              <a:ext uri="{FF2B5EF4-FFF2-40B4-BE49-F238E27FC236}">
                <a16:creationId xmlns:a16="http://schemas.microsoft.com/office/drawing/2014/main" id="{E863E482-3699-409D-BEE2-56599C518D90}"/>
              </a:ext>
            </a:extLst>
          </p:cNvPr>
          <p:cNvSpPr>
            <a:spLocks noGrp="1"/>
          </p:cNvSpPr>
          <p:nvPr>
            <p:ph type="pic" sz="quarter" idx="13"/>
          </p:nvPr>
        </p:nvSpPr>
        <p:spPr>
          <a:xfrm>
            <a:off x="5429249" y="-568527"/>
            <a:ext cx="7644057" cy="8437103"/>
          </a:xfrm>
          <a:custGeom>
            <a:avLst/>
            <a:gdLst>
              <a:gd name="connsiteX0" fmla="*/ 6312921 w 7644057"/>
              <a:gd name="connsiteY0" fmla="*/ 67 h 8437103"/>
              <a:gd name="connsiteX1" fmla="*/ 7644057 w 7644057"/>
              <a:gd name="connsiteY1" fmla="*/ 1356459 h 8437103"/>
              <a:gd name="connsiteX2" fmla="*/ 7644057 w 7644057"/>
              <a:gd name="connsiteY2" fmla="*/ 7064611 h 8437103"/>
              <a:gd name="connsiteX3" fmla="*/ 5615659 w 7644057"/>
              <a:gd name="connsiteY3" fmla="*/ 8251453 h 8437103"/>
              <a:gd name="connsiteX4" fmla="*/ 676133 w 7644057"/>
              <a:gd name="connsiteY4" fmla="*/ 5406797 h 8437103"/>
              <a:gd name="connsiteX5" fmla="*/ 676133 w 7644057"/>
              <a:gd name="connsiteY5" fmla="*/ 3033110 h 8437103"/>
              <a:gd name="connsiteX6" fmla="*/ 5615659 w 7644057"/>
              <a:gd name="connsiteY6" fmla="*/ 188454 h 8437103"/>
              <a:gd name="connsiteX7" fmla="*/ 6312921 w 7644057"/>
              <a:gd name="connsiteY7" fmla="*/ 67 h 8437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44057" h="8437103">
                <a:moveTo>
                  <a:pt x="6312921" y="67"/>
                </a:moveTo>
                <a:cubicBezTo>
                  <a:pt x="7010183" y="7131"/>
                  <a:pt x="7644057" y="565231"/>
                  <a:pt x="7644057" y="1356459"/>
                </a:cubicBezTo>
                <a:cubicBezTo>
                  <a:pt x="7644057" y="1356459"/>
                  <a:pt x="7644057" y="1356459"/>
                  <a:pt x="7644057" y="7064611"/>
                </a:cubicBezTo>
                <a:cubicBezTo>
                  <a:pt x="7644057" y="8119583"/>
                  <a:pt x="6517170" y="8778939"/>
                  <a:pt x="5615659" y="8251453"/>
                </a:cubicBezTo>
                <a:cubicBezTo>
                  <a:pt x="5615659" y="8251453"/>
                  <a:pt x="5615659" y="8251453"/>
                  <a:pt x="676133" y="5406797"/>
                </a:cubicBezTo>
                <a:cubicBezTo>
                  <a:pt x="-225378" y="4879311"/>
                  <a:pt x="-225378" y="3560597"/>
                  <a:pt x="676133" y="3033110"/>
                </a:cubicBezTo>
                <a:cubicBezTo>
                  <a:pt x="676133" y="3033110"/>
                  <a:pt x="676133" y="3033110"/>
                  <a:pt x="5615659" y="188454"/>
                </a:cubicBezTo>
                <a:cubicBezTo>
                  <a:pt x="5841037" y="56583"/>
                  <a:pt x="6080500" y="-2288"/>
                  <a:pt x="6312921" y="67"/>
                </a:cubicBezTo>
                <a:close/>
              </a:path>
            </a:pathLst>
          </a:custGeom>
        </p:spPr>
        <p:txBody>
          <a:bodyPr wrap="square">
            <a:noAutofit/>
          </a:bodyPr>
          <a:lstStyle/>
          <a:p>
            <a:endParaRPr lang="en-US"/>
          </a:p>
        </p:txBody>
      </p:sp>
    </p:spTree>
    <p:extLst>
      <p:ext uri="{BB962C8B-B14F-4D97-AF65-F5344CB8AC3E}">
        <p14:creationId xmlns:p14="http://schemas.microsoft.com/office/powerpoint/2010/main" val="5881463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9" name="Picture Placeholder 8">
            <a:extLst>
              <a:ext uri="{FF2B5EF4-FFF2-40B4-BE49-F238E27FC236}">
                <a16:creationId xmlns:a16="http://schemas.microsoft.com/office/drawing/2014/main" id="{00F08865-B1D6-4B39-90DF-D83456D8E5BA}"/>
              </a:ext>
            </a:extLst>
          </p:cNvPr>
          <p:cNvSpPr>
            <a:spLocks noGrp="1"/>
          </p:cNvSpPr>
          <p:nvPr>
            <p:ph type="pic" sz="quarter" idx="13"/>
          </p:nvPr>
        </p:nvSpPr>
        <p:spPr>
          <a:xfrm>
            <a:off x="3035067" y="574962"/>
            <a:ext cx="6119831" cy="5544596"/>
          </a:xfrm>
          <a:custGeom>
            <a:avLst/>
            <a:gdLst>
              <a:gd name="connsiteX0" fmla="*/ 983904 w 6119831"/>
              <a:gd name="connsiteY0" fmla="*/ 0 h 5544596"/>
              <a:gd name="connsiteX1" fmla="*/ 5124297 w 6119831"/>
              <a:gd name="connsiteY1" fmla="*/ 0 h 5544596"/>
              <a:gd name="connsiteX2" fmla="*/ 5985171 w 6119831"/>
              <a:gd name="connsiteY2" fmla="*/ 1471294 h 5544596"/>
              <a:gd name="connsiteX3" fmla="*/ 3921807 w 6119831"/>
              <a:gd name="connsiteY3" fmla="*/ 5054165 h 5544596"/>
              <a:gd name="connsiteX4" fmla="*/ 2200059 w 6119831"/>
              <a:gd name="connsiteY4" fmla="*/ 5054165 h 5544596"/>
              <a:gd name="connsiteX5" fmla="*/ 136695 w 6119831"/>
              <a:gd name="connsiteY5" fmla="*/ 1471294 h 5544596"/>
              <a:gd name="connsiteX6" fmla="*/ 983904 w 6119831"/>
              <a:gd name="connsiteY6" fmla="*/ 0 h 554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9831" h="5544596">
                <a:moveTo>
                  <a:pt x="983904" y="0"/>
                </a:moveTo>
                <a:cubicBezTo>
                  <a:pt x="983904" y="0"/>
                  <a:pt x="983904" y="0"/>
                  <a:pt x="5124297" y="0"/>
                </a:cubicBezTo>
                <a:cubicBezTo>
                  <a:pt x="5889518" y="0"/>
                  <a:pt x="6367781" y="817385"/>
                  <a:pt x="5985171" y="1471294"/>
                </a:cubicBezTo>
                <a:cubicBezTo>
                  <a:pt x="5985171" y="1471294"/>
                  <a:pt x="5985171" y="1471294"/>
                  <a:pt x="3921807" y="5054165"/>
                </a:cubicBezTo>
                <a:cubicBezTo>
                  <a:pt x="3539196" y="5708073"/>
                  <a:pt x="2582670" y="5708073"/>
                  <a:pt x="2200059" y="5054165"/>
                </a:cubicBezTo>
                <a:cubicBezTo>
                  <a:pt x="2200059" y="5054165"/>
                  <a:pt x="2200059" y="5054165"/>
                  <a:pt x="136695" y="1471294"/>
                </a:cubicBezTo>
                <a:cubicBezTo>
                  <a:pt x="-245915" y="817385"/>
                  <a:pt x="218684" y="0"/>
                  <a:pt x="983904"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4070160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10" name="Picture Placeholder 9">
            <a:extLst>
              <a:ext uri="{FF2B5EF4-FFF2-40B4-BE49-F238E27FC236}">
                <a16:creationId xmlns:a16="http://schemas.microsoft.com/office/drawing/2014/main" id="{140C46AA-DA1E-4E48-8EAC-1FF5114ADD47}"/>
              </a:ext>
            </a:extLst>
          </p:cNvPr>
          <p:cNvSpPr>
            <a:spLocks noGrp="1"/>
          </p:cNvSpPr>
          <p:nvPr>
            <p:ph type="pic" sz="quarter" idx="13"/>
          </p:nvPr>
        </p:nvSpPr>
        <p:spPr>
          <a:xfrm>
            <a:off x="348195" y="808461"/>
            <a:ext cx="5948090" cy="5388998"/>
          </a:xfrm>
          <a:custGeom>
            <a:avLst/>
            <a:gdLst>
              <a:gd name="connsiteX0" fmla="*/ 956293 w 5948090"/>
              <a:gd name="connsiteY0" fmla="*/ 0 h 5388998"/>
              <a:gd name="connsiteX1" fmla="*/ 4980494 w 5948090"/>
              <a:gd name="connsiteY1" fmla="*/ 0 h 5388998"/>
              <a:gd name="connsiteX2" fmla="*/ 5817209 w 5948090"/>
              <a:gd name="connsiteY2" fmla="*/ 1430005 h 5388998"/>
              <a:gd name="connsiteX3" fmla="*/ 3811749 w 5948090"/>
              <a:gd name="connsiteY3" fmla="*/ 4912331 h 5388998"/>
              <a:gd name="connsiteX4" fmla="*/ 2138319 w 5948090"/>
              <a:gd name="connsiteY4" fmla="*/ 4912331 h 5388998"/>
              <a:gd name="connsiteX5" fmla="*/ 132860 w 5948090"/>
              <a:gd name="connsiteY5" fmla="*/ 1430005 h 5388998"/>
              <a:gd name="connsiteX6" fmla="*/ 956293 w 5948090"/>
              <a:gd name="connsiteY6" fmla="*/ 0 h 538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8090" h="5388998">
                <a:moveTo>
                  <a:pt x="956293" y="0"/>
                </a:moveTo>
                <a:cubicBezTo>
                  <a:pt x="956293" y="0"/>
                  <a:pt x="956293" y="0"/>
                  <a:pt x="4980494" y="0"/>
                </a:cubicBezTo>
                <a:cubicBezTo>
                  <a:pt x="5724241" y="0"/>
                  <a:pt x="6189082" y="794447"/>
                  <a:pt x="5817209" y="1430005"/>
                </a:cubicBezTo>
                <a:cubicBezTo>
                  <a:pt x="5817209" y="1430005"/>
                  <a:pt x="5817209" y="1430005"/>
                  <a:pt x="3811749" y="4912331"/>
                </a:cubicBezTo>
                <a:cubicBezTo>
                  <a:pt x="3439876" y="5547888"/>
                  <a:pt x="2510192" y="5547888"/>
                  <a:pt x="2138319" y="4912331"/>
                </a:cubicBezTo>
                <a:cubicBezTo>
                  <a:pt x="2138319" y="4912331"/>
                  <a:pt x="2138319" y="4912331"/>
                  <a:pt x="132860" y="1430005"/>
                </a:cubicBezTo>
                <a:cubicBezTo>
                  <a:pt x="-239014" y="794447"/>
                  <a:pt x="212547" y="0"/>
                  <a:pt x="956293"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17639615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10" name="Picture Placeholder 9">
            <a:extLst>
              <a:ext uri="{FF2B5EF4-FFF2-40B4-BE49-F238E27FC236}">
                <a16:creationId xmlns:a16="http://schemas.microsoft.com/office/drawing/2014/main" id="{B87BA436-F5FC-45B0-8D08-B5EF2D5E1341}"/>
              </a:ext>
            </a:extLst>
          </p:cNvPr>
          <p:cNvSpPr>
            <a:spLocks noGrp="1"/>
          </p:cNvSpPr>
          <p:nvPr>
            <p:ph type="pic" sz="quarter" idx="13"/>
          </p:nvPr>
        </p:nvSpPr>
        <p:spPr>
          <a:xfrm>
            <a:off x="1173601" y="538327"/>
            <a:ext cx="11018399" cy="5646930"/>
          </a:xfrm>
          <a:custGeom>
            <a:avLst/>
            <a:gdLst>
              <a:gd name="connsiteX0" fmla="*/ 1002064 w 11018399"/>
              <a:gd name="connsiteY0" fmla="*/ 0 h 5646930"/>
              <a:gd name="connsiteX1" fmla="*/ 4476609 w 11018399"/>
              <a:gd name="connsiteY1" fmla="*/ 0 h 5646930"/>
              <a:gd name="connsiteX2" fmla="*/ 4534270 w 11018399"/>
              <a:gd name="connsiteY2" fmla="*/ 0 h 5646930"/>
              <a:gd name="connsiteX3" fmla="*/ 4835774 w 11018399"/>
              <a:gd name="connsiteY3" fmla="*/ 0 h 5646930"/>
              <a:gd name="connsiteX4" fmla="*/ 5218874 w 11018399"/>
              <a:gd name="connsiteY4" fmla="*/ 0 h 5646930"/>
              <a:gd name="connsiteX5" fmla="*/ 11018399 w 11018399"/>
              <a:gd name="connsiteY5" fmla="*/ 0 h 5646930"/>
              <a:gd name="connsiteX6" fmla="*/ 11018399 w 11018399"/>
              <a:gd name="connsiteY6" fmla="*/ 4132263 h 5646930"/>
              <a:gd name="connsiteX7" fmla="*/ 4578832 w 11018399"/>
              <a:gd name="connsiteY7" fmla="*/ 4132263 h 5646930"/>
              <a:gd name="connsiteX8" fmla="*/ 4531544 w 11018399"/>
              <a:gd name="connsiteY8" fmla="*/ 4214374 h 5646930"/>
              <a:gd name="connsiteX9" fmla="*/ 3994190 w 11018399"/>
              <a:gd name="connsiteY9" fmla="*/ 5147448 h 5646930"/>
              <a:gd name="connsiteX10" fmla="*/ 2240665 w 11018399"/>
              <a:gd name="connsiteY10" fmla="*/ 5147448 h 5646930"/>
              <a:gd name="connsiteX11" fmla="*/ 139218 w 11018399"/>
              <a:gd name="connsiteY11" fmla="*/ 1498448 h 5646930"/>
              <a:gd name="connsiteX12" fmla="*/ 1002064 w 11018399"/>
              <a:gd name="connsiteY12" fmla="*/ 0 h 564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18399" h="5646930">
                <a:moveTo>
                  <a:pt x="1002064" y="0"/>
                </a:moveTo>
                <a:cubicBezTo>
                  <a:pt x="1002064" y="0"/>
                  <a:pt x="1002064" y="0"/>
                  <a:pt x="4476609" y="0"/>
                </a:cubicBezTo>
                <a:lnTo>
                  <a:pt x="4534270" y="0"/>
                </a:lnTo>
                <a:lnTo>
                  <a:pt x="4835774" y="0"/>
                </a:lnTo>
                <a:cubicBezTo>
                  <a:pt x="4959442" y="0"/>
                  <a:pt x="5087099" y="0"/>
                  <a:pt x="5218874" y="0"/>
                </a:cubicBezTo>
                <a:lnTo>
                  <a:pt x="11018399" y="0"/>
                </a:lnTo>
                <a:lnTo>
                  <a:pt x="11018399" y="4132263"/>
                </a:lnTo>
                <a:lnTo>
                  <a:pt x="4578832" y="4132263"/>
                </a:lnTo>
                <a:lnTo>
                  <a:pt x="4531544" y="4214374"/>
                </a:lnTo>
                <a:cubicBezTo>
                  <a:pt x="4369742" y="4495332"/>
                  <a:pt x="4191201" y="4805354"/>
                  <a:pt x="3994190" y="5147448"/>
                </a:cubicBezTo>
                <a:cubicBezTo>
                  <a:pt x="3604518" y="5813425"/>
                  <a:pt x="2630337" y="5813425"/>
                  <a:pt x="2240665" y="5147448"/>
                </a:cubicBezTo>
                <a:cubicBezTo>
                  <a:pt x="2240665" y="5147448"/>
                  <a:pt x="2240665" y="5147448"/>
                  <a:pt x="139218" y="1498448"/>
                </a:cubicBezTo>
                <a:cubicBezTo>
                  <a:pt x="-250454" y="832471"/>
                  <a:pt x="222719" y="0"/>
                  <a:pt x="1002064"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617216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2581CD-4CC7-4511-8C10-4ED94F96C4C5}"/>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3" name="Footer Placeholder 2">
            <a:extLst>
              <a:ext uri="{FF2B5EF4-FFF2-40B4-BE49-F238E27FC236}">
                <a16:creationId xmlns:a16="http://schemas.microsoft.com/office/drawing/2014/main" id="{A4064828-85CC-42F6-AC5D-8D032E88BE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1E507-8714-44F6-9B8C-905D76E263AE}"/>
              </a:ext>
            </a:extLst>
          </p:cNvPr>
          <p:cNvSpPr>
            <a:spLocks noGrp="1"/>
          </p:cNvSpPr>
          <p:nvPr>
            <p:ph type="sldNum" sz="quarter" idx="12"/>
          </p:nvPr>
        </p:nvSpPr>
        <p:spPr/>
        <p:txBody>
          <a:bodyPr/>
          <a:lstStyle/>
          <a:p>
            <a:fld id="{0A0C873C-4420-4A57-B42C-A5D53864B5EA}" type="slidenum">
              <a:rPr lang="en-US" smtClean="0"/>
              <a:t>‹#›</a:t>
            </a:fld>
            <a:endParaRPr lang="en-US"/>
          </a:p>
        </p:txBody>
      </p:sp>
      <p:sp>
        <p:nvSpPr>
          <p:cNvPr id="12" name="Picture Placeholder 11">
            <a:extLst>
              <a:ext uri="{FF2B5EF4-FFF2-40B4-BE49-F238E27FC236}">
                <a16:creationId xmlns:a16="http://schemas.microsoft.com/office/drawing/2014/main" id="{5DC9D0F1-6798-4604-B3B8-65FD5854383A}"/>
              </a:ext>
            </a:extLst>
          </p:cNvPr>
          <p:cNvSpPr>
            <a:spLocks noGrp="1"/>
          </p:cNvSpPr>
          <p:nvPr>
            <p:ph type="pic" sz="quarter" idx="13"/>
          </p:nvPr>
        </p:nvSpPr>
        <p:spPr>
          <a:xfrm>
            <a:off x="1173601" y="538327"/>
            <a:ext cx="9405586" cy="5646930"/>
          </a:xfrm>
          <a:custGeom>
            <a:avLst/>
            <a:gdLst>
              <a:gd name="connsiteX0" fmla="*/ 1002064 w 9405586"/>
              <a:gd name="connsiteY0" fmla="*/ 0 h 5646930"/>
              <a:gd name="connsiteX1" fmla="*/ 4476610 w 9405586"/>
              <a:gd name="connsiteY1" fmla="*/ 0 h 5646930"/>
              <a:gd name="connsiteX2" fmla="*/ 4534270 w 9405586"/>
              <a:gd name="connsiteY2" fmla="*/ 0 h 5646930"/>
              <a:gd name="connsiteX3" fmla="*/ 4835774 w 9405586"/>
              <a:gd name="connsiteY3" fmla="*/ 0 h 5646930"/>
              <a:gd name="connsiteX4" fmla="*/ 5218874 w 9405586"/>
              <a:gd name="connsiteY4" fmla="*/ 0 h 5646930"/>
              <a:gd name="connsiteX5" fmla="*/ 7054222 w 9405586"/>
              <a:gd name="connsiteY5" fmla="*/ 0 h 5646930"/>
              <a:gd name="connsiteX6" fmla="*/ 9405586 w 9405586"/>
              <a:gd name="connsiteY6" fmla="*/ 4132263 h 5646930"/>
              <a:gd name="connsiteX7" fmla="*/ 4578832 w 9405586"/>
              <a:gd name="connsiteY7" fmla="*/ 4132263 h 5646930"/>
              <a:gd name="connsiteX8" fmla="*/ 4531544 w 9405586"/>
              <a:gd name="connsiteY8" fmla="*/ 4214374 h 5646930"/>
              <a:gd name="connsiteX9" fmla="*/ 3994190 w 9405586"/>
              <a:gd name="connsiteY9" fmla="*/ 5147448 h 5646930"/>
              <a:gd name="connsiteX10" fmla="*/ 2240665 w 9405586"/>
              <a:gd name="connsiteY10" fmla="*/ 5147448 h 5646930"/>
              <a:gd name="connsiteX11" fmla="*/ 139218 w 9405586"/>
              <a:gd name="connsiteY11" fmla="*/ 1498448 h 5646930"/>
              <a:gd name="connsiteX12" fmla="*/ 1002064 w 9405586"/>
              <a:gd name="connsiteY12" fmla="*/ 0 h 564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05586" h="5646930">
                <a:moveTo>
                  <a:pt x="1002064" y="0"/>
                </a:moveTo>
                <a:cubicBezTo>
                  <a:pt x="1002064" y="0"/>
                  <a:pt x="1002064" y="0"/>
                  <a:pt x="4476610" y="0"/>
                </a:cubicBezTo>
                <a:lnTo>
                  <a:pt x="4534270" y="0"/>
                </a:lnTo>
                <a:lnTo>
                  <a:pt x="4835774" y="0"/>
                </a:lnTo>
                <a:cubicBezTo>
                  <a:pt x="4959442" y="0"/>
                  <a:pt x="5087099" y="0"/>
                  <a:pt x="5218874" y="0"/>
                </a:cubicBezTo>
                <a:lnTo>
                  <a:pt x="7054222" y="0"/>
                </a:lnTo>
                <a:lnTo>
                  <a:pt x="9405586" y="4132263"/>
                </a:lnTo>
                <a:lnTo>
                  <a:pt x="4578832" y="4132263"/>
                </a:lnTo>
                <a:lnTo>
                  <a:pt x="4531544" y="4214374"/>
                </a:lnTo>
                <a:cubicBezTo>
                  <a:pt x="4369742" y="4495332"/>
                  <a:pt x="4191201" y="4805354"/>
                  <a:pt x="3994190" y="5147448"/>
                </a:cubicBezTo>
                <a:cubicBezTo>
                  <a:pt x="3604519" y="5813425"/>
                  <a:pt x="2630337" y="5813425"/>
                  <a:pt x="2240665" y="5147448"/>
                </a:cubicBezTo>
                <a:cubicBezTo>
                  <a:pt x="2240665" y="5147448"/>
                  <a:pt x="2240665" y="5147448"/>
                  <a:pt x="139218" y="1498448"/>
                </a:cubicBezTo>
                <a:cubicBezTo>
                  <a:pt x="-250454" y="832471"/>
                  <a:pt x="222719" y="0"/>
                  <a:pt x="1002064" y="0"/>
                </a:cubicBezTo>
                <a:close/>
              </a:path>
            </a:pathLst>
          </a:custGeom>
        </p:spPr>
        <p:txBody>
          <a:bodyPr wrap="square">
            <a:noAutofit/>
          </a:bodyPr>
          <a:lstStyle/>
          <a:p>
            <a:endParaRPr lang="en-US"/>
          </a:p>
        </p:txBody>
      </p:sp>
    </p:spTree>
    <p:extLst>
      <p:ext uri="{BB962C8B-B14F-4D97-AF65-F5344CB8AC3E}">
        <p14:creationId xmlns:p14="http://schemas.microsoft.com/office/powerpoint/2010/main" val="8282774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AF103-66F2-4638-8E70-92BDED3711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8DB8B5-7670-48A2-B2F6-3DF93F95F5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259C4E-4175-4D96-9451-B668A1D992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4D28A85-EE6E-4305-9D8C-2F0A71BB114D}"/>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6" name="Footer Placeholder 5">
            <a:extLst>
              <a:ext uri="{FF2B5EF4-FFF2-40B4-BE49-F238E27FC236}">
                <a16:creationId xmlns:a16="http://schemas.microsoft.com/office/drawing/2014/main" id="{93E09EAC-0145-474E-840F-8DA387C5E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0C8B23-CBF7-4E48-8CC1-8535D7D15EEA}"/>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1971356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65C4-8163-4ABA-A4BE-5238B691EF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9C6A58-D185-4CFB-BAA3-8E20E69924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928696-6D35-48A9-BCA6-40C3B2F44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BF9BFF-53C8-417C-A961-B729A2E90FDC}"/>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6" name="Footer Placeholder 5">
            <a:extLst>
              <a:ext uri="{FF2B5EF4-FFF2-40B4-BE49-F238E27FC236}">
                <a16:creationId xmlns:a16="http://schemas.microsoft.com/office/drawing/2014/main" id="{81C95FFC-9DC3-4867-B8DE-5D9B3B8D17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475ACA-713C-4EA1-85C8-B9D0170D0A0B}"/>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4271801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0D03-9F98-4DA8-AFEB-976C660F5E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B4529D-2DA3-4193-90F0-D8C682DB38E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1D951-3D98-4BE1-A08D-D64B38DB3BF8}"/>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5" name="Footer Placeholder 4">
            <a:extLst>
              <a:ext uri="{FF2B5EF4-FFF2-40B4-BE49-F238E27FC236}">
                <a16:creationId xmlns:a16="http://schemas.microsoft.com/office/drawing/2014/main" id="{EB617AD4-6EFF-4507-8FBF-EBF4DA1B7E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7DB0F1-A65E-4C5B-A9E5-58F062F28520}"/>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15168403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145FEB-CD2B-4481-BA68-7BB769199D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6DB0D28-DDB9-478F-BC95-B77C4B8BA24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A37C46-DD86-4209-B216-DB80EA8CDB07}"/>
              </a:ext>
            </a:extLst>
          </p:cNvPr>
          <p:cNvSpPr>
            <a:spLocks noGrp="1"/>
          </p:cNvSpPr>
          <p:nvPr>
            <p:ph type="dt" sz="half" idx="10"/>
          </p:nvPr>
        </p:nvSpPr>
        <p:spPr/>
        <p:txBody>
          <a:bodyPr/>
          <a:lstStyle/>
          <a:p>
            <a:fld id="{5954CD30-4CEC-4BF9-AFD5-6940EA4D0410}" type="datetimeFigureOut">
              <a:rPr lang="en-US" smtClean="0"/>
              <a:t>9/29/2026</a:t>
            </a:fld>
            <a:endParaRPr lang="en-US"/>
          </a:p>
        </p:txBody>
      </p:sp>
      <p:sp>
        <p:nvSpPr>
          <p:cNvPr id="5" name="Footer Placeholder 4">
            <a:extLst>
              <a:ext uri="{FF2B5EF4-FFF2-40B4-BE49-F238E27FC236}">
                <a16:creationId xmlns:a16="http://schemas.microsoft.com/office/drawing/2014/main" id="{F19D2D77-C559-42B7-AB38-980C2F304B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2AEE4C-8B95-434F-9F76-477292934D43}"/>
              </a:ext>
            </a:extLst>
          </p:cNvPr>
          <p:cNvSpPr>
            <a:spLocks noGrp="1"/>
          </p:cNvSpPr>
          <p:nvPr>
            <p:ph type="sldNum" sz="quarter" idx="12"/>
          </p:nvPr>
        </p:nvSpPr>
        <p:spPr/>
        <p:txBody>
          <a:bodyPr/>
          <a:lstStyle/>
          <a:p>
            <a:fld id="{0A0C873C-4420-4A57-B42C-A5D53864B5EA}" type="slidenum">
              <a:rPr lang="en-US" smtClean="0"/>
              <a:t>‹#›</a:t>
            </a:fld>
            <a:endParaRPr lang="en-US"/>
          </a:p>
        </p:txBody>
      </p:sp>
    </p:spTree>
    <p:extLst>
      <p:ext uri="{BB962C8B-B14F-4D97-AF65-F5344CB8AC3E}">
        <p14:creationId xmlns:p14="http://schemas.microsoft.com/office/powerpoint/2010/main" val="1884840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1CFB9D-9CCA-4F37-85E8-1B8F6F0916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FC6AC9-3B32-4365-BBEB-46BC1649F1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A4BC3C-147C-4FC6-A9E3-899C45C6D5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54CD30-4CEC-4BF9-AFD5-6940EA4D0410}" type="datetimeFigureOut">
              <a:rPr lang="en-US" smtClean="0"/>
              <a:t>9/29/2026</a:t>
            </a:fld>
            <a:endParaRPr lang="en-US"/>
          </a:p>
        </p:txBody>
      </p:sp>
      <p:sp>
        <p:nvSpPr>
          <p:cNvPr id="5" name="Footer Placeholder 4">
            <a:extLst>
              <a:ext uri="{FF2B5EF4-FFF2-40B4-BE49-F238E27FC236}">
                <a16:creationId xmlns:a16="http://schemas.microsoft.com/office/drawing/2014/main" id="{700862B7-04DC-4780-AB3E-0DBA2EC272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AC5468-8131-498D-8295-648D452D61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0C873C-4420-4A57-B42C-A5D53864B5EA}" type="slidenum">
              <a:rPr lang="en-US" smtClean="0"/>
              <a:t>‹#›</a:t>
            </a:fld>
            <a:endParaRPr lang="en-US"/>
          </a:p>
        </p:txBody>
      </p:sp>
    </p:spTree>
    <p:extLst>
      <p:ext uri="{BB962C8B-B14F-4D97-AF65-F5344CB8AC3E}">
        <p14:creationId xmlns:p14="http://schemas.microsoft.com/office/powerpoint/2010/main" val="3030149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7" r:id="rId8"/>
    <p:sldLayoutId id="2147483674" r:id="rId9"/>
    <p:sldLayoutId id="2147483673" r:id="rId10"/>
    <p:sldLayoutId id="2147483672" r:id="rId11"/>
    <p:sldLayoutId id="2147483671" r:id="rId12"/>
    <p:sldLayoutId id="2147483670" r:id="rId13"/>
    <p:sldLayoutId id="2147483669" r:id="rId14"/>
    <p:sldLayoutId id="2147483676" r:id="rId15"/>
    <p:sldLayoutId id="2147483667" r:id="rId16"/>
    <p:sldLayoutId id="2147483666" r:id="rId17"/>
    <p:sldLayoutId id="2147483662" r:id="rId18"/>
    <p:sldLayoutId id="2147483675" r:id="rId19"/>
    <p:sldLayoutId id="2147483665" r:id="rId20"/>
    <p:sldLayoutId id="2147483668" r:id="rId21"/>
    <p:sldLayoutId id="2147483663" r:id="rId22"/>
    <p:sldLayoutId id="2147483664" r:id="rId23"/>
    <p:sldLayoutId id="2147483660" r:id="rId24"/>
    <p:sldLayoutId id="2147483661" r:id="rId25"/>
    <p:sldLayoutId id="2147483656" r:id="rId26"/>
    <p:sldLayoutId id="2147483657" r:id="rId27"/>
    <p:sldLayoutId id="2147483658" r:id="rId28"/>
    <p:sldLayoutId id="2147483659"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9.xml"/><Relationship Id="rId5" Type="http://schemas.openxmlformats.org/officeDocument/2006/relationships/image" Target="../media/image14.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6E24A8A8-D6EE-49F8-973D-3264AC5DA3BB}"/>
              </a:ext>
            </a:extLst>
          </p:cNvPr>
          <p:cNvSpPr>
            <a:spLocks/>
          </p:cNvSpPr>
          <p:nvPr/>
        </p:nvSpPr>
        <p:spPr bwMode="auto">
          <a:xfrm rot="10800000">
            <a:off x="840847" y="311776"/>
            <a:ext cx="11375216" cy="6234447"/>
          </a:xfrm>
          <a:custGeom>
            <a:avLst/>
            <a:gdLst>
              <a:gd name="connsiteX0" fmla="*/ 10268529 w 11375216"/>
              <a:gd name="connsiteY0" fmla="*/ 6234447 h 6234447"/>
              <a:gd name="connsiteX1" fmla="*/ 8303825 w 11375216"/>
              <a:gd name="connsiteY1" fmla="*/ 6234447 h 6234447"/>
              <a:gd name="connsiteX2" fmla="*/ 8091055 w 11375216"/>
              <a:gd name="connsiteY2" fmla="*/ 6234447 h 6234447"/>
              <a:gd name="connsiteX3" fmla="*/ 8047862 w 11375216"/>
              <a:gd name="connsiteY3" fmla="*/ 6234447 h 6234447"/>
              <a:gd name="connsiteX4" fmla="*/ 5611453 w 11375216"/>
              <a:gd name="connsiteY4" fmla="*/ 6234447 h 6234447"/>
              <a:gd name="connsiteX5" fmla="*/ 0 w 11375216"/>
              <a:gd name="connsiteY5" fmla="*/ 6234447 h 6234447"/>
              <a:gd name="connsiteX6" fmla="*/ 0 w 11375216"/>
              <a:gd name="connsiteY6" fmla="*/ 1662447 h 6234447"/>
              <a:gd name="connsiteX7" fmla="*/ 6323973 w 11375216"/>
              <a:gd name="connsiteY7" fmla="*/ 1662447 h 6234447"/>
              <a:gd name="connsiteX8" fmla="*/ 6370546 w 11375216"/>
              <a:gd name="connsiteY8" fmla="*/ 1581603 h 6234447"/>
              <a:gd name="connsiteX9" fmla="*/ 6964004 w 11375216"/>
              <a:gd name="connsiteY9" fmla="*/ 551451 h 6234447"/>
              <a:gd name="connsiteX10" fmla="*/ 8900609 w 11375216"/>
              <a:gd name="connsiteY10" fmla="*/ 551451 h 6234447"/>
              <a:gd name="connsiteX11" fmla="*/ 11221462 w 11375216"/>
              <a:gd name="connsiteY11" fmla="*/ 4580097 h 6234447"/>
              <a:gd name="connsiteX12" fmla="*/ 10268529 w 11375216"/>
              <a:gd name="connsiteY12" fmla="*/ 6234447 h 623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75216" h="6234447">
                <a:moveTo>
                  <a:pt x="10268529" y="6234447"/>
                </a:moveTo>
                <a:cubicBezTo>
                  <a:pt x="10268529" y="6234447"/>
                  <a:pt x="10268529" y="6234447"/>
                  <a:pt x="8303825" y="6234447"/>
                </a:cubicBezTo>
                <a:lnTo>
                  <a:pt x="8091055" y="6234447"/>
                </a:lnTo>
                <a:lnTo>
                  <a:pt x="8047862" y="6234447"/>
                </a:lnTo>
                <a:cubicBezTo>
                  <a:pt x="7426075" y="6234447"/>
                  <a:pt x="6630189" y="6234447"/>
                  <a:pt x="5611453" y="6234447"/>
                </a:cubicBezTo>
                <a:lnTo>
                  <a:pt x="0" y="6234447"/>
                </a:lnTo>
                <a:lnTo>
                  <a:pt x="0" y="1662447"/>
                </a:lnTo>
                <a:lnTo>
                  <a:pt x="6323973" y="1662447"/>
                </a:lnTo>
                <a:lnTo>
                  <a:pt x="6370546" y="1581603"/>
                </a:lnTo>
                <a:cubicBezTo>
                  <a:pt x="6549242" y="1271414"/>
                  <a:pt x="6746424" y="929136"/>
                  <a:pt x="6964004" y="551451"/>
                </a:cubicBezTo>
                <a:cubicBezTo>
                  <a:pt x="7394361" y="-183816"/>
                  <a:pt x="8470252" y="-183816"/>
                  <a:pt x="8900609" y="551451"/>
                </a:cubicBezTo>
                <a:cubicBezTo>
                  <a:pt x="8900609" y="551451"/>
                  <a:pt x="8900609" y="551451"/>
                  <a:pt x="11221462" y="4580097"/>
                </a:cubicBezTo>
                <a:cubicBezTo>
                  <a:pt x="11651819" y="5315364"/>
                  <a:pt x="11129243" y="6234447"/>
                  <a:pt x="10268529" y="6234447"/>
                </a:cubicBezTo>
                <a:close/>
              </a:path>
            </a:pathLst>
          </a:custGeom>
          <a:gradFill>
            <a:gsLst>
              <a:gs pos="0">
                <a:srgbClr val="523089"/>
              </a:gs>
              <a:gs pos="100000">
                <a:srgbClr val="65ADA8"/>
              </a:gs>
            </a:gsLst>
            <a:lin ang="5400000" scaled="1"/>
          </a:gradFill>
          <a:ln>
            <a:noFill/>
          </a:ln>
        </p:spPr>
        <p:txBody>
          <a:bodyPr vert="horz" wrap="square" lIns="91440" tIns="45720" rIns="91440" bIns="45720" numCol="1" anchor="t" anchorCtr="0" compatLnSpc="1">
            <a:prstTxWarp prst="textNoShape">
              <a:avLst/>
            </a:prstTxWarp>
            <a:noAutofit/>
          </a:bodyPr>
          <a:lstStyle/>
          <a:p>
            <a:endParaRPr lang="en-US" dirty="0"/>
          </a:p>
        </p:txBody>
      </p:sp>
      <p:pic>
        <p:nvPicPr>
          <p:cNvPr id="38" name="Picture Placeholder 37">
            <a:extLst>
              <a:ext uri="{FF2B5EF4-FFF2-40B4-BE49-F238E27FC236}">
                <a16:creationId xmlns:a16="http://schemas.microsoft.com/office/drawing/2014/main" id="{FBBA91FB-ADB1-4C15-8A6D-004F79D1797B}"/>
              </a:ext>
            </a:extLst>
          </p:cNvPr>
          <p:cNvPicPr>
            <a:picLocks noGrp="1" noChangeAspect="1"/>
          </p:cNvPicPr>
          <p:nvPr>
            <p:ph type="pic" sz="quarter" idx="13"/>
          </p:nvPr>
        </p:nvPicPr>
        <p:blipFill>
          <a:blip r:embed="rId2" cstate="print">
            <a:grayscl/>
            <a:extLst>
              <a:ext uri="{28A0092B-C50C-407E-A947-70E740481C1C}">
                <a14:useLocalDpi xmlns:a14="http://schemas.microsoft.com/office/drawing/2010/main" val="0"/>
              </a:ext>
            </a:extLst>
          </a:blip>
          <a:srcRect l="10335" r="10335"/>
          <a:stretch>
            <a:fillRect/>
          </a:stretch>
        </p:blipFill>
        <p:spPr>
          <a:ln>
            <a:noFill/>
          </a:ln>
        </p:spPr>
      </p:pic>
      <p:sp>
        <p:nvSpPr>
          <p:cNvPr id="20" name="Freeform 9">
            <a:extLst>
              <a:ext uri="{FF2B5EF4-FFF2-40B4-BE49-F238E27FC236}">
                <a16:creationId xmlns:a16="http://schemas.microsoft.com/office/drawing/2014/main" id="{F48E049C-94AB-48F3-B4E1-463FE08AAA88}"/>
              </a:ext>
            </a:extLst>
          </p:cNvPr>
          <p:cNvSpPr>
            <a:spLocks/>
          </p:cNvSpPr>
          <p:nvPr/>
        </p:nvSpPr>
        <p:spPr bwMode="auto">
          <a:xfrm>
            <a:off x="3454783" y="635918"/>
            <a:ext cx="4106779" cy="3544432"/>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gradFill>
            <a:gsLst>
              <a:gs pos="0">
                <a:srgbClr val="523089"/>
              </a:gs>
              <a:gs pos="100000">
                <a:srgbClr val="65ADA8"/>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TextBox 40">
            <a:extLst>
              <a:ext uri="{FF2B5EF4-FFF2-40B4-BE49-F238E27FC236}">
                <a16:creationId xmlns:a16="http://schemas.microsoft.com/office/drawing/2014/main" id="{DE5F3246-0D4B-4773-AF5A-8F3A08E96581}"/>
              </a:ext>
            </a:extLst>
          </p:cNvPr>
          <p:cNvSpPr txBox="1"/>
          <p:nvPr/>
        </p:nvSpPr>
        <p:spPr>
          <a:xfrm>
            <a:off x="8177607" y="538327"/>
            <a:ext cx="4014393" cy="1200329"/>
          </a:xfrm>
          <a:prstGeom prst="rect">
            <a:avLst/>
          </a:prstGeom>
          <a:noFill/>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Roboto Black" panose="02000000000000000000" pitchFamily="2" charset="0"/>
                <a:ea typeface="Roboto Black" panose="02000000000000000000" pitchFamily="2" charset="0"/>
              </a:rPr>
              <a:t>DMO</a:t>
            </a:r>
          </a:p>
          <a:p>
            <a:pPr algn="ctr"/>
            <a:r>
              <a:rPr lang="en-US" altLang="zh-TW" b="1" dirty="0">
                <a:solidFill>
                  <a:schemeClr val="bg1"/>
                </a:solidFill>
              </a:rPr>
              <a:t>Destination Marketing Organization</a:t>
            </a:r>
            <a:endParaRPr lang="en-US" sz="5400" dirty="0">
              <a:solidFill>
                <a:schemeClr val="bg1"/>
              </a:solidFill>
              <a:effectLst>
                <a:outerShdw blurRad="38100" dist="38100" dir="2700000" algn="tl">
                  <a:srgbClr val="000000">
                    <a:alpha val="43137"/>
                  </a:srgbClr>
                </a:outerShdw>
              </a:effectLst>
              <a:latin typeface="Roboto Black" panose="02000000000000000000" pitchFamily="2" charset="0"/>
              <a:ea typeface="Roboto Black" panose="02000000000000000000" pitchFamily="2" charset="0"/>
            </a:endParaRPr>
          </a:p>
        </p:txBody>
      </p:sp>
      <p:sp>
        <p:nvSpPr>
          <p:cNvPr id="42" name="TextBox 41">
            <a:extLst>
              <a:ext uri="{FF2B5EF4-FFF2-40B4-BE49-F238E27FC236}">
                <a16:creationId xmlns:a16="http://schemas.microsoft.com/office/drawing/2014/main" id="{37EB65EC-A5EF-4A4C-94E7-531E2D4A34D6}"/>
              </a:ext>
            </a:extLst>
          </p:cNvPr>
          <p:cNvSpPr txBox="1"/>
          <p:nvPr/>
        </p:nvSpPr>
        <p:spPr>
          <a:xfrm>
            <a:off x="840847" y="2720734"/>
            <a:ext cx="9480059" cy="1479187"/>
          </a:xfrm>
          <a:prstGeom prst="rect">
            <a:avLst/>
          </a:prstGeom>
          <a:noFill/>
        </p:spPr>
        <p:txBody>
          <a:bodyPr wrap="square" rtlCol="0">
            <a:spAutoFit/>
          </a:bodyPr>
          <a:lstStyle/>
          <a:p>
            <a:pPr algn="ctr">
              <a:lnSpc>
                <a:spcPct val="150000"/>
              </a:lnSpc>
            </a:pPr>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地方創生的魔法棒</a:t>
            </a:r>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t>
            </a:r>
            <a:endPar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a:lnSpc>
                <a:spcPct val="150000"/>
              </a:lnSpc>
            </a:pPr>
            <a:r>
              <a:rPr lang="en-US" altLang="zh-TW"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DMO</a:t>
            </a:r>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與它們的產地</a:t>
            </a:r>
            <a:endParaRPr 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1" name="TextBox 50">
            <a:extLst>
              <a:ext uri="{FF2B5EF4-FFF2-40B4-BE49-F238E27FC236}">
                <a16:creationId xmlns:a16="http://schemas.microsoft.com/office/drawing/2014/main" id="{85FFD7D3-BC63-4999-AA75-D3C31AA4AD35}"/>
              </a:ext>
            </a:extLst>
          </p:cNvPr>
          <p:cNvSpPr txBox="1"/>
          <p:nvPr/>
        </p:nvSpPr>
        <p:spPr>
          <a:xfrm>
            <a:off x="4284911" y="4895131"/>
            <a:ext cx="7278047" cy="1133259"/>
          </a:xfrm>
          <a:prstGeom prst="rect">
            <a:avLst/>
          </a:prstGeom>
          <a:noFill/>
        </p:spPr>
        <p:txBody>
          <a:bodyPr wrap="square" rtlCol="0">
            <a:spAutoFit/>
          </a:bodyPr>
          <a:lstStyle/>
          <a:p>
            <a:pPr algn="r">
              <a:lnSpc>
                <a:spcPct val="150000"/>
              </a:lnSpc>
            </a:pPr>
            <a:r>
              <a:rPr lang="zh-TW" altLang="en-US" sz="2400" b="1" dirty="0">
                <a:solidFill>
                  <a:srgbClr val="65ADA8"/>
                </a:solidFill>
                <a:latin typeface="Roboto Black" panose="02000000000000000000" pitchFamily="2" charset="0"/>
                <a:ea typeface="Roboto Black" panose="02000000000000000000" pitchFamily="2" charset="0"/>
              </a:rPr>
              <a:t>國立屏東大學</a:t>
            </a:r>
            <a:endParaRPr lang="en-US" altLang="zh-TW" sz="2400" b="1" dirty="0">
              <a:solidFill>
                <a:srgbClr val="65ADA8"/>
              </a:solidFill>
              <a:latin typeface="Roboto Black" panose="02000000000000000000" pitchFamily="2" charset="0"/>
              <a:ea typeface="Roboto Black" panose="02000000000000000000" pitchFamily="2" charset="0"/>
            </a:endParaRPr>
          </a:p>
          <a:p>
            <a:pPr algn="r">
              <a:lnSpc>
                <a:spcPct val="150000"/>
              </a:lnSpc>
            </a:pPr>
            <a:r>
              <a:rPr lang="zh-TW" altLang="en-US" sz="2400" b="1" dirty="0">
                <a:solidFill>
                  <a:srgbClr val="65ADA8"/>
                </a:solidFill>
                <a:latin typeface="Roboto Black" panose="02000000000000000000" pitchFamily="2" charset="0"/>
                <a:ea typeface="Roboto Black" panose="02000000000000000000" pitchFamily="2" charset="0"/>
              </a:rPr>
              <a:t>文化創意產業學系 葉晉嘉教授</a:t>
            </a:r>
            <a:endParaRPr lang="en-US" sz="2400" b="1" dirty="0">
              <a:solidFill>
                <a:srgbClr val="65ADA8"/>
              </a:solidFill>
              <a:latin typeface="Roboto Black" panose="02000000000000000000" pitchFamily="2" charset="0"/>
              <a:ea typeface="Roboto Black" panose="02000000000000000000" pitchFamily="2" charset="0"/>
            </a:endParaRPr>
          </a:p>
        </p:txBody>
      </p:sp>
      <p:sp>
        <p:nvSpPr>
          <p:cNvPr id="2" name="文字方塊 1"/>
          <p:cNvSpPr txBox="1"/>
          <p:nvPr/>
        </p:nvSpPr>
        <p:spPr>
          <a:xfrm>
            <a:off x="7897091" y="6185257"/>
            <a:ext cx="4197560" cy="400110"/>
          </a:xfrm>
          <a:prstGeom prst="rect">
            <a:avLst/>
          </a:prstGeom>
          <a:noFill/>
        </p:spPr>
        <p:txBody>
          <a:bodyPr wrap="square" rtlCol="0">
            <a:spAutoFit/>
          </a:bodyPr>
          <a:lstStyle/>
          <a:p>
            <a:r>
              <a:rPr lang="en-US" altLang="zh-TW" sz="2000" b="1" dirty="0">
                <a:solidFill>
                  <a:srgbClr val="586496"/>
                </a:solidFill>
                <a:latin typeface="微軟正黑體" panose="020B0604030504040204" pitchFamily="34" charset="-120"/>
                <a:ea typeface="微軟正黑體" panose="020B0604030504040204" pitchFamily="34" charset="-120"/>
              </a:rPr>
              <a:t>2020.7.21.    </a:t>
            </a:r>
            <a:r>
              <a:rPr lang="zh-TW" altLang="en-US" sz="2000" b="1" dirty="0">
                <a:solidFill>
                  <a:srgbClr val="586496"/>
                </a:solidFill>
                <a:latin typeface="微軟正黑體" panose="020B0604030504040204" pitchFamily="34" charset="-120"/>
                <a:ea typeface="微軟正黑體" panose="020B0604030504040204" pitchFamily="34" charset="-120"/>
              </a:rPr>
              <a:t>潮庄有事發聲講堂</a:t>
            </a:r>
            <a:endParaRPr lang="en-US" altLang="zh-TW" sz="2000" b="1" dirty="0">
              <a:solidFill>
                <a:srgbClr val="58649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7537488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圖片版面配置區 1"/>
          <p:cNvSpPr>
            <a:spLocks noGrp="1"/>
          </p:cNvSpPr>
          <p:nvPr>
            <p:ph type="pic" sz="quarter" idx="13"/>
          </p:nvPr>
        </p:nvSpPr>
        <p:spPr/>
      </p:sp>
      <p:pic>
        <p:nvPicPr>
          <p:cNvPr id="2050" name="Picture 2" descr="最值得體驗的十大極限運動@ 就是要快樂:: 隨意窩Xuite日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828" y="313768"/>
            <a:ext cx="5103087" cy="314036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挑戰自我七大台灣人最愛極限運動！｜台灣極限運動推薦-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3926" y="2079895"/>
            <a:ext cx="5323003" cy="21125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冬季滑雪趣！體驗冰天雪地極限運動選對滑雪裝備最重要| 匯流新聞網"/>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0510" y="3678688"/>
            <a:ext cx="3981740" cy="2654493"/>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p:cNvSpPr txBox="1"/>
          <p:nvPr/>
        </p:nvSpPr>
        <p:spPr>
          <a:xfrm>
            <a:off x="6825342" y="538327"/>
            <a:ext cx="5203371" cy="707886"/>
          </a:xfrm>
          <a:prstGeom prst="rect">
            <a:avLst/>
          </a:prstGeom>
          <a:noFill/>
        </p:spPr>
        <p:txBody>
          <a:bodyPr wrap="square" rtlCol="0">
            <a:spAutoFit/>
          </a:bodyPr>
          <a:lstStyle/>
          <a:p>
            <a:r>
              <a:rPr lang="zh-TW" altLang="en-US" sz="4000" b="1" dirty="0">
                <a:solidFill>
                  <a:srgbClr val="586496"/>
                </a:solidFill>
                <a:latin typeface="微軟正黑體" panose="020B0604030504040204" pitchFamily="34" charset="-120"/>
                <a:ea typeface="微軟正黑體" panose="020B0604030504040204" pitchFamily="34" charset="-120"/>
              </a:rPr>
              <a:t>你以為的休閒活動</a:t>
            </a:r>
          </a:p>
        </p:txBody>
      </p:sp>
    </p:spTree>
    <p:extLst>
      <p:ext uri="{BB962C8B-B14F-4D97-AF65-F5344CB8AC3E}">
        <p14:creationId xmlns:p14="http://schemas.microsoft.com/office/powerpoint/2010/main" val="391475456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圖片版面配置區 1"/>
          <p:cNvSpPr>
            <a:spLocks noGrp="1"/>
          </p:cNvSpPr>
          <p:nvPr>
            <p:ph type="pic" sz="quarter" idx="13"/>
          </p:nvPr>
        </p:nvSpPr>
        <p:spPr/>
      </p:sp>
      <p:pic>
        <p:nvPicPr>
          <p:cNvPr id="3074" name="Picture 2" descr="國內旅遊到底應該跟團還是自由行？看完優缺點對比，你再做決定- ITW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4342" y="1023783"/>
            <a:ext cx="4762500" cy="30861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城市圖書館｜為什麼警察天天臨檢，士林夜市的攤販還是抓不完？ - 未來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34" y="298878"/>
            <a:ext cx="4673601" cy="311816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cdn-news.readmoo.com/wp-content/uploads/2017/08/29488013095_9d23a59aea_k-1140x6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6575" y="3831529"/>
            <a:ext cx="5000960" cy="2632084"/>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p:cNvPicPr>
            <a:picLocks noChangeAspect="1"/>
          </p:cNvPicPr>
          <p:nvPr/>
        </p:nvPicPr>
        <p:blipFill>
          <a:blip r:embed="rId5"/>
          <a:stretch>
            <a:fillRect/>
          </a:stretch>
        </p:blipFill>
        <p:spPr>
          <a:xfrm>
            <a:off x="7693025" y="3445855"/>
            <a:ext cx="4225127" cy="3171188"/>
          </a:xfrm>
          <a:prstGeom prst="rect">
            <a:avLst/>
          </a:prstGeom>
        </p:spPr>
      </p:pic>
      <p:pic>
        <p:nvPicPr>
          <p:cNvPr id="4" name="圖片 3"/>
          <p:cNvPicPr>
            <a:picLocks noChangeAspect="1"/>
          </p:cNvPicPr>
          <p:nvPr/>
        </p:nvPicPr>
        <p:blipFill>
          <a:blip r:embed="rId6"/>
          <a:stretch>
            <a:fillRect/>
          </a:stretch>
        </p:blipFill>
        <p:spPr>
          <a:xfrm>
            <a:off x="157346" y="4429357"/>
            <a:ext cx="3102429" cy="2326822"/>
          </a:xfrm>
          <a:prstGeom prst="rect">
            <a:avLst/>
          </a:prstGeom>
        </p:spPr>
      </p:pic>
      <p:sp>
        <p:nvSpPr>
          <p:cNvPr id="9" name="文字方塊 8"/>
          <p:cNvSpPr txBox="1"/>
          <p:nvPr/>
        </p:nvSpPr>
        <p:spPr>
          <a:xfrm>
            <a:off x="6714781" y="238054"/>
            <a:ext cx="5203371" cy="707886"/>
          </a:xfrm>
          <a:prstGeom prst="rect">
            <a:avLst/>
          </a:prstGeom>
          <a:noFill/>
        </p:spPr>
        <p:txBody>
          <a:bodyPr wrap="square" rtlCol="0">
            <a:spAutoFit/>
          </a:bodyPr>
          <a:lstStyle/>
          <a:p>
            <a:r>
              <a:rPr lang="zh-TW" altLang="en-US" sz="4000" b="1" dirty="0">
                <a:solidFill>
                  <a:srgbClr val="586496"/>
                </a:solidFill>
                <a:latin typeface="微軟正黑體" panose="020B0604030504040204" pitchFamily="34" charset="-120"/>
                <a:ea typeface="微軟正黑體" panose="020B0604030504040204" pitchFamily="34" charset="-120"/>
              </a:rPr>
              <a:t>你真正的休閒活動</a:t>
            </a:r>
          </a:p>
        </p:txBody>
      </p:sp>
    </p:spTree>
    <p:extLst>
      <p:ext uri="{BB962C8B-B14F-4D97-AF65-F5344CB8AC3E}">
        <p14:creationId xmlns:p14="http://schemas.microsoft.com/office/powerpoint/2010/main" val="111264465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881" y="359633"/>
            <a:ext cx="11737975" cy="6154106"/>
          </a:xfrm>
          <a:prstGeom prst="rect">
            <a:avLst/>
          </a:prstGeom>
        </p:spPr>
      </p:pic>
      <p:sp>
        <p:nvSpPr>
          <p:cNvPr id="5" name="文字方塊 4"/>
          <p:cNvSpPr txBox="1"/>
          <p:nvPr/>
        </p:nvSpPr>
        <p:spPr>
          <a:xfrm>
            <a:off x="6509656" y="701612"/>
            <a:ext cx="5203371" cy="707886"/>
          </a:xfrm>
          <a:prstGeom prst="rect">
            <a:avLst/>
          </a:prstGeom>
          <a:noFill/>
        </p:spPr>
        <p:txBody>
          <a:bodyPr wrap="square" rtlCol="0">
            <a:spAutoFit/>
          </a:bodyPr>
          <a:lstStyle/>
          <a:p>
            <a:r>
              <a:rPr lang="zh-TW" altLang="en-US" sz="4000" b="1" dirty="0">
                <a:solidFill>
                  <a:srgbClr val="586496"/>
                </a:solidFill>
                <a:latin typeface="微軟正黑體" panose="020B0604030504040204" pitchFamily="34" charset="-120"/>
                <a:ea typeface="微軟正黑體" panose="020B0604030504040204" pitchFamily="34" charset="-120"/>
              </a:rPr>
              <a:t>接下來要去哪裡</a:t>
            </a:r>
            <a:r>
              <a:rPr lang="en-US" altLang="zh-TW" sz="4000" b="1" dirty="0">
                <a:solidFill>
                  <a:srgbClr val="586496"/>
                </a:solidFill>
                <a:latin typeface="微軟正黑體" panose="020B0604030504040204" pitchFamily="34" charset="-120"/>
                <a:ea typeface="微軟正黑體" panose="020B0604030504040204" pitchFamily="34" charset="-120"/>
              </a:rPr>
              <a:t>?</a:t>
            </a:r>
            <a:endParaRPr lang="zh-TW" altLang="en-US" sz="4000" b="1" dirty="0">
              <a:solidFill>
                <a:srgbClr val="586496"/>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3893411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8FD6BA1-4505-4159-B340-77932AE95262}"/>
              </a:ext>
            </a:extLst>
          </p:cNvPr>
          <p:cNvSpPr/>
          <p:nvPr/>
        </p:nvSpPr>
        <p:spPr>
          <a:xfrm>
            <a:off x="0" y="0"/>
            <a:ext cx="3188346" cy="6858000"/>
          </a:xfrm>
          <a:prstGeom prst="rect">
            <a:avLst/>
          </a:prstGeom>
          <a:gradFill>
            <a:gsLst>
              <a:gs pos="4000">
                <a:srgbClr val="523089"/>
              </a:gs>
              <a:gs pos="85000">
                <a:srgbClr val="65AD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D1F6736-9814-4D55-9B24-7CF8DE31F001}"/>
              </a:ext>
            </a:extLst>
          </p:cNvPr>
          <p:cNvSpPr txBox="1"/>
          <p:nvPr/>
        </p:nvSpPr>
        <p:spPr>
          <a:xfrm>
            <a:off x="3545294" y="238876"/>
            <a:ext cx="5225526" cy="707886"/>
          </a:xfrm>
          <a:prstGeom prst="rect">
            <a:avLst/>
          </a:prstGeom>
          <a:noFill/>
        </p:spPr>
        <p:txBody>
          <a:bodyPr wrap="square" rtlCol="0">
            <a:spAutoFit/>
          </a:bodyPr>
          <a:lstStyle/>
          <a:p>
            <a:pPr algn="ctr"/>
            <a:r>
              <a:rPr lang="zh-TW" altLang="en-US" sz="4000" dirty="0">
                <a:solidFill>
                  <a:srgbClr val="586496"/>
                </a:solidFill>
                <a:latin typeface="Roboto Medium" panose="02000000000000000000" pitchFamily="2" charset="0"/>
                <a:ea typeface="Roboto Medium" panose="02000000000000000000" pitchFamily="2" charset="0"/>
              </a:rPr>
              <a:t>傷腦筋</a:t>
            </a:r>
            <a:r>
              <a:rPr lang="en-US" altLang="zh-TW" sz="4000" dirty="0">
                <a:solidFill>
                  <a:srgbClr val="586496"/>
                </a:solidFill>
                <a:latin typeface="Roboto Medium" panose="02000000000000000000" pitchFamily="2" charset="0"/>
                <a:ea typeface="Roboto Medium" panose="02000000000000000000" pitchFamily="2" charset="0"/>
              </a:rPr>
              <a:t>?</a:t>
            </a:r>
            <a:endParaRPr lang="en-US" sz="4000" dirty="0">
              <a:solidFill>
                <a:srgbClr val="586496"/>
              </a:solidFill>
              <a:latin typeface="Roboto Medium" panose="02000000000000000000" pitchFamily="2" charset="0"/>
              <a:ea typeface="Roboto Medium" panose="02000000000000000000" pitchFamily="2" charset="0"/>
            </a:endParaRPr>
          </a:p>
        </p:txBody>
      </p:sp>
      <p:cxnSp>
        <p:nvCxnSpPr>
          <p:cNvPr id="5" name="Straight Connector 4">
            <a:extLst>
              <a:ext uri="{FF2B5EF4-FFF2-40B4-BE49-F238E27FC236}">
                <a16:creationId xmlns:a16="http://schemas.microsoft.com/office/drawing/2014/main" id="{5F4DC854-7185-48E1-A340-DCE8FDFAC433}"/>
              </a:ext>
            </a:extLst>
          </p:cNvPr>
          <p:cNvCxnSpPr>
            <a:cxnSpLocks/>
          </p:cNvCxnSpPr>
          <p:nvPr/>
        </p:nvCxnSpPr>
        <p:spPr>
          <a:xfrm>
            <a:off x="3764038" y="1066791"/>
            <a:ext cx="4788039" cy="0"/>
          </a:xfrm>
          <a:prstGeom prst="line">
            <a:avLst/>
          </a:prstGeom>
          <a:ln w="38100">
            <a:solidFill>
              <a:srgbClr val="586496"/>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73E81BA2-452F-4ABC-BAEB-5BEA69BE6654}"/>
              </a:ext>
            </a:extLst>
          </p:cNvPr>
          <p:cNvSpPr/>
          <p:nvPr/>
        </p:nvSpPr>
        <p:spPr>
          <a:xfrm>
            <a:off x="4029633" y="1544207"/>
            <a:ext cx="595126" cy="557860"/>
          </a:xfrm>
          <a:prstGeom prst="ellipse">
            <a:avLst/>
          </a:prstGeom>
          <a:solidFill>
            <a:srgbClr val="5230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40911C4-D027-454D-8628-C31DC025CC4E}"/>
              </a:ext>
            </a:extLst>
          </p:cNvPr>
          <p:cNvSpPr/>
          <p:nvPr/>
        </p:nvSpPr>
        <p:spPr>
          <a:xfrm>
            <a:off x="4025954" y="2574348"/>
            <a:ext cx="602484" cy="564756"/>
          </a:xfrm>
          <a:prstGeom prst="ellipse">
            <a:avLst/>
          </a:prstGeom>
          <a:solidFill>
            <a:srgbClr val="554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9CF7A11-C5AE-4A59-BCAC-792124166433}"/>
              </a:ext>
            </a:extLst>
          </p:cNvPr>
          <p:cNvSpPr/>
          <p:nvPr/>
        </p:nvSpPr>
        <p:spPr>
          <a:xfrm>
            <a:off x="4056786" y="3613515"/>
            <a:ext cx="602484" cy="564756"/>
          </a:xfrm>
          <a:prstGeom prst="ellipse">
            <a:avLst/>
          </a:prstGeom>
          <a:solidFill>
            <a:srgbClr val="586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17A63E8-9235-426D-8F6B-D0B398A37F85}"/>
              </a:ext>
            </a:extLst>
          </p:cNvPr>
          <p:cNvSpPr/>
          <p:nvPr/>
        </p:nvSpPr>
        <p:spPr>
          <a:xfrm>
            <a:off x="4056786" y="4628729"/>
            <a:ext cx="602484" cy="564756"/>
          </a:xfrm>
          <a:prstGeom prst="ellipse">
            <a:avLst/>
          </a:prstGeom>
          <a:solidFill>
            <a:srgbClr val="65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321ED75-D6E0-4D01-9216-B5A2D6231750}"/>
              </a:ext>
            </a:extLst>
          </p:cNvPr>
          <p:cNvSpPr/>
          <p:nvPr/>
        </p:nvSpPr>
        <p:spPr>
          <a:xfrm>
            <a:off x="4876120" y="1608770"/>
            <a:ext cx="6411822" cy="507832"/>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有沒有停車位</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會不會塞車</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要開多久的路</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29" name="Rectangle 28">
            <a:extLst>
              <a:ext uri="{FF2B5EF4-FFF2-40B4-BE49-F238E27FC236}">
                <a16:creationId xmlns:a16="http://schemas.microsoft.com/office/drawing/2014/main" id="{A5857B07-2CEF-44B4-A756-1CF7155AEEA8}"/>
              </a:ext>
            </a:extLst>
          </p:cNvPr>
          <p:cNvSpPr/>
          <p:nvPr/>
        </p:nvSpPr>
        <p:spPr>
          <a:xfrm>
            <a:off x="4876120" y="2633939"/>
            <a:ext cx="6411822" cy="456920"/>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消費貴不貴</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有美食嗎</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0" name="Rectangle 29">
            <a:extLst>
              <a:ext uri="{FF2B5EF4-FFF2-40B4-BE49-F238E27FC236}">
                <a16:creationId xmlns:a16="http://schemas.microsoft.com/office/drawing/2014/main" id="{02B97BFA-DEC4-4108-8051-F13307119D14}"/>
              </a:ext>
            </a:extLst>
          </p:cNvPr>
          <p:cNvSpPr/>
          <p:nvPr/>
        </p:nvSpPr>
        <p:spPr>
          <a:xfrm>
            <a:off x="4899397" y="3641977"/>
            <a:ext cx="6407993" cy="507831"/>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好玩嘛</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可以玩多久</a:t>
            </a:r>
            <a:endParaRPr lang="en-US"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1" name="Rectangle 30">
            <a:extLst>
              <a:ext uri="{FF2B5EF4-FFF2-40B4-BE49-F238E27FC236}">
                <a16:creationId xmlns:a16="http://schemas.microsoft.com/office/drawing/2014/main" id="{D32F757D-4EA9-4CEC-9EC6-9F321AA374CB}"/>
              </a:ext>
            </a:extLst>
          </p:cNvPr>
          <p:cNvSpPr/>
          <p:nvPr/>
        </p:nvSpPr>
        <p:spPr>
          <a:xfrm>
            <a:off x="4899397" y="4682647"/>
            <a:ext cx="6411821" cy="456920"/>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適合小孩</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老人嗎</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en-US"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3" name="Rectangle 30">
            <a:extLst>
              <a:ext uri="{FF2B5EF4-FFF2-40B4-BE49-F238E27FC236}">
                <a16:creationId xmlns:a16="http://schemas.microsoft.com/office/drawing/2014/main" id="{D32F757D-4EA9-4CEC-9EC6-9F321AA374CB}"/>
              </a:ext>
            </a:extLst>
          </p:cNvPr>
          <p:cNvSpPr/>
          <p:nvPr/>
        </p:nvSpPr>
        <p:spPr>
          <a:xfrm>
            <a:off x="4876120" y="5611078"/>
            <a:ext cx="6411821" cy="456920"/>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下雨怎麼辦</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天氣不好的話</a:t>
            </a:r>
            <a:endParaRPr lang="en-US"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4" name="Oval 11">
            <a:extLst>
              <a:ext uri="{FF2B5EF4-FFF2-40B4-BE49-F238E27FC236}">
                <a16:creationId xmlns:a16="http://schemas.microsoft.com/office/drawing/2014/main" id="{E17A63E8-9235-426D-8F6B-D0B398A37F85}"/>
              </a:ext>
            </a:extLst>
          </p:cNvPr>
          <p:cNvSpPr/>
          <p:nvPr/>
        </p:nvSpPr>
        <p:spPr>
          <a:xfrm>
            <a:off x="4056786" y="5611078"/>
            <a:ext cx="602484" cy="564756"/>
          </a:xfrm>
          <a:prstGeom prst="ellipse">
            <a:avLst/>
          </a:prstGeom>
          <a:solidFill>
            <a:srgbClr val="A2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277155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065942" y="601623"/>
            <a:ext cx="7879080" cy="707886"/>
          </a:xfrm>
          <a:prstGeom prst="rect">
            <a:avLst/>
          </a:prstGeom>
          <a:noFill/>
        </p:spPr>
        <p:txBody>
          <a:bodyPr wrap="square" rtlCol="0">
            <a:spAutoFit/>
          </a:bodyPr>
          <a:lstStyle/>
          <a:p>
            <a:pPr algn="ctr"/>
            <a:r>
              <a:rPr lang="zh-TW" altLang="en-US" sz="4000" dirty="0">
                <a:solidFill>
                  <a:srgbClr val="586496"/>
                </a:solidFill>
                <a:latin typeface="Roboto Medium" panose="02000000000000000000" pitchFamily="2" charset="0"/>
                <a:ea typeface="Roboto Medium" panose="02000000000000000000" pitchFamily="2" charset="0"/>
              </a:rPr>
              <a:t>為何國人越來越不愛國內旅遊？</a:t>
            </a:r>
          </a:p>
        </p:txBody>
      </p:sp>
      <p:pic>
        <p:nvPicPr>
          <p:cNvPr id="4098" name="Picture 2" descr="端午連假國旅景點擠爆「報復性旅遊」亂象多| 端午連假大小事| 生活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0424" y="1663476"/>
            <a:ext cx="3931639" cy="262211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塞車妨礙生活，卻也創造生活？ - *CUP"/>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511887" y="1955476"/>
            <a:ext cx="4232928" cy="280431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澎湖｜限定觀光夜市，花火節期間限定文澳祖師爺廟前夜市» 切琍攝文旅食"/>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2252" y="3663296"/>
            <a:ext cx="4426461" cy="2952415"/>
          </a:xfrm>
          <a:prstGeom prst="rect">
            <a:avLst/>
          </a:prstGeom>
          <a:noFill/>
          <a:extLst>
            <a:ext uri="{909E8E84-426E-40DD-AFC4-6F175D3DCCD1}">
              <a14:hiddenFill xmlns:a14="http://schemas.microsoft.com/office/drawing/2010/main">
                <a:solidFill>
                  <a:srgbClr val="FFFFFF"/>
                </a:solidFill>
              </a14:hiddenFill>
            </a:ext>
          </a:extLst>
        </p:spPr>
      </p:pic>
      <p:pic>
        <p:nvPicPr>
          <p:cNvPr id="5" name="圖片 4"/>
          <p:cNvPicPr>
            <a:picLocks noChangeAspect="1"/>
          </p:cNvPicPr>
          <p:nvPr/>
        </p:nvPicPr>
        <p:blipFill>
          <a:blip r:embed="rId5"/>
          <a:stretch>
            <a:fillRect/>
          </a:stretch>
        </p:blipFill>
        <p:spPr>
          <a:xfrm>
            <a:off x="8376672" y="4668615"/>
            <a:ext cx="2596128" cy="1947096"/>
          </a:xfrm>
          <a:prstGeom prst="rect">
            <a:avLst/>
          </a:prstGeom>
        </p:spPr>
      </p:pic>
    </p:spTree>
    <p:extLst>
      <p:ext uri="{BB962C8B-B14F-4D97-AF65-F5344CB8AC3E}">
        <p14:creationId xmlns:p14="http://schemas.microsoft.com/office/powerpoint/2010/main" val="303385936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圖片版面配置區 1"/>
          <p:cNvSpPr>
            <a:spLocks noGrp="1"/>
          </p:cNvSpPr>
          <p:nvPr>
            <p:ph type="pic" sz="quarter" idx="13"/>
          </p:nvPr>
        </p:nvSpPr>
        <p:spPr/>
      </p:sp>
      <p:pic>
        <p:nvPicPr>
          <p:cNvPr id="5" name="圖片 4"/>
          <p:cNvPicPr>
            <a:picLocks noChangeAspect="1"/>
          </p:cNvPicPr>
          <p:nvPr/>
        </p:nvPicPr>
        <p:blipFill>
          <a:blip r:embed="rId2"/>
          <a:stretch>
            <a:fillRect/>
          </a:stretch>
        </p:blipFill>
        <p:spPr>
          <a:xfrm>
            <a:off x="778740" y="225136"/>
            <a:ext cx="10692823" cy="6484680"/>
          </a:xfrm>
          <a:prstGeom prst="rect">
            <a:avLst/>
          </a:prstGeom>
        </p:spPr>
      </p:pic>
    </p:spTree>
    <p:extLst>
      <p:ext uri="{BB962C8B-B14F-4D97-AF65-F5344CB8AC3E}">
        <p14:creationId xmlns:p14="http://schemas.microsoft.com/office/powerpoint/2010/main" val="1996758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圖片版面配置區 1"/>
          <p:cNvSpPr>
            <a:spLocks noGrp="1"/>
          </p:cNvSpPr>
          <p:nvPr>
            <p:ph type="pic" sz="quarter" idx="13"/>
          </p:nvPr>
        </p:nvSpPr>
        <p:spPr/>
      </p:sp>
      <p:pic>
        <p:nvPicPr>
          <p:cNvPr id="4" name="圖片 3"/>
          <p:cNvPicPr>
            <a:picLocks noChangeAspect="1"/>
          </p:cNvPicPr>
          <p:nvPr/>
        </p:nvPicPr>
        <p:blipFill>
          <a:blip r:embed="rId2"/>
          <a:stretch>
            <a:fillRect/>
          </a:stretch>
        </p:blipFill>
        <p:spPr>
          <a:xfrm>
            <a:off x="1061603" y="174336"/>
            <a:ext cx="9800359" cy="6533573"/>
          </a:xfrm>
          <a:prstGeom prst="rect">
            <a:avLst/>
          </a:prstGeom>
        </p:spPr>
      </p:pic>
    </p:spTree>
    <p:extLst>
      <p:ext uri="{BB962C8B-B14F-4D97-AF65-F5344CB8AC3E}">
        <p14:creationId xmlns:p14="http://schemas.microsoft.com/office/powerpoint/2010/main" val="411064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圖片版面配置區 1"/>
          <p:cNvSpPr>
            <a:spLocks noGrp="1"/>
          </p:cNvSpPr>
          <p:nvPr>
            <p:ph type="pic" sz="quarter" idx="13"/>
          </p:nvPr>
        </p:nvSpPr>
        <p:spPr/>
      </p:sp>
      <p:pic>
        <p:nvPicPr>
          <p:cNvPr id="3" name="圖片 2"/>
          <p:cNvPicPr>
            <a:picLocks noChangeAspect="1"/>
          </p:cNvPicPr>
          <p:nvPr/>
        </p:nvPicPr>
        <p:blipFill>
          <a:blip r:embed="rId2"/>
          <a:stretch>
            <a:fillRect/>
          </a:stretch>
        </p:blipFill>
        <p:spPr>
          <a:xfrm>
            <a:off x="1571625" y="414337"/>
            <a:ext cx="9048750" cy="6029325"/>
          </a:xfrm>
          <a:prstGeom prst="rect">
            <a:avLst/>
          </a:prstGeom>
        </p:spPr>
      </p:pic>
    </p:spTree>
    <p:extLst>
      <p:ext uri="{BB962C8B-B14F-4D97-AF65-F5344CB8AC3E}">
        <p14:creationId xmlns:p14="http://schemas.microsoft.com/office/powerpoint/2010/main" val="3877426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14">
            <a:extLst>
              <a:ext uri="{FF2B5EF4-FFF2-40B4-BE49-F238E27FC236}">
                <a16:creationId xmlns:a16="http://schemas.microsoft.com/office/drawing/2014/main" id="{CE319C40-ACFA-47D5-BFEC-C63300A81C2B}"/>
              </a:ext>
            </a:extLst>
          </p:cNvPr>
          <p:cNvSpPr txBox="1"/>
          <p:nvPr/>
        </p:nvSpPr>
        <p:spPr>
          <a:xfrm>
            <a:off x="353732" y="382729"/>
            <a:ext cx="5126566" cy="707886"/>
          </a:xfrm>
          <a:prstGeom prst="rect">
            <a:avLst/>
          </a:prstGeom>
          <a:noFill/>
        </p:spPr>
        <p:txBody>
          <a:bodyPr wrap="square" rtlCol="0">
            <a:spAutoFit/>
          </a:bodyPr>
          <a:lstStyle/>
          <a:p>
            <a:pPr algn="ctr"/>
            <a:r>
              <a:rPr lang="en-US" altLang="zh-TW" sz="4000" dirty="0">
                <a:solidFill>
                  <a:srgbClr val="586496"/>
                </a:solidFill>
                <a:latin typeface="Roboto Medium" panose="02000000000000000000" pitchFamily="2" charset="0"/>
                <a:ea typeface="Roboto Medium" panose="02000000000000000000" pitchFamily="2" charset="0"/>
              </a:rPr>
              <a:t>FIT</a:t>
            </a:r>
            <a:r>
              <a:rPr lang="zh-TW" altLang="en-US" sz="4000" dirty="0">
                <a:solidFill>
                  <a:srgbClr val="586496"/>
                </a:solidFill>
                <a:latin typeface="Roboto Medium" panose="02000000000000000000" pitchFamily="2" charset="0"/>
                <a:ea typeface="Roboto Medium" panose="02000000000000000000" pitchFamily="2" charset="0"/>
              </a:rPr>
              <a:t>市場</a:t>
            </a:r>
            <a:endParaRPr lang="en-US" sz="4000" dirty="0">
              <a:solidFill>
                <a:srgbClr val="586496"/>
              </a:solidFill>
              <a:latin typeface="Roboto Medium" panose="02000000000000000000" pitchFamily="2" charset="0"/>
              <a:ea typeface="Roboto Medium" panose="02000000000000000000" pitchFamily="2" charset="0"/>
            </a:endParaRPr>
          </a:p>
        </p:txBody>
      </p:sp>
      <p:cxnSp>
        <p:nvCxnSpPr>
          <p:cNvPr id="4" name="Straight Connector 116">
            <a:extLst>
              <a:ext uri="{FF2B5EF4-FFF2-40B4-BE49-F238E27FC236}">
                <a16:creationId xmlns:a16="http://schemas.microsoft.com/office/drawing/2014/main" id="{514677C4-B755-4A5B-BF51-D76B7DD28355}"/>
              </a:ext>
            </a:extLst>
          </p:cNvPr>
          <p:cNvCxnSpPr>
            <a:cxnSpLocks/>
          </p:cNvCxnSpPr>
          <p:nvPr/>
        </p:nvCxnSpPr>
        <p:spPr>
          <a:xfrm>
            <a:off x="353732" y="1098942"/>
            <a:ext cx="5241613" cy="0"/>
          </a:xfrm>
          <a:prstGeom prst="line">
            <a:avLst/>
          </a:prstGeom>
          <a:ln w="38100">
            <a:solidFill>
              <a:srgbClr val="586496"/>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2416842" y="3794077"/>
            <a:ext cx="9266251" cy="461665"/>
          </a:xfrm>
          <a:prstGeom prst="rect">
            <a:avLst/>
          </a:prstGeom>
        </p:spPr>
        <p:txBody>
          <a:bodyPr wrap="square">
            <a:spAutoFit/>
          </a:bodyPr>
          <a:lstStyle/>
          <a:p>
            <a:pPr>
              <a:spcAft>
                <a:spcPts val="0"/>
              </a:spcAft>
            </a:pPr>
            <a:r>
              <a:rPr lang="en-US"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DMO</a:t>
            </a:r>
            <a:r>
              <a:rPr lang="zh-TW" altLang="en-US"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所瞄準的顧客類型</a:t>
            </a:r>
            <a:endParaRPr lang="zh-TW" altLang="zh-TW" sz="2400" kern="100" dirty="0">
              <a:latin typeface="微軟正黑體" panose="020B0604030504040204" pitchFamily="34" charset="-120"/>
              <a:ea typeface="微軟正黑體" panose="020B0604030504040204" pitchFamily="34" charset="-120"/>
              <a:cs typeface="Times New Roman" panose="02020603050405020304" pitchFamily="18" charset="0"/>
            </a:endParaRPr>
          </a:p>
        </p:txBody>
      </p:sp>
      <p:grpSp>
        <p:nvGrpSpPr>
          <p:cNvPr id="10" name="Group 16">
            <a:extLst>
              <a:ext uri="{FF2B5EF4-FFF2-40B4-BE49-F238E27FC236}">
                <a16:creationId xmlns:a16="http://schemas.microsoft.com/office/drawing/2014/main" id="{1BA91CB4-08A2-4E22-970E-038CCE0CE146}"/>
              </a:ext>
            </a:extLst>
          </p:cNvPr>
          <p:cNvGrpSpPr/>
          <p:nvPr/>
        </p:nvGrpSpPr>
        <p:grpSpPr>
          <a:xfrm>
            <a:off x="1240439" y="2128980"/>
            <a:ext cx="838288" cy="838288"/>
            <a:chOff x="7375271" y="1301236"/>
            <a:chExt cx="838288" cy="838288"/>
          </a:xfrm>
        </p:grpSpPr>
        <p:sp>
          <p:nvSpPr>
            <p:cNvPr id="11" name="Oval 7">
              <a:extLst>
                <a:ext uri="{FF2B5EF4-FFF2-40B4-BE49-F238E27FC236}">
                  <a16:creationId xmlns:a16="http://schemas.microsoft.com/office/drawing/2014/main" id="{3ADA28A3-0859-4450-AC0F-CD3CD3660E73}"/>
                </a:ext>
              </a:extLst>
            </p:cNvPr>
            <p:cNvSpPr/>
            <p:nvPr/>
          </p:nvSpPr>
          <p:spPr>
            <a:xfrm>
              <a:off x="7375271" y="1301236"/>
              <a:ext cx="838288" cy="838288"/>
            </a:xfrm>
            <a:prstGeom prst="ellipse">
              <a:avLst/>
            </a:prstGeom>
            <a:solidFill>
              <a:srgbClr val="65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sp>
          <p:nvSpPr>
            <p:cNvPr id="12" name="TextBox 10">
              <a:extLst>
                <a:ext uri="{FF2B5EF4-FFF2-40B4-BE49-F238E27FC236}">
                  <a16:creationId xmlns:a16="http://schemas.microsoft.com/office/drawing/2014/main" id="{DF6412AF-BBBF-43CB-91B2-35C1820E811A}"/>
                </a:ext>
              </a:extLst>
            </p:cNvPr>
            <p:cNvSpPr txBox="1"/>
            <p:nvPr/>
          </p:nvSpPr>
          <p:spPr>
            <a:xfrm>
              <a:off x="7551733" y="1356462"/>
              <a:ext cx="394488" cy="646331"/>
            </a:xfrm>
            <a:prstGeom prst="rect">
              <a:avLst/>
            </a:prstGeom>
            <a:noFill/>
          </p:spPr>
          <p:txBody>
            <a:bodyPr wrap="square" rtlCol="0">
              <a:spAutoFit/>
            </a:bodyPr>
            <a:lstStyle/>
            <a:p>
              <a:r>
                <a:rPr lang="en-US" sz="3600" dirty="0">
                  <a:solidFill>
                    <a:schemeClr val="bg1"/>
                  </a:solidFill>
                  <a:effectLst>
                    <a:outerShdw blurRad="38100" dist="38100" dir="2700000" algn="tl">
                      <a:srgbClr val="000000">
                        <a:alpha val="43137"/>
                      </a:srgbClr>
                    </a:outerShdw>
                  </a:effectLst>
                  <a:latin typeface="Roboto Black" panose="02000000000000000000" pitchFamily="2" charset="0"/>
                  <a:ea typeface="Roboto Black" panose="02000000000000000000" pitchFamily="2" charset="0"/>
                </a:rPr>
                <a:t>1</a:t>
              </a:r>
            </a:p>
          </p:txBody>
        </p:sp>
      </p:grpSp>
      <p:sp>
        <p:nvSpPr>
          <p:cNvPr id="13" name="矩形 12"/>
          <p:cNvSpPr/>
          <p:nvPr/>
        </p:nvSpPr>
        <p:spPr>
          <a:xfrm>
            <a:off x="2416842" y="5422533"/>
            <a:ext cx="7337698" cy="461665"/>
          </a:xfrm>
          <a:prstGeom prst="rect">
            <a:avLst/>
          </a:prstGeom>
        </p:spPr>
        <p:txBody>
          <a:bodyPr wrap="square">
            <a:spAutoFit/>
          </a:bodyPr>
          <a:lstStyle/>
          <a:p>
            <a:r>
              <a:rPr lang="zh-TW"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閘道</a:t>
            </a:r>
            <a:r>
              <a:rPr lang="en-US"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gateway</a:t>
            </a:r>
            <a:r>
              <a:rPr lang="zh-TW"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，一站式服務</a:t>
            </a:r>
            <a:r>
              <a:rPr lang="en-US"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one-stop-shop</a:t>
            </a:r>
            <a:endParaRPr lang="zh-TW"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grpSp>
        <p:nvGrpSpPr>
          <p:cNvPr id="14" name="Group 17">
            <a:extLst>
              <a:ext uri="{FF2B5EF4-FFF2-40B4-BE49-F238E27FC236}">
                <a16:creationId xmlns:a16="http://schemas.microsoft.com/office/drawing/2014/main" id="{393CFE41-F849-46A9-B6DA-E4FD2306D440}"/>
              </a:ext>
            </a:extLst>
          </p:cNvPr>
          <p:cNvGrpSpPr/>
          <p:nvPr/>
        </p:nvGrpSpPr>
        <p:grpSpPr>
          <a:xfrm>
            <a:off x="1240439" y="3634234"/>
            <a:ext cx="838288" cy="838288"/>
            <a:chOff x="7375271" y="2994990"/>
            <a:chExt cx="838288" cy="838288"/>
          </a:xfrm>
        </p:grpSpPr>
        <p:sp>
          <p:nvSpPr>
            <p:cNvPr id="15" name="Oval 8">
              <a:extLst>
                <a:ext uri="{FF2B5EF4-FFF2-40B4-BE49-F238E27FC236}">
                  <a16:creationId xmlns:a16="http://schemas.microsoft.com/office/drawing/2014/main" id="{EFF53560-5D1F-4790-BBA9-780753392C7C}"/>
                </a:ext>
              </a:extLst>
            </p:cNvPr>
            <p:cNvSpPr/>
            <p:nvPr/>
          </p:nvSpPr>
          <p:spPr>
            <a:xfrm>
              <a:off x="7375271" y="2994990"/>
              <a:ext cx="838288" cy="838288"/>
            </a:xfrm>
            <a:prstGeom prst="ellipse">
              <a:avLst/>
            </a:prstGeom>
            <a:solidFill>
              <a:srgbClr val="586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16" name="TextBox 11">
              <a:extLst>
                <a:ext uri="{FF2B5EF4-FFF2-40B4-BE49-F238E27FC236}">
                  <a16:creationId xmlns:a16="http://schemas.microsoft.com/office/drawing/2014/main" id="{8ED32D13-211B-4710-9735-3D661B073A3C}"/>
                </a:ext>
              </a:extLst>
            </p:cNvPr>
            <p:cNvSpPr txBox="1"/>
            <p:nvPr/>
          </p:nvSpPr>
          <p:spPr>
            <a:xfrm>
              <a:off x="7551733" y="3090968"/>
              <a:ext cx="394488" cy="646331"/>
            </a:xfrm>
            <a:prstGeom prst="rect">
              <a:avLst/>
            </a:prstGeom>
            <a:noFill/>
          </p:spPr>
          <p:txBody>
            <a:bodyPr wrap="square" rtlCol="0">
              <a:spAutoFit/>
            </a:bodyPr>
            <a:lstStyle/>
            <a:p>
              <a:r>
                <a:rPr lang="en-US" sz="3600" dirty="0">
                  <a:solidFill>
                    <a:schemeClr val="bg1"/>
                  </a:solidFill>
                  <a:effectLst>
                    <a:outerShdw blurRad="38100" dist="38100" dir="2700000" algn="tl">
                      <a:srgbClr val="000000">
                        <a:alpha val="43137"/>
                      </a:srgbClr>
                    </a:outerShdw>
                  </a:effectLst>
                  <a:latin typeface="Roboto Black" panose="02000000000000000000" pitchFamily="2" charset="0"/>
                  <a:ea typeface="Roboto Black" panose="02000000000000000000" pitchFamily="2" charset="0"/>
                </a:rPr>
                <a:t>2</a:t>
              </a:r>
            </a:p>
          </p:txBody>
        </p:sp>
      </p:grpSp>
      <p:sp>
        <p:nvSpPr>
          <p:cNvPr id="20" name="矩形 19"/>
          <p:cNvSpPr/>
          <p:nvPr/>
        </p:nvSpPr>
        <p:spPr>
          <a:xfrm>
            <a:off x="2416842" y="2372877"/>
            <a:ext cx="9266251" cy="830997"/>
          </a:xfrm>
          <a:prstGeom prst="rect">
            <a:avLst/>
          </a:prstGeom>
        </p:spPr>
        <p:txBody>
          <a:bodyPr wrap="square">
            <a:spAutoFit/>
          </a:bodyPr>
          <a:lstStyle/>
          <a:p>
            <a:r>
              <a:rPr lang="en-US"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FIT:</a:t>
            </a:r>
            <a:r>
              <a:rPr lang="zh-TW" altLang="en-US"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 </a:t>
            </a:r>
            <a:r>
              <a:rPr lang="en-US"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foreign independent tour</a:t>
            </a:r>
            <a:r>
              <a:rPr lang="zh-TW" altLang="en-US"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fully independent traveler</a:t>
            </a:r>
            <a:endParaRPr lang="zh-TW"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r>
              <a:rPr lang="en-US"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rPr>
              <a:t> </a:t>
            </a:r>
            <a:endParaRPr lang="zh-TW" altLang="zh-TW" sz="2400" kern="100" dirty="0">
              <a:solidFill>
                <a:schemeClr val="tx1">
                  <a:lumMod val="75000"/>
                  <a:lumOff val="2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grpSp>
        <p:nvGrpSpPr>
          <p:cNvPr id="21" name="Group 18">
            <a:extLst>
              <a:ext uri="{FF2B5EF4-FFF2-40B4-BE49-F238E27FC236}">
                <a16:creationId xmlns:a16="http://schemas.microsoft.com/office/drawing/2014/main" id="{21D51D6A-0638-49FE-B32B-599BB79B0170}"/>
              </a:ext>
            </a:extLst>
          </p:cNvPr>
          <p:cNvGrpSpPr/>
          <p:nvPr/>
        </p:nvGrpSpPr>
        <p:grpSpPr>
          <a:xfrm>
            <a:off x="1195001" y="5139488"/>
            <a:ext cx="838288" cy="838288"/>
            <a:chOff x="7375271" y="4688744"/>
            <a:chExt cx="838288" cy="838288"/>
          </a:xfrm>
        </p:grpSpPr>
        <p:sp>
          <p:nvSpPr>
            <p:cNvPr id="22" name="Oval 9">
              <a:extLst>
                <a:ext uri="{FF2B5EF4-FFF2-40B4-BE49-F238E27FC236}">
                  <a16:creationId xmlns:a16="http://schemas.microsoft.com/office/drawing/2014/main" id="{37B3E544-24F9-423B-A6A7-D96D7DAFD07F}"/>
                </a:ext>
              </a:extLst>
            </p:cNvPr>
            <p:cNvSpPr/>
            <p:nvPr/>
          </p:nvSpPr>
          <p:spPr>
            <a:xfrm>
              <a:off x="7375271" y="4688744"/>
              <a:ext cx="838288" cy="838288"/>
            </a:xfrm>
            <a:prstGeom prst="ellipse">
              <a:avLst/>
            </a:prstGeom>
            <a:solidFill>
              <a:srgbClr val="554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3" name="TextBox 12">
              <a:extLst>
                <a:ext uri="{FF2B5EF4-FFF2-40B4-BE49-F238E27FC236}">
                  <a16:creationId xmlns:a16="http://schemas.microsoft.com/office/drawing/2014/main" id="{B9331C09-D8EC-4F22-AE6C-5D4FA76E6224}"/>
                </a:ext>
              </a:extLst>
            </p:cNvPr>
            <p:cNvSpPr txBox="1"/>
            <p:nvPr/>
          </p:nvSpPr>
          <p:spPr>
            <a:xfrm>
              <a:off x="7551733" y="4787123"/>
              <a:ext cx="394488" cy="646331"/>
            </a:xfrm>
            <a:prstGeom prst="rect">
              <a:avLst/>
            </a:prstGeom>
            <a:noFill/>
          </p:spPr>
          <p:txBody>
            <a:bodyPr wrap="square" rtlCol="0">
              <a:spAutoFit/>
            </a:bodyPr>
            <a:lstStyle/>
            <a:p>
              <a:r>
                <a:rPr lang="en-US" sz="3600" dirty="0">
                  <a:solidFill>
                    <a:schemeClr val="bg1"/>
                  </a:solidFill>
                  <a:effectLst>
                    <a:outerShdw blurRad="38100" dist="38100" dir="2700000" algn="tl">
                      <a:srgbClr val="000000">
                        <a:alpha val="43137"/>
                      </a:srgbClr>
                    </a:outerShdw>
                  </a:effectLst>
                  <a:latin typeface="Roboto Black" panose="02000000000000000000" pitchFamily="2" charset="0"/>
                  <a:ea typeface="Roboto Black" panose="02000000000000000000" pitchFamily="2" charset="0"/>
                </a:rPr>
                <a:t>3</a:t>
              </a:r>
            </a:p>
          </p:txBody>
        </p:sp>
      </p:grpSp>
      <p:pic>
        <p:nvPicPr>
          <p:cNvPr id="2" name="圖片 1"/>
          <p:cNvPicPr>
            <a:picLocks noChangeAspect="1"/>
          </p:cNvPicPr>
          <p:nvPr/>
        </p:nvPicPr>
        <p:blipFill>
          <a:blip r:embed="rId2"/>
          <a:stretch>
            <a:fillRect/>
          </a:stretch>
        </p:blipFill>
        <p:spPr>
          <a:xfrm>
            <a:off x="5845629" y="498821"/>
            <a:ext cx="5837464" cy="1373521"/>
          </a:xfrm>
          <a:prstGeom prst="rect">
            <a:avLst/>
          </a:prstGeom>
        </p:spPr>
      </p:pic>
      <p:pic>
        <p:nvPicPr>
          <p:cNvPr id="5" name="圖片 4"/>
          <p:cNvPicPr>
            <a:picLocks noChangeAspect="1"/>
          </p:cNvPicPr>
          <p:nvPr/>
        </p:nvPicPr>
        <p:blipFill>
          <a:blip r:embed="rId3"/>
          <a:stretch>
            <a:fillRect/>
          </a:stretch>
        </p:blipFill>
        <p:spPr>
          <a:xfrm>
            <a:off x="8425315" y="3283476"/>
            <a:ext cx="3425555" cy="2174377"/>
          </a:xfrm>
          <a:prstGeom prst="rect">
            <a:avLst/>
          </a:prstGeom>
        </p:spPr>
      </p:pic>
    </p:spTree>
    <p:extLst>
      <p:ext uri="{BB962C8B-B14F-4D97-AF65-F5344CB8AC3E}">
        <p14:creationId xmlns:p14="http://schemas.microsoft.com/office/powerpoint/2010/main" val="350795660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圖片版面配置區 1"/>
          <p:cNvSpPr>
            <a:spLocks noGrp="1"/>
          </p:cNvSpPr>
          <p:nvPr>
            <p:ph type="pic" sz="quarter" idx="13"/>
          </p:nvPr>
        </p:nvSpPr>
        <p:spPr/>
      </p:sp>
      <p:pic>
        <p:nvPicPr>
          <p:cNvPr id="5122" name="Picture 2" descr="合作遊戲– 七嘴八舌– 草草了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485" y="1077686"/>
            <a:ext cx="9302696" cy="497694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天下文化─合作分工， 團隊創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3183" y="3200400"/>
            <a:ext cx="2762428" cy="1708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13263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6D190C34-6628-4670-A1CD-B71C254E3E7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02" r="19802"/>
          <a:stretch>
            <a:fillRect/>
          </a:stretch>
        </p:blipFill>
        <p:spPr>
          <a:xfrm rot="19800000">
            <a:off x="7162975" y="-82366"/>
            <a:ext cx="7644057" cy="8437103"/>
          </a:xfrm>
        </p:spPr>
      </p:pic>
      <p:grpSp>
        <p:nvGrpSpPr>
          <p:cNvPr id="14" name="Group 13">
            <a:extLst>
              <a:ext uri="{FF2B5EF4-FFF2-40B4-BE49-F238E27FC236}">
                <a16:creationId xmlns:a16="http://schemas.microsoft.com/office/drawing/2014/main" id="{C5F5D0AA-4011-40F4-B289-B80FFB946A47}"/>
              </a:ext>
            </a:extLst>
          </p:cNvPr>
          <p:cNvGrpSpPr/>
          <p:nvPr/>
        </p:nvGrpSpPr>
        <p:grpSpPr>
          <a:xfrm rot="19800000">
            <a:off x="6995400" y="-561420"/>
            <a:ext cx="8308627" cy="9170620"/>
            <a:chOff x="6143990" y="-1224042"/>
            <a:chExt cx="8308627" cy="9170620"/>
          </a:xfrm>
        </p:grpSpPr>
        <p:sp>
          <p:nvSpPr>
            <p:cNvPr id="9" name="Freeform: Shape 8">
              <a:extLst>
                <a:ext uri="{FF2B5EF4-FFF2-40B4-BE49-F238E27FC236}">
                  <a16:creationId xmlns:a16="http://schemas.microsoft.com/office/drawing/2014/main" id="{6AB1B5F0-4299-4C4D-ABA5-C84C1E349315}"/>
                </a:ext>
              </a:extLst>
            </p:cNvPr>
            <p:cNvSpPr/>
            <p:nvPr/>
          </p:nvSpPr>
          <p:spPr>
            <a:xfrm>
              <a:off x="6265323" y="-849409"/>
              <a:ext cx="7644057" cy="8437103"/>
            </a:xfrm>
            <a:custGeom>
              <a:avLst/>
              <a:gdLst>
                <a:gd name="connsiteX0" fmla="*/ 6312921 w 7644057"/>
                <a:gd name="connsiteY0" fmla="*/ 67 h 8437103"/>
                <a:gd name="connsiteX1" fmla="*/ 7644057 w 7644057"/>
                <a:gd name="connsiteY1" fmla="*/ 1356459 h 8437103"/>
                <a:gd name="connsiteX2" fmla="*/ 7644057 w 7644057"/>
                <a:gd name="connsiteY2" fmla="*/ 7064611 h 8437103"/>
                <a:gd name="connsiteX3" fmla="*/ 5615659 w 7644057"/>
                <a:gd name="connsiteY3" fmla="*/ 8251453 h 8437103"/>
                <a:gd name="connsiteX4" fmla="*/ 676133 w 7644057"/>
                <a:gd name="connsiteY4" fmla="*/ 5406797 h 8437103"/>
                <a:gd name="connsiteX5" fmla="*/ 676133 w 7644057"/>
                <a:gd name="connsiteY5" fmla="*/ 3033110 h 8437103"/>
                <a:gd name="connsiteX6" fmla="*/ 5615659 w 7644057"/>
                <a:gd name="connsiteY6" fmla="*/ 188454 h 8437103"/>
                <a:gd name="connsiteX7" fmla="*/ 6312921 w 7644057"/>
                <a:gd name="connsiteY7" fmla="*/ 67 h 8437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44057" h="8437103">
                  <a:moveTo>
                    <a:pt x="6312921" y="67"/>
                  </a:moveTo>
                  <a:cubicBezTo>
                    <a:pt x="7010183" y="7131"/>
                    <a:pt x="7644057" y="565231"/>
                    <a:pt x="7644057" y="1356459"/>
                  </a:cubicBezTo>
                  <a:cubicBezTo>
                    <a:pt x="7644057" y="1356459"/>
                    <a:pt x="7644057" y="1356459"/>
                    <a:pt x="7644057" y="7064611"/>
                  </a:cubicBezTo>
                  <a:cubicBezTo>
                    <a:pt x="7644057" y="8119583"/>
                    <a:pt x="6517170" y="8778939"/>
                    <a:pt x="5615659" y="8251453"/>
                  </a:cubicBezTo>
                  <a:cubicBezTo>
                    <a:pt x="5615659" y="8251453"/>
                    <a:pt x="5615659" y="8251453"/>
                    <a:pt x="676133" y="5406797"/>
                  </a:cubicBezTo>
                  <a:cubicBezTo>
                    <a:pt x="-225378" y="4879311"/>
                    <a:pt x="-225378" y="3560597"/>
                    <a:pt x="676133" y="3033110"/>
                  </a:cubicBezTo>
                  <a:cubicBezTo>
                    <a:pt x="676133" y="3033110"/>
                    <a:pt x="676133" y="3033110"/>
                    <a:pt x="5615659" y="188454"/>
                  </a:cubicBezTo>
                  <a:cubicBezTo>
                    <a:pt x="5841037" y="56583"/>
                    <a:pt x="6080500" y="-2288"/>
                    <a:pt x="6312921" y="67"/>
                  </a:cubicBezTo>
                  <a:close/>
                </a:path>
              </a:pathLst>
            </a:custGeom>
            <a:gradFill>
              <a:gsLst>
                <a:gs pos="4000">
                  <a:srgbClr val="523089">
                    <a:alpha val="50000"/>
                  </a:srgbClr>
                </a:gs>
                <a:gs pos="85000">
                  <a:srgbClr val="65ADA8">
                    <a:alpha val="5000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FE0551E-B7AE-4DA3-8E17-CD934F7107C9}"/>
                </a:ext>
              </a:extLst>
            </p:cNvPr>
            <p:cNvSpPr/>
            <p:nvPr/>
          </p:nvSpPr>
          <p:spPr>
            <a:xfrm>
              <a:off x="6143990" y="-1224042"/>
              <a:ext cx="8308627" cy="9170620"/>
            </a:xfrm>
            <a:custGeom>
              <a:avLst/>
              <a:gdLst>
                <a:gd name="connsiteX0" fmla="*/ 6312921 w 7644057"/>
                <a:gd name="connsiteY0" fmla="*/ 67 h 8437103"/>
                <a:gd name="connsiteX1" fmla="*/ 7644057 w 7644057"/>
                <a:gd name="connsiteY1" fmla="*/ 1356459 h 8437103"/>
                <a:gd name="connsiteX2" fmla="*/ 7644057 w 7644057"/>
                <a:gd name="connsiteY2" fmla="*/ 7064611 h 8437103"/>
                <a:gd name="connsiteX3" fmla="*/ 5615659 w 7644057"/>
                <a:gd name="connsiteY3" fmla="*/ 8251453 h 8437103"/>
                <a:gd name="connsiteX4" fmla="*/ 676133 w 7644057"/>
                <a:gd name="connsiteY4" fmla="*/ 5406797 h 8437103"/>
                <a:gd name="connsiteX5" fmla="*/ 676133 w 7644057"/>
                <a:gd name="connsiteY5" fmla="*/ 3033110 h 8437103"/>
                <a:gd name="connsiteX6" fmla="*/ 5615659 w 7644057"/>
                <a:gd name="connsiteY6" fmla="*/ 188454 h 8437103"/>
                <a:gd name="connsiteX7" fmla="*/ 6312921 w 7644057"/>
                <a:gd name="connsiteY7" fmla="*/ 67 h 8437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44057" h="8437103">
                  <a:moveTo>
                    <a:pt x="6312921" y="67"/>
                  </a:moveTo>
                  <a:cubicBezTo>
                    <a:pt x="7010183" y="7131"/>
                    <a:pt x="7644057" y="565231"/>
                    <a:pt x="7644057" y="1356459"/>
                  </a:cubicBezTo>
                  <a:cubicBezTo>
                    <a:pt x="7644057" y="1356459"/>
                    <a:pt x="7644057" y="1356459"/>
                    <a:pt x="7644057" y="7064611"/>
                  </a:cubicBezTo>
                  <a:cubicBezTo>
                    <a:pt x="7644057" y="8119583"/>
                    <a:pt x="6517170" y="8778939"/>
                    <a:pt x="5615659" y="8251453"/>
                  </a:cubicBezTo>
                  <a:cubicBezTo>
                    <a:pt x="5615659" y="8251453"/>
                    <a:pt x="5615659" y="8251453"/>
                    <a:pt x="676133" y="5406797"/>
                  </a:cubicBezTo>
                  <a:cubicBezTo>
                    <a:pt x="-225378" y="4879311"/>
                    <a:pt x="-225378" y="3560597"/>
                    <a:pt x="676133" y="3033110"/>
                  </a:cubicBezTo>
                  <a:cubicBezTo>
                    <a:pt x="676133" y="3033110"/>
                    <a:pt x="676133" y="3033110"/>
                    <a:pt x="5615659" y="188454"/>
                  </a:cubicBezTo>
                  <a:cubicBezTo>
                    <a:pt x="5841037" y="56583"/>
                    <a:pt x="6080500" y="-2288"/>
                    <a:pt x="6312921" y="67"/>
                  </a:cubicBezTo>
                  <a:close/>
                </a:path>
              </a:pathLst>
            </a:custGeom>
            <a:noFill/>
            <a:ln w="76200">
              <a:solidFill>
                <a:srgbClr val="5864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A64DAC1E-463E-4A51-AF57-B573BA9ACEFB}"/>
              </a:ext>
            </a:extLst>
          </p:cNvPr>
          <p:cNvGrpSpPr/>
          <p:nvPr/>
        </p:nvGrpSpPr>
        <p:grpSpPr>
          <a:xfrm rot="18900000">
            <a:off x="8245987" y="4482152"/>
            <a:ext cx="1632429" cy="1578629"/>
            <a:chOff x="683971" y="1246589"/>
            <a:chExt cx="4908793" cy="4747012"/>
          </a:xfrm>
        </p:grpSpPr>
        <p:sp>
          <p:nvSpPr>
            <p:cNvPr id="11" name="Freeform 9">
              <a:extLst>
                <a:ext uri="{FF2B5EF4-FFF2-40B4-BE49-F238E27FC236}">
                  <a16:creationId xmlns:a16="http://schemas.microsoft.com/office/drawing/2014/main" id="{6648345A-D542-4DCE-950D-7BB3E310460F}"/>
                </a:ext>
              </a:extLst>
            </p:cNvPr>
            <p:cNvSpPr>
              <a:spLocks/>
            </p:cNvSpPr>
            <p:nvPr/>
          </p:nvSpPr>
          <p:spPr bwMode="auto">
            <a:xfrm rot="10800000">
              <a:off x="683971" y="1571595"/>
              <a:ext cx="4747012" cy="4096997"/>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noFill/>
            <a:ln w="38100">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12" name="Freeform 9">
              <a:extLst>
                <a:ext uri="{FF2B5EF4-FFF2-40B4-BE49-F238E27FC236}">
                  <a16:creationId xmlns:a16="http://schemas.microsoft.com/office/drawing/2014/main" id="{FAA20A10-B7DC-44BF-AD5F-1C85090A277C}"/>
                </a:ext>
              </a:extLst>
            </p:cNvPr>
            <p:cNvSpPr>
              <a:spLocks/>
            </p:cNvSpPr>
            <p:nvPr/>
          </p:nvSpPr>
          <p:spPr bwMode="auto">
            <a:xfrm rot="7200000">
              <a:off x="1170760" y="1571596"/>
              <a:ext cx="4747012" cy="4096997"/>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noFill/>
            <a:ln w="38100">
              <a:solidFill>
                <a:schemeClr val="bg1"/>
              </a:solidFill>
            </a:ln>
          </p:spPr>
          <p:txBody>
            <a:bodyPr vert="horz" wrap="square" lIns="91440" tIns="45720" rIns="91440" bIns="45720" numCol="1" anchor="t" anchorCtr="0" compatLnSpc="1">
              <a:prstTxWarp prst="textNoShape">
                <a:avLst/>
              </a:prstTxWarp>
            </a:bodyPr>
            <a:lstStyle/>
            <a:p>
              <a:endParaRPr lang="en-US" dirty="0"/>
            </a:p>
          </p:txBody>
        </p:sp>
      </p:grpSp>
      <p:sp>
        <p:nvSpPr>
          <p:cNvPr id="15" name="TextBox 14">
            <a:extLst>
              <a:ext uri="{FF2B5EF4-FFF2-40B4-BE49-F238E27FC236}">
                <a16:creationId xmlns:a16="http://schemas.microsoft.com/office/drawing/2014/main" id="{4A4B3294-6DB2-4BCA-B0A7-AEEEB7ADE754}"/>
              </a:ext>
            </a:extLst>
          </p:cNvPr>
          <p:cNvSpPr txBox="1"/>
          <p:nvPr/>
        </p:nvSpPr>
        <p:spPr>
          <a:xfrm>
            <a:off x="397504" y="203005"/>
            <a:ext cx="4788039" cy="830997"/>
          </a:xfrm>
          <a:prstGeom prst="rect">
            <a:avLst/>
          </a:prstGeom>
          <a:noFill/>
        </p:spPr>
        <p:txBody>
          <a:bodyPr wrap="square" rtlCol="0">
            <a:spAutoFit/>
          </a:bodyPr>
          <a:lstStyle/>
          <a:p>
            <a:r>
              <a:rPr lang="en-US" sz="4800" b="1" dirty="0">
                <a:solidFill>
                  <a:srgbClr val="586496"/>
                </a:solidFill>
                <a:latin typeface="Roboto Medium" panose="02000000000000000000" pitchFamily="2" charset="0"/>
                <a:ea typeface="Roboto Medium" panose="02000000000000000000" pitchFamily="2" charset="0"/>
              </a:rPr>
              <a:t>DMO</a:t>
            </a:r>
            <a:r>
              <a:rPr lang="zh-TW" altLang="en-US" sz="4800" b="1" dirty="0">
                <a:solidFill>
                  <a:srgbClr val="586496"/>
                </a:solidFill>
                <a:latin typeface="Roboto Medium" panose="02000000000000000000" pitchFamily="2" charset="0"/>
                <a:ea typeface="Roboto Medium" panose="02000000000000000000" pitchFamily="2" charset="0"/>
              </a:rPr>
              <a:t> </a:t>
            </a:r>
            <a:r>
              <a:rPr lang="en-US" altLang="zh-TW" sz="4800" b="1" dirty="0">
                <a:solidFill>
                  <a:srgbClr val="586496"/>
                </a:solidFill>
                <a:latin typeface="Roboto Medium" panose="02000000000000000000" pitchFamily="2" charset="0"/>
                <a:ea typeface="Roboto Medium" panose="02000000000000000000" pitchFamily="2" charset="0"/>
              </a:rPr>
              <a:t>?</a:t>
            </a:r>
            <a:r>
              <a:rPr lang="zh-TW" altLang="en-US" sz="4800" dirty="0">
                <a:solidFill>
                  <a:srgbClr val="586496"/>
                </a:solidFill>
                <a:latin typeface="Roboto Medium" panose="02000000000000000000" pitchFamily="2" charset="0"/>
                <a:ea typeface="Roboto Medium" panose="02000000000000000000" pitchFamily="2" charset="0"/>
              </a:rPr>
              <a:t> </a:t>
            </a:r>
            <a:endParaRPr lang="en-US" sz="4800" dirty="0">
              <a:solidFill>
                <a:srgbClr val="586496"/>
              </a:solidFill>
              <a:latin typeface="Roboto Medium" panose="02000000000000000000" pitchFamily="2" charset="0"/>
              <a:ea typeface="Roboto Medium" panose="02000000000000000000" pitchFamily="2" charset="0"/>
            </a:endParaRPr>
          </a:p>
        </p:txBody>
      </p:sp>
      <p:cxnSp>
        <p:nvCxnSpPr>
          <p:cNvPr id="16" name="Straight Connector 15">
            <a:extLst>
              <a:ext uri="{FF2B5EF4-FFF2-40B4-BE49-F238E27FC236}">
                <a16:creationId xmlns:a16="http://schemas.microsoft.com/office/drawing/2014/main" id="{812BECDE-4523-4F91-8344-531C70F2DA4F}"/>
              </a:ext>
            </a:extLst>
          </p:cNvPr>
          <p:cNvCxnSpPr>
            <a:cxnSpLocks/>
          </p:cNvCxnSpPr>
          <p:nvPr/>
        </p:nvCxnSpPr>
        <p:spPr>
          <a:xfrm>
            <a:off x="397504" y="1126335"/>
            <a:ext cx="4788039" cy="0"/>
          </a:xfrm>
          <a:prstGeom prst="line">
            <a:avLst/>
          </a:prstGeom>
          <a:ln w="38100">
            <a:solidFill>
              <a:srgbClr val="586496"/>
            </a:solidFill>
          </a:ln>
        </p:spPr>
        <p:style>
          <a:lnRef idx="1">
            <a:schemeClr val="accent1"/>
          </a:lnRef>
          <a:fillRef idx="0">
            <a:schemeClr val="accent1"/>
          </a:fillRef>
          <a:effectRef idx="0">
            <a:schemeClr val="accent1"/>
          </a:effectRef>
          <a:fontRef idx="minor">
            <a:schemeClr val="tx1"/>
          </a:fontRef>
        </p:style>
      </p:cxnSp>
      <p:sp>
        <p:nvSpPr>
          <p:cNvPr id="19" name="Freeform 9">
            <a:extLst>
              <a:ext uri="{FF2B5EF4-FFF2-40B4-BE49-F238E27FC236}">
                <a16:creationId xmlns:a16="http://schemas.microsoft.com/office/drawing/2014/main" id="{64230EE8-507C-461E-A8D1-77232B2837E5}"/>
              </a:ext>
            </a:extLst>
          </p:cNvPr>
          <p:cNvSpPr>
            <a:spLocks/>
          </p:cNvSpPr>
          <p:nvPr/>
        </p:nvSpPr>
        <p:spPr bwMode="auto">
          <a:xfrm>
            <a:off x="622161" y="1722396"/>
            <a:ext cx="1586600" cy="1369345"/>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52308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9">
            <a:extLst>
              <a:ext uri="{FF2B5EF4-FFF2-40B4-BE49-F238E27FC236}">
                <a16:creationId xmlns:a16="http://schemas.microsoft.com/office/drawing/2014/main" id="{AB59FA73-ADFE-4574-A55C-927791EF71CE}"/>
              </a:ext>
            </a:extLst>
          </p:cNvPr>
          <p:cNvSpPr>
            <a:spLocks/>
          </p:cNvSpPr>
          <p:nvPr/>
        </p:nvSpPr>
        <p:spPr bwMode="auto">
          <a:xfrm>
            <a:off x="2332796" y="1722396"/>
            <a:ext cx="1586600" cy="1369345"/>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586496"/>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9">
            <a:extLst>
              <a:ext uri="{FF2B5EF4-FFF2-40B4-BE49-F238E27FC236}">
                <a16:creationId xmlns:a16="http://schemas.microsoft.com/office/drawing/2014/main" id="{7150F763-7405-436E-BB03-265E58949D3B}"/>
              </a:ext>
            </a:extLst>
          </p:cNvPr>
          <p:cNvSpPr>
            <a:spLocks/>
          </p:cNvSpPr>
          <p:nvPr/>
        </p:nvSpPr>
        <p:spPr bwMode="auto">
          <a:xfrm>
            <a:off x="4043527" y="1722396"/>
            <a:ext cx="1586600" cy="1369345"/>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65ADA8"/>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9">
            <a:extLst>
              <a:ext uri="{FF2B5EF4-FFF2-40B4-BE49-F238E27FC236}">
                <a16:creationId xmlns:a16="http://schemas.microsoft.com/office/drawing/2014/main" id="{88CC1F73-D8E6-49FA-86E2-5A5ADA2CA145}"/>
              </a:ext>
            </a:extLst>
          </p:cNvPr>
          <p:cNvSpPr>
            <a:spLocks/>
          </p:cNvSpPr>
          <p:nvPr/>
        </p:nvSpPr>
        <p:spPr bwMode="auto">
          <a:xfrm>
            <a:off x="2732088" y="2171700"/>
            <a:ext cx="688975" cy="752475"/>
          </a:xfrm>
          <a:custGeom>
            <a:avLst/>
            <a:gdLst>
              <a:gd name="T0" fmla="*/ 1664 w 1984"/>
              <a:gd name="T1" fmla="*/ 1536 h 2176"/>
              <a:gd name="T2" fmla="*/ 1474 w 1984"/>
              <a:gd name="T3" fmla="*/ 1600 h 2176"/>
              <a:gd name="T4" fmla="*/ 637 w 1984"/>
              <a:gd name="T5" fmla="*/ 1122 h 2176"/>
              <a:gd name="T6" fmla="*/ 640 w 1984"/>
              <a:gd name="T7" fmla="*/ 1088 h 2176"/>
              <a:gd name="T8" fmla="*/ 637 w 1984"/>
              <a:gd name="T9" fmla="*/ 1055 h 2176"/>
              <a:gd name="T10" fmla="*/ 1474 w 1984"/>
              <a:gd name="T11" fmla="*/ 576 h 2176"/>
              <a:gd name="T12" fmla="*/ 1664 w 1984"/>
              <a:gd name="T13" fmla="*/ 640 h 2176"/>
              <a:gd name="T14" fmla="*/ 1984 w 1984"/>
              <a:gd name="T15" fmla="*/ 320 h 2176"/>
              <a:gd name="T16" fmla="*/ 1664 w 1984"/>
              <a:gd name="T17" fmla="*/ 0 h 2176"/>
              <a:gd name="T18" fmla="*/ 1344 w 1984"/>
              <a:gd name="T19" fmla="*/ 320 h 2176"/>
              <a:gd name="T20" fmla="*/ 1347 w 1984"/>
              <a:gd name="T21" fmla="*/ 354 h 2176"/>
              <a:gd name="T22" fmla="*/ 510 w 1984"/>
              <a:gd name="T23" fmla="*/ 832 h 2176"/>
              <a:gd name="T24" fmla="*/ 320 w 1984"/>
              <a:gd name="T25" fmla="*/ 768 h 2176"/>
              <a:gd name="T26" fmla="*/ 0 w 1984"/>
              <a:gd name="T27" fmla="*/ 1088 h 2176"/>
              <a:gd name="T28" fmla="*/ 320 w 1984"/>
              <a:gd name="T29" fmla="*/ 1408 h 2176"/>
              <a:gd name="T30" fmla="*/ 510 w 1984"/>
              <a:gd name="T31" fmla="*/ 1344 h 2176"/>
              <a:gd name="T32" fmla="*/ 1347 w 1984"/>
              <a:gd name="T33" fmla="*/ 1822 h 2176"/>
              <a:gd name="T34" fmla="*/ 1344 w 1984"/>
              <a:gd name="T35" fmla="*/ 1856 h 2176"/>
              <a:gd name="T36" fmla="*/ 1664 w 1984"/>
              <a:gd name="T37" fmla="*/ 2176 h 2176"/>
              <a:gd name="T38" fmla="*/ 1984 w 1984"/>
              <a:gd name="T39" fmla="*/ 1856 h 2176"/>
              <a:gd name="T40" fmla="*/ 1664 w 1984"/>
              <a:gd name="T41" fmla="*/ 1536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84" h="2176">
                <a:moveTo>
                  <a:pt x="1664" y="1536"/>
                </a:moveTo>
                <a:cubicBezTo>
                  <a:pt x="1592" y="1536"/>
                  <a:pt x="1527" y="1560"/>
                  <a:pt x="1474" y="1600"/>
                </a:cubicBezTo>
                <a:cubicBezTo>
                  <a:pt x="637" y="1122"/>
                  <a:pt x="637" y="1122"/>
                  <a:pt x="637" y="1122"/>
                </a:cubicBezTo>
                <a:cubicBezTo>
                  <a:pt x="638" y="1110"/>
                  <a:pt x="640" y="1099"/>
                  <a:pt x="640" y="1088"/>
                </a:cubicBezTo>
                <a:cubicBezTo>
                  <a:pt x="640" y="1077"/>
                  <a:pt x="638" y="1066"/>
                  <a:pt x="637" y="1055"/>
                </a:cubicBezTo>
                <a:cubicBezTo>
                  <a:pt x="1474" y="576"/>
                  <a:pt x="1474" y="576"/>
                  <a:pt x="1474" y="576"/>
                </a:cubicBezTo>
                <a:cubicBezTo>
                  <a:pt x="1527" y="616"/>
                  <a:pt x="1592" y="640"/>
                  <a:pt x="1664" y="640"/>
                </a:cubicBezTo>
                <a:cubicBezTo>
                  <a:pt x="1841" y="640"/>
                  <a:pt x="1984" y="497"/>
                  <a:pt x="1984" y="320"/>
                </a:cubicBezTo>
                <a:cubicBezTo>
                  <a:pt x="1984" y="143"/>
                  <a:pt x="1841" y="0"/>
                  <a:pt x="1664" y="0"/>
                </a:cubicBezTo>
                <a:cubicBezTo>
                  <a:pt x="1487" y="0"/>
                  <a:pt x="1344" y="143"/>
                  <a:pt x="1344" y="320"/>
                </a:cubicBezTo>
                <a:cubicBezTo>
                  <a:pt x="1344" y="331"/>
                  <a:pt x="1346" y="342"/>
                  <a:pt x="1347" y="354"/>
                </a:cubicBezTo>
                <a:cubicBezTo>
                  <a:pt x="510" y="832"/>
                  <a:pt x="510" y="832"/>
                  <a:pt x="510" y="832"/>
                </a:cubicBezTo>
                <a:cubicBezTo>
                  <a:pt x="457" y="792"/>
                  <a:pt x="392" y="768"/>
                  <a:pt x="320" y="768"/>
                </a:cubicBezTo>
                <a:cubicBezTo>
                  <a:pt x="143" y="768"/>
                  <a:pt x="0" y="911"/>
                  <a:pt x="0" y="1088"/>
                </a:cubicBezTo>
                <a:cubicBezTo>
                  <a:pt x="0" y="1265"/>
                  <a:pt x="143" y="1408"/>
                  <a:pt x="320" y="1408"/>
                </a:cubicBezTo>
                <a:cubicBezTo>
                  <a:pt x="392" y="1408"/>
                  <a:pt x="457" y="1384"/>
                  <a:pt x="510" y="1344"/>
                </a:cubicBezTo>
                <a:cubicBezTo>
                  <a:pt x="1347" y="1822"/>
                  <a:pt x="1347" y="1822"/>
                  <a:pt x="1347" y="1822"/>
                </a:cubicBezTo>
                <a:cubicBezTo>
                  <a:pt x="1346" y="1834"/>
                  <a:pt x="1344" y="1845"/>
                  <a:pt x="1344" y="1856"/>
                </a:cubicBezTo>
                <a:cubicBezTo>
                  <a:pt x="1344" y="2033"/>
                  <a:pt x="1487" y="2176"/>
                  <a:pt x="1664" y="2176"/>
                </a:cubicBezTo>
                <a:cubicBezTo>
                  <a:pt x="1841" y="2176"/>
                  <a:pt x="1984" y="2033"/>
                  <a:pt x="1984" y="1856"/>
                </a:cubicBezTo>
                <a:cubicBezTo>
                  <a:pt x="1984" y="1679"/>
                  <a:pt x="1841" y="1536"/>
                  <a:pt x="1664" y="15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8" name="Group 37">
            <a:extLst>
              <a:ext uri="{FF2B5EF4-FFF2-40B4-BE49-F238E27FC236}">
                <a16:creationId xmlns:a16="http://schemas.microsoft.com/office/drawing/2014/main" id="{771BC3D7-BC7F-4E00-BE0D-92F1E57D98FA}"/>
              </a:ext>
            </a:extLst>
          </p:cNvPr>
          <p:cNvGrpSpPr/>
          <p:nvPr/>
        </p:nvGrpSpPr>
        <p:grpSpPr>
          <a:xfrm>
            <a:off x="1056302" y="2300025"/>
            <a:ext cx="746126" cy="604837"/>
            <a:chOff x="6456412" y="1658115"/>
            <a:chExt cx="746126" cy="604837"/>
          </a:xfrm>
          <a:solidFill>
            <a:schemeClr val="bg1"/>
          </a:solidFill>
        </p:grpSpPr>
        <p:sp>
          <p:nvSpPr>
            <p:cNvPr id="36" name="Freeform 13">
              <a:extLst>
                <a:ext uri="{FF2B5EF4-FFF2-40B4-BE49-F238E27FC236}">
                  <a16:creationId xmlns:a16="http://schemas.microsoft.com/office/drawing/2014/main" id="{3E384C94-10B2-4A65-A23D-32E02C3400D7}"/>
                </a:ext>
              </a:extLst>
            </p:cNvPr>
            <p:cNvSpPr>
              <a:spLocks/>
            </p:cNvSpPr>
            <p:nvPr/>
          </p:nvSpPr>
          <p:spPr bwMode="auto">
            <a:xfrm>
              <a:off x="6456412" y="1658115"/>
              <a:ext cx="465138" cy="604837"/>
            </a:xfrm>
            <a:custGeom>
              <a:avLst/>
              <a:gdLst>
                <a:gd name="T0" fmla="*/ 1917 w 1917"/>
                <a:gd name="T1" fmla="*/ 1262 h 2496"/>
                <a:gd name="T2" fmla="*/ 1661 w 1917"/>
                <a:gd name="T3" fmla="*/ 1390 h 2496"/>
                <a:gd name="T4" fmla="*/ 1595 w 1917"/>
                <a:gd name="T5" fmla="*/ 1560 h 2496"/>
                <a:gd name="T6" fmla="*/ 1469 w 1917"/>
                <a:gd name="T7" fmla="*/ 1710 h 2496"/>
                <a:gd name="T8" fmla="*/ 1154 w 1917"/>
                <a:gd name="T9" fmla="*/ 1639 h 2496"/>
                <a:gd name="T10" fmla="*/ 1250 w 1917"/>
                <a:gd name="T11" fmla="*/ 2161 h 2496"/>
                <a:gd name="T12" fmla="*/ 1310 w 1917"/>
                <a:gd name="T13" fmla="*/ 2496 h 2496"/>
                <a:gd name="T14" fmla="*/ 1086 w 1917"/>
                <a:gd name="T15" fmla="*/ 2366 h 2496"/>
                <a:gd name="T16" fmla="*/ 696 w 1917"/>
                <a:gd name="T17" fmla="*/ 2137 h 2496"/>
                <a:gd name="T18" fmla="*/ 375 w 1917"/>
                <a:gd name="T19" fmla="*/ 1950 h 2496"/>
                <a:gd name="T20" fmla="*/ 453 w 1917"/>
                <a:gd name="T21" fmla="*/ 1560 h 2496"/>
                <a:gd name="T22" fmla="*/ 62 w 1917"/>
                <a:gd name="T23" fmla="*/ 936 h 2496"/>
                <a:gd name="T24" fmla="*/ 921 w 1917"/>
                <a:gd name="T25" fmla="*/ 0 h 2496"/>
                <a:gd name="T26" fmla="*/ 1195 w 1917"/>
                <a:gd name="T27" fmla="*/ 22 h 2496"/>
                <a:gd name="T28" fmla="*/ 1522 w 1917"/>
                <a:gd name="T29" fmla="*/ 147 h 2496"/>
                <a:gd name="T30" fmla="*/ 1664 w 1917"/>
                <a:gd name="T31" fmla="*/ 296 h 2496"/>
                <a:gd name="T32" fmla="*/ 1730 w 1917"/>
                <a:gd name="T33" fmla="*/ 471 h 2496"/>
                <a:gd name="T34" fmla="*/ 1701 w 1917"/>
                <a:gd name="T35" fmla="*/ 858 h 2496"/>
                <a:gd name="T36" fmla="*/ 1917 w 1917"/>
                <a:gd name="T37" fmla="*/ 1262 h 2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17" h="2496">
                  <a:moveTo>
                    <a:pt x="1917" y="1262"/>
                  </a:moveTo>
                  <a:cubicBezTo>
                    <a:pt x="1661" y="1390"/>
                    <a:pt x="1661" y="1390"/>
                    <a:pt x="1661" y="1390"/>
                  </a:cubicBezTo>
                  <a:cubicBezTo>
                    <a:pt x="1661" y="1390"/>
                    <a:pt x="1636" y="1476"/>
                    <a:pt x="1595" y="1560"/>
                  </a:cubicBezTo>
                  <a:cubicBezTo>
                    <a:pt x="1562" y="1626"/>
                    <a:pt x="1518" y="1691"/>
                    <a:pt x="1469" y="1710"/>
                  </a:cubicBezTo>
                  <a:cubicBezTo>
                    <a:pt x="1365" y="1750"/>
                    <a:pt x="1154" y="1639"/>
                    <a:pt x="1154" y="1639"/>
                  </a:cubicBezTo>
                  <a:cubicBezTo>
                    <a:pt x="1250" y="2161"/>
                    <a:pt x="1250" y="2161"/>
                    <a:pt x="1250" y="2161"/>
                  </a:cubicBezTo>
                  <a:cubicBezTo>
                    <a:pt x="1310" y="2496"/>
                    <a:pt x="1310" y="2496"/>
                    <a:pt x="1310" y="2496"/>
                  </a:cubicBezTo>
                  <a:cubicBezTo>
                    <a:pt x="1086" y="2366"/>
                    <a:pt x="1086" y="2366"/>
                    <a:pt x="1086" y="2366"/>
                  </a:cubicBezTo>
                  <a:cubicBezTo>
                    <a:pt x="696" y="2137"/>
                    <a:pt x="696" y="2137"/>
                    <a:pt x="696" y="2137"/>
                  </a:cubicBezTo>
                  <a:cubicBezTo>
                    <a:pt x="375" y="1950"/>
                    <a:pt x="375" y="1950"/>
                    <a:pt x="375" y="1950"/>
                  </a:cubicBezTo>
                  <a:cubicBezTo>
                    <a:pt x="453" y="1560"/>
                    <a:pt x="453" y="1560"/>
                    <a:pt x="453" y="1560"/>
                  </a:cubicBezTo>
                  <a:cubicBezTo>
                    <a:pt x="453" y="1560"/>
                    <a:pt x="181" y="1572"/>
                    <a:pt x="62" y="936"/>
                  </a:cubicBezTo>
                  <a:cubicBezTo>
                    <a:pt x="41" y="819"/>
                    <a:pt x="0" y="0"/>
                    <a:pt x="921" y="0"/>
                  </a:cubicBezTo>
                  <a:cubicBezTo>
                    <a:pt x="1024" y="0"/>
                    <a:pt x="1115" y="8"/>
                    <a:pt x="1195" y="22"/>
                  </a:cubicBezTo>
                  <a:cubicBezTo>
                    <a:pt x="1336" y="47"/>
                    <a:pt x="1442" y="91"/>
                    <a:pt x="1522" y="147"/>
                  </a:cubicBezTo>
                  <a:cubicBezTo>
                    <a:pt x="1584" y="191"/>
                    <a:pt x="1630" y="242"/>
                    <a:pt x="1664" y="296"/>
                  </a:cubicBezTo>
                  <a:cubicBezTo>
                    <a:pt x="1698" y="353"/>
                    <a:pt x="1719" y="413"/>
                    <a:pt x="1730" y="471"/>
                  </a:cubicBezTo>
                  <a:cubicBezTo>
                    <a:pt x="1769" y="671"/>
                    <a:pt x="1701" y="858"/>
                    <a:pt x="1701" y="858"/>
                  </a:cubicBezTo>
                  <a:lnTo>
                    <a:pt x="1917" y="1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4">
              <a:extLst>
                <a:ext uri="{FF2B5EF4-FFF2-40B4-BE49-F238E27FC236}">
                  <a16:creationId xmlns:a16="http://schemas.microsoft.com/office/drawing/2014/main" id="{B4854B60-E00F-4935-9E34-FD0C1256BFEF}"/>
                </a:ext>
              </a:extLst>
            </p:cNvPr>
            <p:cNvSpPr>
              <a:spLocks/>
            </p:cNvSpPr>
            <p:nvPr/>
          </p:nvSpPr>
          <p:spPr bwMode="auto">
            <a:xfrm>
              <a:off x="6861225" y="1658115"/>
              <a:ext cx="341313" cy="604837"/>
            </a:xfrm>
            <a:custGeom>
              <a:avLst/>
              <a:gdLst>
                <a:gd name="T0" fmla="*/ 1403 w 1403"/>
                <a:gd name="T1" fmla="*/ 1262 h 2496"/>
                <a:gd name="T2" fmla="*/ 1147 w 1403"/>
                <a:gd name="T3" fmla="*/ 1390 h 2496"/>
                <a:gd name="T4" fmla="*/ 955 w 1403"/>
                <a:gd name="T5" fmla="*/ 1710 h 2496"/>
                <a:gd name="T6" fmla="*/ 640 w 1403"/>
                <a:gd name="T7" fmla="*/ 1639 h 2496"/>
                <a:gd name="T8" fmla="*/ 796 w 1403"/>
                <a:gd name="T9" fmla="*/ 2496 h 2496"/>
                <a:gd name="T10" fmla="*/ 572 w 1403"/>
                <a:gd name="T11" fmla="*/ 2366 h 2496"/>
                <a:gd name="T12" fmla="*/ 182 w 1403"/>
                <a:gd name="T13" fmla="*/ 2137 h 2496"/>
                <a:gd name="T14" fmla="*/ 80 w 1403"/>
                <a:gd name="T15" fmla="*/ 2078 h 2496"/>
                <a:gd name="T16" fmla="*/ 0 w 1403"/>
                <a:gd name="T17" fmla="*/ 1639 h 2496"/>
                <a:gd name="T18" fmla="*/ 315 w 1403"/>
                <a:gd name="T19" fmla="*/ 1710 h 2496"/>
                <a:gd name="T20" fmla="*/ 507 w 1403"/>
                <a:gd name="T21" fmla="*/ 1390 h 2496"/>
                <a:gd name="T22" fmla="*/ 763 w 1403"/>
                <a:gd name="T23" fmla="*/ 1262 h 2496"/>
                <a:gd name="T24" fmla="*/ 547 w 1403"/>
                <a:gd name="T25" fmla="*/ 858 h 2496"/>
                <a:gd name="T26" fmla="*/ 576 w 1403"/>
                <a:gd name="T27" fmla="*/ 471 h 2496"/>
                <a:gd name="T28" fmla="*/ 510 w 1403"/>
                <a:gd name="T29" fmla="*/ 296 h 2496"/>
                <a:gd name="T30" fmla="*/ 106 w 1403"/>
                <a:gd name="T31" fmla="*/ 35 h 2496"/>
                <a:gd name="T32" fmla="*/ 407 w 1403"/>
                <a:gd name="T33" fmla="*/ 0 h 2496"/>
                <a:gd name="T34" fmla="*/ 1150 w 1403"/>
                <a:gd name="T35" fmla="*/ 296 h 2496"/>
                <a:gd name="T36" fmla="*/ 1216 w 1403"/>
                <a:gd name="T37" fmla="*/ 471 h 2496"/>
                <a:gd name="T38" fmla="*/ 1187 w 1403"/>
                <a:gd name="T39" fmla="*/ 858 h 2496"/>
                <a:gd name="T40" fmla="*/ 1403 w 1403"/>
                <a:gd name="T41" fmla="*/ 1262 h 2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3" h="2496">
                  <a:moveTo>
                    <a:pt x="1403" y="1262"/>
                  </a:moveTo>
                  <a:cubicBezTo>
                    <a:pt x="1147" y="1390"/>
                    <a:pt x="1147" y="1390"/>
                    <a:pt x="1147" y="1390"/>
                  </a:cubicBezTo>
                  <a:cubicBezTo>
                    <a:pt x="1147" y="1390"/>
                    <a:pt x="1066" y="1667"/>
                    <a:pt x="955" y="1710"/>
                  </a:cubicBezTo>
                  <a:cubicBezTo>
                    <a:pt x="851" y="1750"/>
                    <a:pt x="640" y="1639"/>
                    <a:pt x="640" y="1639"/>
                  </a:cubicBezTo>
                  <a:cubicBezTo>
                    <a:pt x="796" y="2496"/>
                    <a:pt x="796" y="2496"/>
                    <a:pt x="796" y="2496"/>
                  </a:cubicBezTo>
                  <a:cubicBezTo>
                    <a:pt x="572" y="2366"/>
                    <a:pt x="572" y="2366"/>
                    <a:pt x="572" y="2366"/>
                  </a:cubicBezTo>
                  <a:cubicBezTo>
                    <a:pt x="182" y="2137"/>
                    <a:pt x="182" y="2137"/>
                    <a:pt x="182" y="2137"/>
                  </a:cubicBezTo>
                  <a:cubicBezTo>
                    <a:pt x="80" y="2078"/>
                    <a:pt x="80" y="2078"/>
                    <a:pt x="80" y="2078"/>
                  </a:cubicBezTo>
                  <a:cubicBezTo>
                    <a:pt x="0" y="1639"/>
                    <a:pt x="0" y="1639"/>
                    <a:pt x="0" y="1639"/>
                  </a:cubicBezTo>
                  <a:cubicBezTo>
                    <a:pt x="0" y="1639"/>
                    <a:pt x="211" y="1750"/>
                    <a:pt x="315" y="1710"/>
                  </a:cubicBezTo>
                  <a:cubicBezTo>
                    <a:pt x="426" y="1667"/>
                    <a:pt x="507" y="1390"/>
                    <a:pt x="507" y="1390"/>
                  </a:cubicBezTo>
                  <a:cubicBezTo>
                    <a:pt x="763" y="1262"/>
                    <a:pt x="763" y="1262"/>
                    <a:pt x="763" y="1262"/>
                  </a:cubicBezTo>
                  <a:cubicBezTo>
                    <a:pt x="547" y="858"/>
                    <a:pt x="547" y="858"/>
                    <a:pt x="547" y="858"/>
                  </a:cubicBezTo>
                  <a:cubicBezTo>
                    <a:pt x="547" y="858"/>
                    <a:pt x="615" y="671"/>
                    <a:pt x="576" y="471"/>
                  </a:cubicBezTo>
                  <a:cubicBezTo>
                    <a:pt x="565" y="413"/>
                    <a:pt x="544" y="353"/>
                    <a:pt x="510" y="296"/>
                  </a:cubicBezTo>
                  <a:cubicBezTo>
                    <a:pt x="441" y="184"/>
                    <a:pt x="318" y="85"/>
                    <a:pt x="106" y="35"/>
                  </a:cubicBezTo>
                  <a:cubicBezTo>
                    <a:pt x="192" y="13"/>
                    <a:pt x="292" y="0"/>
                    <a:pt x="407" y="0"/>
                  </a:cubicBezTo>
                  <a:cubicBezTo>
                    <a:pt x="838" y="0"/>
                    <a:pt x="1050" y="135"/>
                    <a:pt x="1150" y="296"/>
                  </a:cubicBezTo>
                  <a:cubicBezTo>
                    <a:pt x="1184" y="353"/>
                    <a:pt x="1205" y="413"/>
                    <a:pt x="1216" y="471"/>
                  </a:cubicBezTo>
                  <a:cubicBezTo>
                    <a:pt x="1255" y="671"/>
                    <a:pt x="1187" y="858"/>
                    <a:pt x="1187" y="858"/>
                  </a:cubicBezTo>
                  <a:lnTo>
                    <a:pt x="1403" y="1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9" name="Group 48">
            <a:extLst>
              <a:ext uri="{FF2B5EF4-FFF2-40B4-BE49-F238E27FC236}">
                <a16:creationId xmlns:a16="http://schemas.microsoft.com/office/drawing/2014/main" id="{C5483DF7-BFBE-46C5-9E38-EAB7F2A5FEAD}"/>
              </a:ext>
            </a:extLst>
          </p:cNvPr>
          <p:cNvGrpSpPr/>
          <p:nvPr/>
        </p:nvGrpSpPr>
        <p:grpSpPr>
          <a:xfrm>
            <a:off x="4409695" y="2104554"/>
            <a:ext cx="849622" cy="745374"/>
            <a:chOff x="6015037" y="-969963"/>
            <a:chExt cx="1811338" cy="1589088"/>
          </a:xfrm>
          <a:solidFill>
            <a:schemeClr val="bg1"/>
          </a:solidFill>
        </p:grpSpPr>
        <p:sp>
          <p:nvSpPr>
            <p:cNvPr id="43" name="Freeform 18">
              <a:extLst>
                <a:ext uri="{FF2B5EF4-FFF2-40B4-BE49-F238E27FC236}">
                  <a16:creationId xmlns:a16="http://schemas.microsoft.com/office/drawing/2014/main" id="{16964138-032C-49B6-847C-0C7AF3F1E472}"/>
                </a:ext>
              </a:extLst>
            </p:cNvPr>
            <p:cNvSpPr>
              <a:spLocks noEditPoints="1"/>
            </p:cNvSpPr>
            <p:nvPr/>
          </p:nvSpPr>
          <p:spPr bwMode="auto">
            <a:xfrm>
              <a:off x="6015037" y="-969963"/>
              <a:ext cx="1811338" cy="1589088"/>
            </a:xfrm>
            <a:custGeom>
              <a:avLst/>
              <a:gdLst>
                <a:gd name="T0" fmla="*/ 994 w 2908"/>
                <a:gd name="T1" fmla="*/ 0 h 2560"/>
                <a:gd name="T2" fmla="*/ 907 w 2908"/>
                <a:gd name="T3" fmla="*/ 42 h 2560"/>
                <a:gd name="T4" fmla="*/ 1023 w 2908"/>
                <a:gd name="T5" fmla="*/ 278 h 2560"/>
                <a:gd name="T6" fmla="*/ 1070 w 2908"/>
                <a:gd name="T7" fmla="*/ 278 h 2560"/>
                <a:gd name="T8" fmla="*/ 1070 w 2908"/>
                <a:gd name="T9" fmla="*/ 751 h 2560"/>
                <a:gd name="T10" fmla="*/ 110 w 2908"/>
                <a:gd name="T11" fmla="*/ 2186 h 2560"/>
                <a:gd name="T12" fmla="*/ 346 w 2908"/>
                <a:gd name="T13" fmla="*/ 2560 h 2560"/>
                <a:gd name="T14" fmla="*/ 2562 w 2908"/>
                <a:gd name="T15" fmla="*/ 2560 h 2560"/>
                <a:gd name="T16" fmla="*/ 2798 w 2908"/>
                <a:gd name="T17" fmla="*/ 2186 h 2560"/>
                <a:gd name="T18" fmla="*/ 1838 w 2908"/>
                <a:gd name="T19" fmla="*/ 751 h 2560"/>
                <a:gd name="T20" fmla="*/ 1838 w 2908"/>
                <a:gd name="T21" fmla="*/ 278 h 2560"/>
                <a:gd name="T22" fmla="*/ 1885 w 2908"/>
                <a:gd name="T23" fmla="*/ 278 h 2560"/>
                <a:gd name="T24" fmla="*/ 2001 w 2908"/>
                <a:gd name="T25" fmla="*/ 42 h 2560"/>
                <a:gd name="T26" fmla="*/ 1914 w 2908"/>
                <a:gd name="T27" fmla="*/ 0 h 2560"/>
                <a:gd name="T28" fmla="*/ 994 w 2908"/>
                <a:gd name="T29" fmla="*/ 0 h 2560"/>
                <a:gd name="T30" fmla="*/ 578 w 2908"/>
                <a:gd name="T31" fmla="*/ 2393 h 2560"/>
                <a:gd name="T32" fmla="*/ 418 w 2908"/>
                <a:gd name="T33" fmla="*/ 2147 h 2560"/>
                <a:gd name="T34" fmla="*/ 1198 w 2908"/>
                <a:gd name="T35" fmla="*/ 1024 h 2560"/>
                <a:gd name="T36" fmla="*/ 1710 w 2908"/>
                <a:gd name="T37" fmla="*/ 1024 h 2560"/>
                <a:gd name="T38" fmla="*/ 2490 w 2908"/>
                <a:gd name="T39" fmla="*/ 2147 h 2560"/>
                <a:gd name="T40" fmla="*/ 2330 w 2908"/>
                <a:gd name="T41" fmla="*/ 2393 h 2560"/>
                <a:gd name="T42" fmla="*/ 578 w 2908"/>
                <a:gd name="T43" fmla="*/ 2393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08" h="2560">
                  <a:moveTo>
                    <a:pt x="994" y="0"/>
                  </a:moveTo>
                  <a:cubicBezTo>
                    <a:pt x="959" y="0"/>
                    <a:pt x="925" y="15"/>
                    <a:pt x="907" y="42"/>
                  </a:cubicBezTo>
                  <a:cubicBezTo>
                    <a:pt x="837" y="154"/>
                    <a:pt x="898" y="278"/>
                    <a:pt x="1023" y="278"/>
                  </a:cubicBezTo>
                  <a:cubicBezTo>
                    <a:pt x="1070" y="278"/>
                    <a:pt x="1070" y="278"/>
                    <a:pt x="1070" y="278"/>
                  </a:cubicBezTo>
                  <a:cubicBezTo>
                    <a:pt x="1070" y="751"/>
                    <a:pt x="1070" y="751"/>
                    <a:pt x="1070" y="751"/>
                  </a:cubicBezTo>
                  <a:cubicBezTo>
                    <a:pt x="110" y="2186"/>
                    <a:pt x="110" y="2186"/>
                    <a:pt x="110" y="2186"/>
                  </a:cubicBezTo>
                  <a:cubicBezTo>
                    <a:pt x="0" y="2351"/>
                    <a:pt x="132" y="2560"/>
                    <a:pt x="346" y="2560"/>
                  </a:cubicBezTo>
                  <a:cubicBezTo>
                    <a:pt x="2562" y="2560"/>
                    <a:pt x="2562" y="2560"/>
                    <a:pt x="2562" y="2560"/>
                  </a:cubicBezTo>
                  <a:cubicBezTo>
                    <a:pt x="2776" y="2560"/>
                    <a:pt x="2908" y="2351"/>
                    <a:pt x="2798" y="2186"/>
                  </a:cubicBezTo>
                  <a:cubicBezTo>
                    <a:pt x="1838" y="751"/>
                    <a:pt x="1838" y="751"/>
                    <a:pt x="1838" y="751"/>
                  </a:cubicBezTo>
                  <a:cubicBezTo>
                    <a:pt x="1838" y="278"/>
                    <a:pt x="1838" y="278"/>
                    <a:pt x="1838" y="278"/>
                  </a:cubicBezTo>
                  <a:cubicBezTo>
                    <a:pt x="1885" y="278"/>
                    <a:pt x="1885" y="278"/>
                    <a:pt x="1885" y="278"/>
                  </a:cubicBezTo>
                  <a:cubicBezTo>
                    <a:pt x="2010" y="278"/>
                    <a:pt x="2071" y="154"/>
                    <a:pt x="2001" y="42"/>
                  </a:cubicBezTo>
                  <a:cubicBezTo>
                    <a:pt x="1983" y="15"/>
                    <a:pt x="1949" y="0"/>
                    <a:pt x="1914" y="0"/>
                  </a:cubicBezTo>
                  <a:lnTo>
                    <a:pt x="994" y="0"/>
                  </a:lnTo>
                  <a:close/>
                  <a:moveTo>
                    <a:pt x="578" y="2393"/>
                  </a:moveTo>
                  <a:cubicBezTo>
                    <a:pt x="432" y="2393"/>
                    <a:pt x="342" y="2255"/>
                    <a:pt x="418" y="2147"/>
                  </a:cubicBezTo>
                  <a:cubicBezTo>
                    <a:pt x="1198" y="1024"/>
                    <a:pt x="1198" y="1024"/>
                    <a:pt x="1198" y="1024"/>
                  </a:cubicBezTo>
                  <a:cubicBezTo>
                    <a:pt x="1710" y="1024"/>
                    <a:pt x="1710" y="1024"/>
                    <a:pt x="1710" y="1024"/>
                  </a:cubicBezTo>
                  <a:cubicBezTo>
                    <a:pt x="2490" y="2147"/>
                    <a:pt x="2490" y="2147"/>
                    <a:pt x="2490" y="2147"/>
                  </a:cubicBezTo>
                  <a:cubicBezTo>
                    <a:pt x="2566" y="2255"/>
                    <a:pt x="2476" y="2393"/>
                    <a:pt x="2330" y="2393"/>
                  </a:cubicBezTo>
                  <a:lnTo>
                    <a:pt x="578" y="23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Oval 19">
              <a:extLst>
                <a:ext uri="{FF2B5EF4-FFF2-40B4-BE49-F238E27FC236}">
                  <a16:creationId xmlns:a16="http://schemas.microsoft.com/office/drawing/2014/main" id="{56B0A0D9-23C7-4220-9A1E-5DFA7778A8AC}"/>
                </a:ext>
              </a:extLst>
            </p:cNvPr>
            <p:cNvSpPr>
              <a:spLocks noChangeArrowheads="1"/>
            </p:cNvSpPr>
            <p:nvPr/>
          </p:nvSpPr>
          <p:spPr bwMode="auto">
            <a:xfrm>
              <a:off x="7119938" y="182562"/>
              <a:ext cx="200025" cy="198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Oval 20">
              <a:extLst>
                <a:ext uri="{FF2B5EF4-FFF2-40B4-BE49-F238E27FC236}">
                  <a16:creationId xmlns:a16="http://schemas.microsoft.com/office/drawing/2014/main" id="{F78066EB-BA57-4486-8AB8-001138848368}"/>
                </a:ext>
              </a:extLst>
            </p:cNvPr>
            <p:cNvSpPr>
              <a:spLocks noChangeArrowheads="1"/>
            </p:cNvSpPr>
            <p:nvPr/>
          </p:nvSpPr>
          <p:spPr bwMode="auto">
            <a:xfrm>
              <a:off x="6881813" y="-55563"/>
              <a:ext cx="119063"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Oval 21">
              <a:extLst>
                <a:ext uri="{FF2B5EF4-FFF2-40B4-BE49-F238E27FC236}">
                  <a16:creationId xmlns:a16="http://schemas.microsoft.com/office/drawing/2014/main" id="{4E93A20B-1E02-4AAF-B145-BA56BF0FAAE1}"/>
                </a:ext>
              </a:extLst>
            </p:cNvPr>
            <p:cNvSpPr>
              <a:spLocks noChangeArrowheads="1"/>
            </p:cNvSpPr>
            <p:nvPr/>
          </p:nvSpPr>
          <p:spPr bwMode="auto">
            <a:xfrm>
              <a:off x="6681788" y="103187"/>
              <a:ext cx="158750" cy="1587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Oval 22">
              <a:extLst>
                <a:ext uri="{FF2B5EF4-FFF2-40B4-BE49-F238E27FC236}">
                  <a16:creationId xmlns:a16="http://schemas.microsoft.com/office/drawing/2014/main" id="{38D6B67D-7B73-4DD1-9CD7-CC9A79667617}"/>
                </a:ext>
              </a:extLst>
            </p:cNvPr>
            <p:cNvSpPr>
              <a:spLocks noChangeArrowheads="1"/>
            </p:cNvSpPr>
            <p:nvPr/>
          </p:nvSpPr>
          <p:spPr bwMode="auto">
            <a:xfrm>
              <a:off x="6761163" y="-174625"/>
              <a:ext cx="79375" cy="793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Oval 23">
              <a:extLst>
                <a:ext uri="{FF2B5EF4-FFF2-40B4-BE49-F238E27FC236}">
                  <a16:creationId xmlns:a16="http://schemas.microsoft.com/office/drawing/2014/main" id="{FFC2DF35-8713-486A-A63A-FDC9B70376C1}"/>
                </a:ext>
              </a:extLst>
            </p:cNvPr>
            <p:cNvSpPr>
              <a:spLocks noChangeArrowheads="1"/>
            </p:cNvSpPr>
            <p:nvPr/>
          </p:nvSpPr>
          <p:spPr bwMode="auto">
            <a:xfrm>
              <a:off x="6402388" y="261937"/>
              <a:ext cx="200025" cy="198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 name="矩形 1"/>
          <p:cNvSpPr/>
          <p:nvPr/>
        </p:nvSpPr>
        <p:spPr>
          <a:xfrm>
            <a:off x="447141" y="3646989"/>
            <a:ext cx="6651393" cy="3000821"/>
          </a:xfrm>
          <a:prstGeom prst="rect">
            <a:avLst/>
          </a:prstGeom>
        </p:spPr>
        <p:txBody>
          <a:bodyPr wrap="square">
            <a:spAutoFit/>
          </a:bodyPr>
          <a:lstStyle/>
          <a:p>
            <a:pPr>
              <a:lnSpc>
                <a:spcPct val="150000"/>
              </a:lnSpc>
            </a:pPr>
            <a:r>
              <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rPr>
              <a:t>DMO</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全名為</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Destination Marketing Organization</a:t>
            </a:r>
          </a:p>
          <a:p>
            <a:pPr>
              <a:lnSpc>
                <a:spcPct val="150000"/>
              </a:lnSpc>
            </a:pP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旅遊目的地行銷管理組織」。亦即</a:t>
            </a: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專注於行銷在地景點的組織</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，通常會由</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民間機構</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與</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地方政府</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合作。</a:t>
            </a:r>
            <a:r>
              <a:rPr lang="zh-TW" altLang="zh-TW" dirty="0"/>
              <a:t>協助推動旅遊地觀 光發展及振興工作，是促進城鎮，城市，地區或國家以增加遊客數量的組織。</a:t>
            </a:r>
            <a:r>
              <a:rPr lang="en-US" altLang="zh-TW" dirty="0"/>
              <a:t>DMO</a:t>
            </a:r>
            <a:r>
              <a:rPr lang="zh-TW" altLang="zh-TW" dirty="0"/>
              <a:t>是各自旅遊目的地中最重要的旅遊</a:t>
            </a:r>
            <a:r>
              <a:rPr lang="zh-TW" altLang="en-US" dirty="0"/>
              <a:t>行</a:t>
            </a:r>
            <a:r>
              <a:rPr lang="zh-TW" altLang="zh-TW" dirty="0"/>
              <a:t>銷組織，因為它們直接負責通過旅行和旅遊對遊客的</a:t>
            </a:r>
            <a:r>
              <a:rPr lang="en-US" altLang="zh-TW" dirty="0"/>
              <a:t>【</a:t>
            </a:r>
            <a:r>
              <a:rPr lang="zh-TW" altLang="zh-TW" dirty="0"/>
              <a:t>產品意識</a:t>
            </a:r>
            <a:r>
              <a:rPr lang="en-US" altLang="zh-TW" dirty="0"/>
              <a:t>】</a:t>
            </a:r>
            <a:r>
              <a:rPr lang="zh-TW" altLang="zh-TW" dirty="0"/>
              <a:t>來長期開發和</a:t>
            </a:r>
            <a:r>
              <a:rPr lang="zh-TW" altLang="en-US" dirty="0"/>
              <a:t>行</a:t>
            </a:r>
            <a:r>
              <a:rPr lang="zh-TW" altLang="zh-TW" dirty="0"/>
              <a:t>銷目的地品牌。</a:t>
            </a:r>
            <a:endPar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0708951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0">
            <a:extLst>
              <a:ext uri="{FF2B5EF4-FFF2-40B4-BE49-F238E27FC236}">
                <a16:creationId xmlns:a16="http://schemas.microsoft.com/office/drawing/2014/main" id="{04902861-1E83-41E5-B0FD-2512B82F94FE}"/>
              </a:ext>
            </a:extLst>
          </p:cNvPr>
          <p:cNvSpPr/>
          <p:nvPr/>
        </p:nvSpPr>
        <p:spPr>
          <a:xfrm flipH="1">
            <a:off x="4983972" y="-1"/>
            <a:ext cx="7877259" cy="6858000"/>
          </a:xfrm>
          <a:custGeom>
            <a:avLst/>
            <a:gdLst>
              <a:gd name="connsiteX0" fmla="*/ 0 w 7877259"/>
              <a:gd name="connsiteY0" fmla="*/ 0 h 6858000"/>
              <a:gd name="connsiteX1" fmla="*/ 3720282 w 7877259"/>
              <a:gd name="connsiteY1" fmla="*/ 0 h 6858000"/>
              <a:gd name="connsiteX2" fmla="*/ 3999313 w 7877259"/>
              <a:gd name="connsiteY2" fmla="*/ 499657 h 6858000"/>
              <a:gd name="connsiteX3" fmla="*/ 4102737 w 7877259"/>
              <a:gd name="connsiteY3" fmla="*/ 499657 h 6858000"/>
              <a:gd name="connsiteX4" fmla="*/ 6768541 w 7877259"/>
              <a:gd name="connsiteY4" fmla="*/ 499657 h 6858000"/>
              <a:gd name="connsiteX5" fmla="*/ 7727289 w 7877259"/>
              <a:gd name="connsiteY5" fmla="*/ 2138224 h 6858000"/>
              <a:gd name="connsiteX6" fmla="*/ 5429338 w 7877259"/>
              <a:gd name="connsiteY6" fmla="*/ 6128439 h 6858000"/>
              <a:gd name="connsiteX7" fmla="*/ 4470590 w 7877259"/>
              <a:gd name="connsiteY7" fmla="*/ 6674628 h 6858000"/>
              <a:gd name="connsiteX8" fmla="*/ 4457699 w 7877259"/>
              <a:gd name="connsiteY8" fmla="*/ 6673839 h 6858000"/>
              <a:gd name="connsiteX9" fmla="*/ 4457699 w 7877259"/>
              <a:gd name="connsiteY9" fmla="*/ 6856690 h 6858000"/>
              <a:gd name="connsiteX10" fmla="*/ 3695699 w 7877259"/>
              <a:gd name="connsiteY10" fmla="*/ 6856690 h 6858000"/>
              <a:gd name="connsiteX11" fmla="*/ 3695699 w 7877259"/>
              <a:gd name="connsiteY11" fmla="*/ 6858000 h 6858000"/>
              <a:gd name="connsiteX12" fmla="*/ 0 w 7877259"/>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77259" h="6858000">
                <a:moveTo>
                  <a:pt x="0" y="0"/>
                </a:moveTo>
                <a:lnTo>
                  <a:pt x="3720282" y="0"/>
                </a:lnTo>
                <a:lnTo>
                  <a:pt x="3999313" y="499657"/>
                </a:lnTo>
                <a:lnTo>
                  <a:pt x="4102737" y="499657"/>
                </a:lnTo>
                <a:cubicBezTo>
                  <a:pt x="4751176" y="499657"/>
                  <a:pt x="5615762" y="499657"/>
                  <a:pt x="6768541" y="499657"/>
                </a:cubicBezTo>
                <a:cubicBezTo>
                  <a:pt x="7620762" y="499657"/>
                  <a:pt x="8153399" y="1409972"/>
                  <a:pt x="7727289" y="2138224"/>
                </a:cubicBezTo>
                <a:cubicBezTo>
                  <a:pt x="7727289" y="2138224"/>
                  <a:pt x="7727289" y="2138224"/>
                  <a:pt x="5429338" y="6128439"/>
                </a:cubicBezTo>
                <a:cubicBezTo>
                  <a:pt x="5216283" y="6492565"/>
                  <a:pt x="4843436" y="6674628"/>
                  <a:pt x="4470590" y="6674628"/>
                </a:cubicBezTo>
                <a:lnTo>
                  <a:pt x="4457699" y="6673839"/>
                </a:lnTo>
                <a:lnTo>
                  <a:pt x="4457699" y="6856690"/>
                </a:lnTo>
                <a:lnTo>
                  <a:pt x="3695699" y="6856690"/>
                </a:lnTo>
                <a:lnTo>
                  <a:pt x="3695699" y="6858000"/>
                </a:lnTo>
                <a:lnTo>
                  <a:pt x="0" y="6858000"/>
                </a:lnTo>
                <a:close/>
              </a:path>
            </a:pathLst>
          </a:custGeom>
          <a:gradFill>
            <a:gsLst>
              <a:gs pos="1000">
                <a:srgbClr val="523089">
                  <a:alpha val="80000"/>
                </a:srgbClr>
              </a:gs>
              <a:gs pos="100000">
                <a:srgbClr val="65ADA8">
                  <a:alpha val="7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reeform 9">
            <a:extLst>
              <a:ext uri="{FF2B5EF4-FFF2-40B4-BE49-F238E27FC236}">
                <a16:creationId xmlns:a16="http://schemas.microsoft.com/office/drawing/2014/main" id="{A7F7FFB6-A703-43F2-BD2D-0392322B9670}"/>
              </a:ext>
            </a:extLst>
          </p:cNvPr>
          <p:cNvSpPr>
            <a:spLocks/>
          </p:cNvSpPr>
          <p:nvPr/>
        </p:nvSpPr>
        <p:spPr bwMode="auto">
          <a:xfrm rot="10800000">
            <a:off x="7227846" y="1484968"/>
            <a:ext cx="4747012" cy="4096997"/>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noFill/>
          <a:ln w="38100">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5" name="Freeform 9">
            <a:extLst>
              <a:ext uri="{FF2B5EF4-FFF2-40B4-BE49-F238E27FC236}">
                <a16:creationId xmlns:a16="http://schemas.microsoft.com/office/drawing/2014/main" id="{D836090D-7B27-4142-9671-7B0D4E913352}"/>
              </a:ext>
            </a:extLst>
          </p:cNvPr>
          <p:cNvSpPr>
            <a:spLocks/>
          </p:cNvSpPr>
          <p:nvPr/>
        </p:nvSpPr>
        <p:spPr bwMode="auto">
          <a:xfrm rot="7200000">
            <a:off x="7696689" y="1729736"/>
            <a:ext cx="4747012" cy="4096997"/>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noFill/>
          <a:ln w="38100">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7" name="Subtitle 2">
            <a:extLst>
              <a:ext uri="{FF2B5EF4-FFF2-40B4-BE49-F238E27FC236}">
                <a16:creationId xmlns:a16="http://schemas.microsoft.com/office/drawing/2014/main" id="{B85AA0DF-EC0D-40C4-B26D-8A92A1B2B2CC}"/>
              </a:ext>
            </a:extLst>
          </p:cNvPr>
          <p:cNvSpPr txBox="1">
            <a:spLocks/>
          </p:cNvSpPr>
          <p:nvPr/>
        </p:nvSpPr>
        <p:spPr>
          <a:xfrm>
            <a:off x="623071" y="485818"/>
            <a:ext cx="3970195" cy="9088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en-US" sz="4000" b="1" dirty="0">
                <a:solidFill>
                  <a:srgbClr val="586496"/>
                </a:solidFill>
                <a:latin typeface="Roboto Medium" panose="02000000000000000000" pitchFamily="2" charset="0"/>
                <a:ea typeface="Roboto Medium" panose="02000000000000000000" pitchFamily="2" charset="0"/>
              </a:rPr>
              <a:t>DMO</a:t>
            </a:r>
            <a:r>
              <a:rPr lang="zh-TW" altLang="en-US" sz="4000" b="1" dirty="0">
                <a:solidFill>
                  <a:srgbClr val="586496"/>
                </a:solidFill>
                <a:latin typeface="Roboto Medium" panose="02000000000000000000" pitchFamily="2" charset="0"/>
                <a:ea typeface="Roboto Medium" panose="02000000000000000000" pitchFamily="2" charset="0"/>
              </a:rPr>
              <a:t>主要目的</a:t>
            </a:r>
            <a:endParaRPr lang="en-US" sz="4000" b="1" dirty="0">
              <a:solidFill>
                <a:srgbClr val="586496"/>
              </a:solidFill>
              <a:latin typeface="Roboto Medium" panose="02000000000000000000" pitchFamily="2" charset="0"/>
              <a:ea typeface="Roboto Medium" panose="02000000000000000000" pitchFamily="2" charset="0"/>
            </a:endParaRPr>
          </a:p>
        </p:txBody>
      </p:sp>
      <p:sp>
        <p:nvSpPr>
          <p:cNvPr id="8" name="矩形 7"/>
          <p:cNvSpPr/>
          <p:nvPr/>
        </p:nvSpPr>
        <p:spPr>
          <a:xfrm>
            <a:off x="554357" y="1746908"/>
            <a:ext cx="6614261" cy="4062651"/>
          </a:xfrm>
          <a:prstGeom prst="rect">
            <a:avLst/>
          </a:prstGeom>
        </p:spPr>
        <p:txBody>
          <a:bodyPr wrap="square">
            <a:spAutoFit/>
          </a:bodyPr>
          <a:lstStyle/>
          <a:p>
            <a:pPr marL="514350" lvl="0" indent="-514350">
              <a:buFont typeface="+mj-lt"/>
              <a:buAutoNum type="arabicPeriod"/>
            </a:pP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增加經濟效益</a:t>
            </a:r>
          </a:p>
          <a:p>
            <a:pPr marL="514350" lvl="0" indent="-514350">
              <a:buFont typeface="+mj-lt"/>
              <a:buAutoNum type="arabicPeriod"/>
            </a:pP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促進旅人興趣</a:t>
            </a:r>
          </a:p>
          <a:p>
            <a:pPr marL="514350" lvl="0" indent="-514350">
              <a:buFont typeface="+mj-lt"/>
              <a:buAutoNum type="arabicPeriod"/>
            </a:pP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影響旅行活動</a:t>
            </a:r>
          </a:p>
          <a:p>
            <a:pPr marL="514350" lvl="0" indent="-514350">
              <a:buFont typeface="+mj-lt"/>
              <a:buAutoNum type="arabicPeriod"/>
            </a:pP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增加遊客支出</a:t>
            </a:r>
          </a:p>
          <a:p>
            <a:pPr marL="514350" lvl="0" indent="-514350">
              <a:buFont typeface="+mj-lt"/>
              <a:buAutoNum type="arabicPeriod"/>
            </a:pP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增強遊客體驗</a:t>
            </a:r>
          </a:p>
          <a:p>
            <a:pPr marL="514350" lvl="0" indent="-514350">
              <a:buFont typeface="+mj-lt"/>
              <a:buAutoNum type="arabicPeriod"/>
            </a:pP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吸引會議和活動的舉辦</a:t>
            </a:r>
          </a:p>
          <a:p>
            <a:pPr marL="514350" lvl="0" indent="-514350">
              <a:buFont typeface="+mj-lt"/>
              <a:buAutoNum type="arabicPeriod"/>
            </a:pP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影響經濟發展–產品和服務</a:t>
            </a:r>
          </a:p>
          <a:p>
            <a:pPr marL="514350" lvl="0" indent="-514350">
              <a:buFont typeface="+mj-lt"/>
              <a:buAutoNum type="arabicPeriod"/>
            </a:pP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增加體育</a:t>
            </a:r>
            <a:r>
              <a:rPr lang="en-US" altLang="zh-TW" sz="3000" dirty="0">
                <a:solidFill>
                  <a:schemeClr val="bg2">
                    <a:lumMod val="50000"/>
                  </a:schemeClr>
                </a:solidFill>
                <a:latin typeface="微軟正黑體" panose="020B0604030504040204" pitchFamily="34" charset="-120"/>
                <a:ea typeface="微軟正黑體" panose="020B0604030504040204" pitchFamily="34" charset="-120"/>
              </a:rPr>
              <a:t>/</a:t>
            </a: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文化</a:t>
            </a:r>
            <a:r>
              <a:rPr lang="en-US" altLang="zh-TW" sz="3000" dirty="0">
                <a:solidFill>
                  <a:schemeClr val="bg2">
                    <a:lumMod val="50000"/>
                  </a:schemeClr>
                </a:solidFill>
                <a:latin typeface="微軟正黑體" panose="020B0604030504040204" pitchFamily="34" charset="-120"/>
                <a:ea typeface="微軟正黑體" panose="020B0604030504040204" pitchFamily="34" charset="-120"/>
              </a:rPr>
              <a:t>/</a:t>
            </a:r>
            <a:r>
              <a:rPr lang="zh-TW" altLang="zh-TW" sz="3000" dirty="0">
                <a:solidFill>
                  <a:schemeClr val="bg2">
                    <a:lumMod val="50000"/>
                  </a:schemeClr>
                </a:solidFill>
                <a:latin typeface="微軟正黑體" panose="020B0604030504040204" pitchFamily="34" charset="-120"/>
                <a:ea typeface="微軟正黑體" panose="020B0604030504040204" pitchFamily="34" charset="-120"/>
              </a:rPr>
              <a:t>特殊活動的舉辦</a:t>
            </a:r>
          </a:p>
          <a:p>
            <a:pPr>
              <a:spcAft>
                <a:spcPts val="0"/>
              </a:spcAft>
            </a:pPr>
            <a:endParaRPr lang="zh-TW" altLang="zh-TW" kern="100" dirty="0">
              <a:solidFill>
                <a:schemeClr val="bg2">
                  <a:lumMod val="50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13101122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4">
            <a:extLst>
              <a:ext uri="{FF2B5EF4-FFF2-40B4-BE49-F238E27FC236}">
                <a16:creationId xmlns:a16="http://schemas.microsoft.com/office/drawing/2014/main" id="{4A4B3294-6DB2-4BCA-B0A7-AEEEB7ADE754}"/>
              </a:ext>
            </a:extLst>
          </p:cNvPr>
          <p:cNvSpPr txBox="1"/>
          <p:nvPr/>
        </p:nvSpPr>
        <p:spPr>
          <a:xfrm>
            <a:off x="648964" y="431605"/>
            <a:ext cx="4788039" cy="707886"/>
          </a:xfrm>
          <a:prstGeom prst="rect">
            <a:avLst/>
          </a:prstGeom>
          <a:noFill/>
        </p:spPr>
        <p:txBody>
          <a:bodyPr wrap="square" rtlCol="0">
            <a:spAutoFit/>
          </a:bodyPr>
          <a:lstStyle/>
          <a:p>
            <a:r>
              <a:rPr lang="en-US" sz="4000" b="1" dirty="0">
                <a:solidFill>
                  <a:srgbClr val="586496"/>
                </a:solidFill>
                <a:latin typeface="Roboto Medium" panose="02000000000000000000" pitchFamily="2" charset="0"/>
                <a:ea typeface="Roboto Medium" panose="02000000000000000000" pitchFamily="2" charset="0"/>
              </a:rPr>
              <a:t>DMO</a:t>
            </a:r>
            <a:r>
              <a:rPr lang="zh-TW" altLang="en-US" sz="4000" b="1" dirty="0">
                <a:solidFill>
                  <a:srgbClr val="586496"/>
                </a:solidFill>
                <a:latin typeface="Roboto Medium" panose="02000000000000000000" pitchFamily="2" charset="0"/>
                <a:ea typeface="Roboto Medium" panose="02000000000000000000" pitchFamily="2" charset="0"/>
              </a:rPr>
              <a:t>如何運作</a:t>
            </a:r>
            <a:r>
              <a:rPr lang="en-US" altLang="zh-TW" sz="4000" b="1" dirty="0">
                <a:solidFill>
                  <a:srgbClr val="586496"/>
                </a:solidFill>
                <a:latin typeface="Roboto Medium" panose="02000000000000000000" pitchFamily="2" charset="0"/>
                <a:ea typeface="Roboto Medium" panose="02000000000000000000" pitchFamily="2" charset="0"/>
              </a:rPr>
              <a:t>?</a:t>
            </a:r>
            <a:endParaRPr lang="en-US" sz="4000" dirty="0">
              <a:solidFill>
                <a:srgbClr val="586496"/>
              </a:solidFill>
              <a:latin typeface="Roboto Medium" panose="02000000000000000000" pitchFamily="2" charset="0"/>
              <a:ea typeface="Roboto Medium" panose="02000000000000000000" pitchFamily="2" charset="0"/>
            </a:endParaRPr>
          </a:p>
        </p:txBody>
      </p:sp>
      <p:sp>
        <p:nvSpPr>
          <p:cNvPr id="14" name="Text Placeholder 6">
            <a:extLst>
              <a:ext uri="{FF2B5EF4-FFF2-40B4-BE49-F238E27FC236}">
                <a16:creationId xmlns:a16="http://schemas.microsoft.com/office/drawing/2014/main" id="{854A7A10-C2A4-4619-AC47-F26123A3993D}"/>
              </a:ext>
            </a:extLst>
          </p:cNvPr>
          <p:cNvSpPr txBox="1">
            <a:spLocks/>
          </p:cNvSpPr>
          <p:nvPr/>
        </p:nvSpPr>
        <p:spPr>
          <a:xfrm>
            <a:off x="7143896" y="1716494"/>
            <a:ext cx="3869247" cy="171659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Clr>
                <a:srgbClr val="554C90"/>
              </a:buClr>
              <a:buFont typeface="Wingdings" panose="05000000000000000000" pitchFamily="2" charset="2"/>
              <a:buChar char="Ø"/>
            </a:pPr>
            <a:r>
              <a:rPr lang="zh-TW" altLang="en-US" sz="2000" b="1" dirty="0">
                <a:solidFill>
                  <a:schemeClr val="tx1">
                    <a:lumMod val="65000"/>
                    <a:lumOff val="35000"/>
                  </a:schemeClr>
                </a:solidFill>
                <a:latin typeface="微軟正黑體" panose="020B0604030504040204" pitchFamily="34" charset="-120"/>
                <a:ea typeface="微軟正黑體" panose="020B0604030504040204" pitchFamily="34" charset="-120"/>
              </a:rPr>
              <a:t>需求方面</a:t>
            </a:r>
            <a:r>
              <a:rPr lang="en-US" altLang="zh-TW" sz="2000" b="1" dirty="0">
                <a:solidFill>
                  <a:schemeClr val="tx1">
                    <a:lumMod val="65000"/>
                    <a:lumOff val="35000"/>
                  </a:schemeClr>
                </a:solidFill>
                <a:latin typeface="微軟正黑體" panose="020B0604030504040204" pitchFamily="34" charset="-120"/>
                <a:ea typeface="微軟正黑體" panose="020B0604030504040204" pitchFamily="34" charset="-120"/>
              </a:rPr>
              <a:t>:</a:t>
            </a:r>
          </a:p>
          <a:p>
            <a:pPr marL="0" indent="0" algn="just">
              <a:lnSpc>
                <a:spcPct val="150000"/>
              </a:lnSpc>
              <a:buNone/>
            </a:pPr>
            <a:r>
              <a:rPr lang="zh-TW" altLang="zh-TW" sz="1800" dirty="0">
                <a:latin typeface="微軟正黑體" panose="020B0604030504040204" pitchFamily="34" charset="-120"/>
                <a:ea typeface="微軟正黑體" panose="020B0604030504040204" pitchFamily="34" charset="-120"/>
              </a:rPr>
              <a:t>他們將活動重點放在形象和聲譽建立，產品</a:t>
            </a:r>
            <a:r>
              <a:rPr lang="zh-TW" altLang="en-US" sz="1800" dirty="0">
                <a:latin typeface="微軟正黑體" panose="020B0604030504040204" pitchFamily="34" charset="-120"/>
                <a:ea typeface="微軟正黑體" panose="020B0604030504040204" pitchFamily="34" charset="-120"/>
              </a:rPr>
              <a:t>包套</a:t>
            </a:r>
            <a:r>
              <a:rPr lang="zh-TW" altLang="zh-TW" sz="1800" dirty="0">
                <a:latin typeface="微軟正黑體" panose="020B0604030504040204" pitchFamily="34" charset="-120"/>
                <a:ea typeface="微軟正黑體" panose="020B0604030504040204" pitchFamily="34" charset="-120"/>
              </a:rPr>
              <a:t>以及銷售和分銷管理上。</a:t>
            </a:r>
            <a:endParaRPr lang="en-US" sz="18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15" name="矩形 14"/>
          <p:cNvSpPr/>
          <p:nvPr/>
        </p:nvSpPr>
        <p:spPr>
          <a:xfrm>
            <a:off x="7143896" y="3616680"/>
            <a:ext cx="3748224" cy="2369880"/>
          </a:xfrm>
          <a:prstGeom prst="rect">
            <a:avLst/>
          </a:prstGeom>
        </p:spPr>
        <p:txBody>
          <a:bodyPr wrap="square">
            <a:spAutoFit/>
          </a:bodyPr>
          <a:lstStyle/>
          <a:p>
            <a:pPr marL="342900" indent="-342900">
              <a:buClr>
                <a:srgbClr val="554C90"/>
              </a:buClr>
              <a:buFont typeface="Wingdings" panose="05000000000000000000" pitchFamily="2" charset="2"/>
              <a:buChar char="Ø"/>
            </a:pPr>
            <a:r>
              <a:rPr lang="zh-TW" altLang="zh-TW" sz="2000" b="1" dirty="0">
                <a:solidFill>
                  <a:schemeClr val="tx1">
                    <a:lumMod val="65000"/>
                    <a:lumOff val="35000"/>
                  </a:schemeClr>
                </a:solidFill>
                <a:latin typeface="微軟正黑體" panose="020B0604030504040204" pitchFamily="34" charset="-120"/>
                <a:ea typeface="微軟正黑體" panose="020B0604030504040204" pitchFamily="34" charset="-120"/>
              </a:rPr>
              <a:t>供應方面</a:t>
            </a:r>
            <a:r>
              <a:rPr lang="en-US" altLang="zh-TW" sz="2000" b="1" dirty="0">
                <a:solidFill>
                  <a:schemeClr val="tx1">
                    <a:lumMod val="65000"/>
                    <a:lumOff val="35000"/>
                  </a:schemeClr>
                </a:solidFill>
                <a:latin typeface="微軟正黑體" panose="020B0604030504040204" pitchFamily="34" charset="-120"/>
                <a:ea typeface="微軟正黑體" panose="020B0604030504040204" pitchFamily="34" charset="-120"/>
              </a:rPr>
              <a:t>:</a:t>
            </a:r>
          </a:p>
          <a:p>
            <a:pPr marL="342900" indent="-342900">
              <a:buClr>
                <a:srgbClr val="554C90"/>
              </a:buClr>
              <a:buFont typeface="Wingdings" panose="05000000000000000000" pitchFamily="2" charset="2"/>
              <a:buChar char="Ø"/>
            </a:pPr>
            <a:endParaRPr lang="en-US" altLang="zh-TW" sz="2000" b="1" dirty="0">
              <a:solidFill>
                <a:schemeClr val="tx1">
                  <a:lumMod val="65000"/>
                  <a:lumOff val="35000"/>
                </a:schemeClr>
              </a:solidFill>
              <a:latin typeface="微軟正黑體" panose="020B0604030504040204" pitchFamily="34" charset="-120"/>
              <a:ea typeface="微軟正黑體" panose="020B0604030504040204" pitchFamily="34" charset="-120"/>
            </a:endParaRPr>
          </a:p>
          <a:p>
            <a:r>
              <a:rPr lang="zh-TW" altLang="zh-TW" dirty="0">
                <a:latin typeface="微軟正黑體" panose="020B0604030504040204" pitchFamily="34" charset="-120"/>
                <a:ea typeface="微軟正黑體" panose="020B0604030504040204" pitchFamily="34" charset="-120"/>
              </a:rPr>
              <a:t>它們涉及各種功能，例如</a:t>
            </a:r>
            <a:r>
              <a:rPr lang="zh-TW" altLang="en-US" dirty="0">
                <a:latin typeface="微軟正黑體" panose="020B0604030504040204" pitchFamily="34" charset="-120"/>
                <a:ea typeface="微軟正黑體" panose="020B0604030504040204" pitchFamily="34" charset="-120"/>
              </a:rPr>
              <a:t>資訊</a:t>
            </a:r>
            <a:r>
              <a:rPr lang="zh-TW" altLang="zh-TW" dirty="0">
                <a:latin typeface="微軟正黑體" panose="020B0604030504040204" pitchFamily="34" charset="-120"/>
                <a:ea typeface="微軟正黑體" panose="020B0604030504040204" pitchFamily="34" charset="-120"/>
              </a:rPr>
              <a:t>服務，像是提供社區地圖、小冊子、當地所出版的書籍或月刊等其中包含社區間旅遊中小企業之間的協調，基礎設施運營或支持以及目的地計劃功能。</a:t>
            </a:r>
            <a:endParaRPr lang="zh-TW" altLang="en-US" dirty="0">
              <a:latin typeface="微軟正黑體" panose="020B0604030504040204" pitchFamily="34" charset="-120"/>
              <a:ea typeface="微軟正黑體" panose="020B0604030504040204" pitchFamily="34" charset="-120"/>
            </a:endParaRPr>
          </a:p>
        </p:txBody>
      </p:sp>
      <p:cxnSp>
        <p:nvCxnSpPr>
          <p:cNvPr id="16" name="Straight Connector 116">
            <a:extLst>
              <a:ext uri="{FF2B5EF4-FFF2-40B4-BE49-F238E27FC236}">
                <a16:creationId xmlns:a16="http://schemas.microsoft.com/office/drawing/2014/main" id="{514677C4-B755-4A5B-BF51-D76B7DD28355}"/>
              </a:ext>
            </a:extLst>
          </p:cNvPr>
          <p:cNvCxnSpPr>
            <a:cxnSpLocks/>
          </p:cNvCxnSpPr>
          <p:nvPr/>
        </p:nvCxnSpPr>
        <p:spPr>
          <a:xfrm>
            <a:off x="426200" y="1262602"/>
            <a:ext cx="4788039" cy="0"/>
          </a:xfrm>
          <a:prstGeom prst="line">
            <a:avLst/>
          </a:prstGeom>
          <a:ln w="38100">
            <a:solidFill>
              <a:srgbClr val="586496"/>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10A5823-41F8-4F20-B817-20F84B1EDCA6}"/>
              </a:ext>
            </a:extLst>
          </p:cNvPr>
          <p:cNvSpPr/>
          <p:nvPr/>
        </p:nvSpPr>
        <p:spPr>
          <a:xfrm rot="16200000">
            <a:off x="5736038" y="434120"/>
            <a:ext cx="719927" cy="12192000"/>
          </a:xfrm>
          <a:prstGeom prst="rect">
            <a:avLst/>
          </a:prstGeom>
          <a:gradFill>
            <a:gsLst>
              <a:gs pos="4000">
                <a:srgbClr val="523089"/>
              </a:gs>
              <a:gs pos="85000">
                <a:srgbClr val="65AD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圓角矩形 3"/>
          <p:cNvSpPr/>
          <p:nvPr/>
        </p:nvSpPr>
        <p:spPr>
          <a:xfrm>
            <a:off x="1105579" y="1827642"/>
            <a:ext cx="4108660" cy="3578076"/>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zh-TW" sz="2500" dirty="0">
                <a:ln w="0"/>
                <a:solidFill>
                  <a:schemeClr val="tx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cs typeface="Times New Roman" panose="02020603050405020304" pitchFamily="18" charset="0"/>
              </a:rPr>
              <a:t>傳統的社區目的地類型中，目的地管理組織（</a:t>
            </a:r>
            <a:r>
              <a:rPr lang="en-US" altLang="zh-TW" sz="2500" dirty="0">
                <a:ln w="0"/>
                <a:solidFill>
                  <a:schemeClr val="tx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cs typeface="Times New Roman" panose="02020603050405020304" pitchFamily="18" charset="0"/>
              </a:rPr>
              <a:t>DMO</a:t>
            </a:r>
            <a:r>
              <a:rPr lang="zh-TW" altLang="zh-TW" sz="2500" dirty="0">
                <a:ln w="0"/>
                <a:solidFill>
                  <a:schemeClr val="tx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cs typeface="Times New Roman" panose="02020603050405020304" pitchFamily="18" charset="0"/>
              </a:rPr>
              <a:t>）為</a:t>
            </a:r>
            <a:r>
              <a:rPr lang="zh-TW" altLang="en-US" sz="2500" dirty="0">
                <a:ln w="0"/>
                <a:solidFill>
                  <a:schemeClr val="tx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cs typeface="Times New Roman" panose="02020603050405020304" pitchFamily="18" charset="0"/>
              </a:rPr>
              <a:t>遊客</a:t>
            </a:r>
            <a:r>
              <a:rPr lang="zh-TW" altLang="zh-TW" sz="2500" dirty="0">
                <a:ln w="0"/>
                <a:solidFill>
                  <a:schemeClr val="tx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cs typeface="Times New Roman" panose="02020603050405020304" pitchFamily="18" charset="0"/>
              </a:rPr>
              <a:t>提供本地服務並履行目的地</a:t>
            </a:r>
            <a:r>
              <a:rPr lang="zh-TW" altLang="en-US" sz="2500" dirty="0">
                <a:ln w="0"/>
                <a:solidFill>
                  <a:schemeClr val="tx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cs typeface="Times New Roman" panose="02020603050405020304" pitchFamily="18" charset="0"/>
              </a:rPr>
              <a:t>行</a:t>
            </a:r>
            <a:r>
              <a:rPr lang="zh-TW" altLang="zh-TW" sz="2500" dirty="0">
                <a:ln w="0"/>
                <a:solidFill>
                  <a:schemeClr val="tx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cs typeface="Times New Roman" panose="02020603050405020304" pitchFamily="18" charset="0"/>
              </a:rPr>
              <a:t>銷功能。</a:t>
            </a:r>
            <a:endParaRPr lang="zh-TW" altLang="en-US" sz="2500" dirty="0">
              <a:ln w="0"/>
              <a:solidFill>
                <a:schemeClr val="tx1"/>
              </a:solidFill>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endParaRPr>
          </a:p>
          <a:p>
            <a:pPr algn="ctr"/>
            <a:endParaRPr lang="zh-TW" altLang="en-US" dirty="0"/>
          </a:p>
        </p:txBody>
      </p:sp>
    </p:spTree>
    <p:extLst>
      <p:ext uri="{BB962C8B-B14F-4D97-AF65-F5344CB8AC3E}">
        <p14:creationId xmlns:p14="http://schemas.microsoft.com/office/powerpoint/2010/main" val="74500867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4">
            <a:extLst>
              <a:ext uri="{FF2B5EF4-FFF2-40B4-BE49-F238E27FC236}">
                <a16:creationId xmlns:a16="http://schemas.microsoft.com/office/drawing/2014/main" id="{60CE12D9-66EB-4D1E-B70F-5DB482B49F45}"/>
              </a:ext>
            </a:extLst>
          </p:cNvPr>
          <p:cNvSpPr txBox="1"/>
          <p:nvPr/>
        </p:nvSpPr>
        <p:spPr>
          <a:xfrm>
            <a:off x="8552077" y="4838395"/>
            <a:ext cx="1627816" cy="553998"/>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zh-TW" altLang="en-US" sz="3000" dirty="0">
                <a:solidFill>
                  <a:schemeClr val="bg1"/>
                </a:solidFill>
                <a:latin typeface="Roboto Black" panose="02000000000000000000" pitchFamily="2" charset="0"/>
                <a:ea typeface="Roboto Black" panose="02000000000000000000" pitchFamily="2" charset="0"/>
              </a:rPr>
              <a:t>整體上</a:t>
            </a:r>
            <a:endParaRPr lang="en-US" sz="3000" dirty="0">
              <a:solidFill>
                <a:schemeClr val="bg1"/>
              </a:solidFill>
              <a:latin typeface="Roboto Black" panose="02000000000000000000" pitchFamily="2" charset="0"/>
              <a:ea typeface="Roboto Black" panose="02000000000000000000" pitchFamily="2" charset="0"/>
            </a:endParaRPr>
          </a:p>
        </p:txBody>
      </p:sp>
      <p:sp>
        <p:nvSpPr>
          <p:cNvPr id="17" name="Rectangle 25">
            <a:extLst>
              <a:ext uri="{FF2B5EF4-FFF2-40B4-BE49-F238E27FC236}">
                <a16:creationId xmlns:a16="http://schemas.microsoft.com/office/drawing/2014/main" id="{BDAF174F-9820-4422-8D6D-CD4C9624DE03}"/>
              </a:ext>
            </a:extLst>
          </p:cNvPr>
          <p:cNvSpPr/>
          <p:nvPr/>
        </p:nvSpPr>
        <p:spPr>
          <a:xfrm>
            <a:off x="1978847" y="1916648"/>
            <a:ext cx="4009203" cy="1477328"/>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DMO</a:t>
            </a:r>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客戶（即遊客，商務旅行者和會議策劃者）無需支付服務費用。 這是因為</a:t>
            </a:r>
            <a:r>
              <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DMO</a:t>
            </a:r>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通常是通過酒店住宿費，會員費，和其他政府資源來資助的。歐美</a:t>
            </a:r>
            <a:r>
              <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DMO</a:t>
            </a:r>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可收稅</a:t>
            </a:r>
            <a:endParaRPr 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endParaRPr>
          </a:p>
        </p:txBody>
      </p:sp>
      <p:sp>
        <p:nvSpPr>
          <p:cNvPr id="18" name="Rectangle 25">
            <a:extLst>
              <a:ext uri="{FF2B5EF4-FFF2-40B4-BE49-F238E27FC236}">
                <a16:creationId xmlns:a16="http://schemas.microsoft.com/office/drawing/2014/main" id="{BDAF174F-9820-4422-8D6D-CD4C9624DE03}"/>
              </a:ext>
            </a:extLst>
          </p:cNvPr>
          <p:cNvSpPr/>
          <p:nvPr/>
        </p:nvSpPr>
        <p:spPr>
          <a:xfrm>
            <a:off x="1978847" y="4469063"/>
            <a:ext cx="3767156" cy="92333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旅行和旅遊業是全球增長最快的經濟活動之一。 它在新興目的地的發展中起著至關重要的作用。</a:t>
            </a:r>
            <a:endParaRPr 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endParaRPr>
          </a:p>
        </p:txBody>
      </p:sp>
      <p:sp>
        <p:nvSpPr>
          <p:cNvPr id="19" name="Rectangle 25">
            <a:extLst>
              <a:ext uri="{FF2B5EF4-FFF2-40B4-BE49-F238E27FC236}">
                <a16:creationId xmlns:a16="http://schemas.microsoft.com/office/drawing/2014/main" id="{BDAF174F-9820-4422-8D6D-CD4C9624DE03}"/>
              </a:ext>
            </a:extLst>
          </p:cNvPr>
          <p:cNvSpPr/>
          <p:nvPr/>
        </p:nvSpPr>
        <p:spPr>
          <a:xfrm>
            <a:off x="6830853" y="2551409"/>
            <a:ext cx="4894982" cy="286232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just"/>
            <a:r>
              <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DMO</a:t>
            </a:r>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負責監督，建立和實施行銷活動和促銷活動，以激發旅客來訪為目的。</a:t>
            </a:r>
            <a:endPar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endParaRPr>
          </a:p>
          <a:p>
            <a:pPr algn="just"/>
            <a:endPar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endParaRPr>
          </a:p>
          <a:p>
            <a:pPr algn="just"/>
            <a:r>
              <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DMO</a:t>
            </a:r>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主張增加投資以改善訪客體驗。</a:t>
            </a:r>
            <a:endPar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endParaRPr>
          </a:p>
          <a:p>
            <a:pPr algn="just"/>
            <a:endPar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endParaRPr>
          </a:p>
          <a:p>
            <a:pPr algn="just"/>
            <a:r>
              <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DMO</a:t>
            </a:r>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制定活動以吸引會議和活動到達目的地。</a:t>
            </a:r>
            <a:endPar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endParaRPr>
          </a:p>
          <a:p>
            <a:pPr algn="just"/>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 </a:t>
            </a:r>
          </a:p>
          <a:p>
            <a:pPr algn="just"/>
            <a:r>
              <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DMO</a:t>
            </a:r>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與休閒，度假和</a:t>
            </a:r>
            <a:r>
              <a:rPr lang="en-US" altLang="zh-TW"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MICE</a:t>
            </a:r>
            <a:r>
              <a:rPr lang="zh-TW" altLang="en-US" dirty="0">
                <a:solidFill>
                  <a:srgbClr val="586496"/>
                </a:solidFill>
                <a:latin typeface="微軟正黑體" panose="020B0604030504040204" pitchFamily="34" charset="-120"/>
                <a:ea typeface="微軟正黑體" panose="020B0604030504040204" pitchFamily="34" charset="-120"/>
                <a:cs typeface="Lato" panose="020F0502020204030203" pitchFamily="34" charset="0"/>
              </a:rPr>
              <a:t>旅客，會議專業人士，會議代表，商務旅客，旅行社和團體旅行客戶進行互動。</a:t>
            </a:r>
          </a:p>
        </p:txBody>
      </p:sp>
      <p:sp>
        <p:nvSpPr>
          <p:cNvPr id="22" name="圓角矩形 21"/>
          <p:cNvSpPr/>
          <p:nvPr/>
        </p:nvSpPr>
        <p:spPr>
          <a:xfrm>
            <a:off x="335322" y="2235442"/>
            <a:ext cx="1480032" cy="510190"/>
          </a:xfrm>
          <a:prstGeom prst="roundRect">
            <a:avLst/>
          </a:prstGeom>
          <a:solidFill>
            <a:schemeClr val="accent1">
              <a:lumMod val="20000"/>
              <a:lumOff val="80000"/>
            </a:scheme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3000" b="1" dirty="0">
                <a:solidFill>
                  <a:srgbClr val="523089"/>
                </a:solidFill>
                <a:latin typeface="微軟正黑體" panose="020B0604030504040204" pitchFamily="34" charset="-120"/>
                <a:ea typeface="微軟正黑體" panose="020B0604030504040204" pitchFamily="34" charset="-120"/>
              </a:rPr>
              <a:t>財務上</a:t>
            </a:r>
          </a:p>
        </p:txBody>
      </p:sp>
      <p:cxnSp>
        <p:nvCxnSpPr>
          <p:cNvPr id="23" name="Straight Connector 116">
            <a:extLst>
              <a:ext uri="{FF2B5EF4-FFF2-40B4-BE49-F238E27FC236}">
                <a16:creationId xmlns:a16="http://schemas.microsoft.com/office/drawing/2014/main" id="{514677C4-B755-4A5B-BF51-D76B7DD28355}"/>
              </a:ext>
            </a:extLst>
          </p:cNvPr>
          <p:cNvCxnSpPr>
            <a:cxnSpLocks/>
          </p:cNvCxnSpPr>
          <p:nvPr/>
        </p:nvCxnSpPr>
        <p:spPr>
          <a:xfrm flipV="1">
            <a:off x="657399" y="1083174"/>
            <a:ext cx="4452484" cy="26872"/>
          </a:xfrm>
          <a:prstGeom prst="line">
            <a:avLst/>
          </a:prstGeom>
          <a:ln w="38100">
            <a:solidFill>
              <a:srgbClr val="586496"/>
            </a:solidFill>
          </a:ln>
        </p:spPr>
        <p:style>
          <a:lnRef idx="1">
            <a:schemeClr val="accent1"/>
          </a:lnRef>
          <a:fillRef idx="0">
            <a:schemeClr val="accent1"/>
          </a:fillRef>
          <a:effectRef idx="0">
            <a:schemeClr val="accent1"/>
          </a:effectRef>
          <a:fontRef idx="minor">
            <a:schemeClr val="tx1"/>
          </a:fontRef>
        </p:style>
      </p:cxnSp>
      <p:sp>
        <p:nvSpPr>
          <p:cNvPr id="25" name="圓角矩形 24"/>
          <p:cNvSpPr/>
          <p:nvPr/>
        </p:nvSpPr>
        <p:spPr>
          <a:xfrm>
            <a:off x="335322" y="4605204"/>
            <a:ext cx="1480032" cy="510190"/>
          </a:xfrm>
          <a:prstGeom prst="roundRect">
            <a:avLst/>
          </a:prstGeom>
          <a:solidFill>
            <a:schemeClr val="accent1">
              <a:lumMod val="20000"/>
              <a:lumOff val="80000"/>
            </a:scheme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3000" b="1" dirty="0">
                <a:solidFill>
                  <a:srgbClr val="523089"/>
                </a:solidFill>
                <a:latin typeface="微軟正黑體" panose="020B0604030504040204" pitchFamily="34" charset="-120"/>
                <a:ea typeface="微軟正黑體" panose="020B0604030504040204" pitchFamily="34" charset="-120"/>
              </a:rPr>
              <a:t>經濟上</a:t>
            </a:r>
          </a:p>
        </p:txBody>
      </p:sp>
      <p:sp>
        <p:nvSpPr>
          <p:cNvPr id="26" name="圓角矩形 25"/>
          <p:cNvSpPr/>
          <p:nvPr/>
        </p:nvSpPr>
        <p:spPr>
          <a:xfrm>
            <a:off x="6830853" y="1725252"/>
            <a:ext cx="1480032" cy="510190"/>
          </a:xfrm>
          <a:prstGeom prst="roundRect">
            <a:avLst/>
          </a:prstGeom>
          <a:solidFill>
            <a:schemeClr val="accent1">
              <a:lumMod val="20000"/>
              <a:lumOff val="80000"/>
            </a:scheme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3000" b="1" dirty="0">
                <a:solidFill>
                  <a:srgbClr val="523089"/>
                </a:solidFill>
                <a:latin typeface="微軟正黑體" panose="020B0604030504040204" pitchFamily="34" charset="-120"/>
                <a:ea typeface="微軟正黑體" panose="020B0604030504040204" pitchFamily="34" charset="-120"/>
              </a:rPr>
              <a:t>整體上</a:t>
            </a:r>
          </a:p>
        </p:txBody>
      </p:sp>
      <p:sp>
        <p:nvSpPr>
          <p:cNvPr id="27" name="Rectangle 6">
            <a:extLst>
              <a:ext uri="{FF2B5EF4-FFF2-40B4-BE49-F238E27FC236}">
                <a16:creationId xmlns:a16="http://schemas.microsoft.com/office/drawing/2014/main" id="{F10A5823-41F8-4F20-B817-20F84B1EDCA6}"/>
              </a:ext>
            </a:extLst>
          </p:cNvPr>
          <p:cNvSpPr/>
          <p:nvPr/>
        </p:nvSpPr>
        <p:spPr>
          <a:xfrm rot="16200000">
            <a:off x="5736038" y="434120"/>
            <a:ext cx="719927" cy="12192000"/>
          </a:xfrm>
          <a:prstGeom prst="rect">
            <a:avLst/>
          </a:prstGeom>
          <a:gradFill>
            <a:gsLst>
              <a:gs pos="4000">
                <a:srgbClr val="523089"/>
              </a:gs>
              <a:gs pos="85000">
                <a:srgbClr val="65AD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4">
            <a:extLst>
              <a:ext uri="{FF2B5EF4-FFF2-40B4-BE49-F238E27FC236}">
                <a16:creationId xmlns:a16="http://schemas.microsoft.com/office/drawing/2014/main" id="{4A4B3294-6DB2-4BCA-B0A7-AEEEB7ADE754}"/>
              </a:ext>
            </a:extLst>
          </p:cNvPr>
          <p:cNvSpPr txBox="1"/>
          <p:nvPr/>
        </p:nvSpPr>
        <p:spPr>
          <a:xfrm>
            <a:off x="648964" y="431605"/>
            <a:ext cx="4788039" cy="830997"/>
          </a:xfrm>
          <a:prstGeom prst="rect">
            <a:avLst/>
          </a:prstGeom>
          <a:noFill/>
        </p:spPr>
        <p:txBody>
          <a:bodyPr wrap="square" rtlCol="0">
            <a:spAutoFit/>
          </a:bodyPr>
          <a:lstStyle/>
          <a:p>
            <a:r>
              <a:rPr lang="en-US" sz="4800" b="1" dirty="0">
                <a:solidFill>
                  <a:srgbClr val="586496"/>
                </a:solidFill>
                <a:latin typeface="Roboto Medium" panose="02000000000000000000" pitchFamily="2" charset="0"/>
                <a:ea typeface="Roboto Medium" panose="02000000000000000000" pitchFamily="2" charset="0"/>
              </a:rPr>
              <a:t>DMO</a:t>
            </a:r>
            <a:r>
              <a:rPr lang="zh-TW" altLang="en-US" sz="4800" b="1" dirty="0">
                <a:solidFill>
                  <a:srgbClr val="586496"/>
                </a:solidFill>
                <a:latin typeface="Roboto Medium" panose="02000000000000000000" pitchFamily="2" charset="0"/>
                <a:ea typeface="Roboto Medium" panose="02000000000000000000" pitchFamily="2" charset="0"/>
              </a:rPr>
              <a:t>如何運作</a:t>
            </a:r>
            <a:r>
              <a:rPr lang="en-US" altLang="zh-TW" sz="4800" b="1" dirty="0">
                <a:solidFill>
                  <a:srgbClr val="586496"/>
                </a:solidFill>
                <a:latin typeface="Roboto Medium" panose="02000000000000000000" pitchFamily="2" charset="0"/>
                <a:ea typeface="Roboto Medium" panose="02000000000000000000" pitchFamily="2" charset="0"/>
              </a:rPr>
              <a:t>?</a:t>
            </a:r>
            <a:endParaRPr lang="en-US" sz="4800" dirty="0">
              <a:solidFill>
                <a:srgbClr val="586496"/>
              </a:solidFill>
              <a:latin typeface="Roboto Medium" panose="02000000000000000000" pitchFamily="2" charset="0"/>
              <a:ea typeface="Roboto Medium" panose="02000000000000000000" pitchFamily="2" charset="0"/>
            </a:endParaRPr>
          </a:p>
        </p:txBody>
      </p:sp>
      <p:sp>
        <p:nvSpPr>
          <p:cNvPr id="13" name="矩形 12"/>
          <p:cNvSpPr/>
          <p:nvPr/>
        </p:nvSpPr>
        <p:spPr>
          <a:xfrm>
            <a:off x="6306613" y="5545032"/>
            <a:ext cx="5532027" cy="369332"/>
          </a:xfrm>
          <a:prstGeom prst="rect">
            <a:avLst/>
          </a:prstGeom>
        </p:spPr>
        <p:txBody>
          <a:bodyPr wrap="none">
            <a:spAutoFit/>
          </a:bodyPr>
          <a:lstStyle/>
          <a:p>
            <a:r>
              <a:rPr lang="en-US" altLang="zh-TW" dirty="0">
                <a:solidFill>
                  <a:srgbClr val="FF0000"/>
                </a:solidFill>
              </a:rPr>
              <a:t>Meetings, incentives, conferences and exhibitions (MICE)</a:t>
            </a:r>
            <a:endParaRPr lang="zh-TW" altLang="en-US" dirty="0">
              <a:solidFill>
                <a:srgbClr val="FF0000"/>
              </a:solidFill>
            </a:endParaRPr>
          </a:p>
        </p:txBody>
      </p:sp>
    </p:spTree>
    <p:extLst>
      <p:ext uri="{BB962C8B-B14F-4D97-AF65-F5344CB8AC3E}">
        <p14:creationId xmlns:p14="http://schemas.microsoft.com/office/powerpoint/2010/main" val="219474418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9">
            <a:extLst>
              <a:ext uri="{FF2B5EF4-FFF2-40B4-BE49-F238E27FC236}">
                <a16:creationId xmlns:a16="http://schemas.microsoft.com/office/drawing/2014/main" id="{A5FA136B-03F2-4E77-883F-A28A3DB115CC}"/>
              </a:ext>
            </a:extLst>
          </p:cNvPr>
          <p:cNvSpPr>
            <a:spLocks/>
          </p:cNvSpPr>
          <p:nvPr/>
        </p:nvSpPr>
        <p:spPr bwMode="auto">
          <a:xfrm rot="3600000">
            <a:off x="3851949" y="1892983"/>
            <a:ext cx="2045085" cy="1765049"/>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554C9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9">
            <a:extLst>
              <a:ext uri="{FF2B5EF4-FFF2-40B4-BE49-F238E27FC236}">
                <a16:creationId xmlns:a16="http://schemas.microsoft.com/office/drawing/2014/main" id="{AD7F2C3D-08F1-4DC6-A4FF-6DEF98BCCA49}"/>
              </a:ext>
            </a:extLst>
          </p:cNvPr>
          <p:cNvSpPr>
            <a:spLocks/>
          </p:cNvSpPr>
          <p:nvPr/>
        </p:nvSpPr>
        <p:spPr bwMode="auto">
          <a:xfrm rot="3600000">
            <a:off x="6597221" y="1892983"/>
            <a:ext cx="2045085" cy="1765049"/>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586496"/>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9">
            <a:extLst>
              <a:ext uri="{FF2B5EF4-FFF2-40B4-BE49-F238E27FC236}">
                <a16:creationId xmlns:a16="http://schemas.microsoft.com/office/drawing/2014/main" id="{AB417776-0569-4043-BC46-37AAAB5127BA}"/>
              </a:ext>
            </a:extLst>
          </p:cNvPr>
          <p:cNvSpPr>
            <a:spLocks/>
          </p:cNvSpPr>
          <p:nvPr/>
        </p:nvSpPr>
        <p:spPr bwMode="auto">
          <a:xfrm rot="3600000">
            <a:off x="9342492" y="1892983"/>
            <a:ext cx="2045085" cy="1765049"/>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65ADA8"/>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9">
            <a:extLst>
              <a:ext uri="{FF2B5EF4-FFF2-40B4-BE49-F238E27FC236}">
                <a16:creationId xmlns:a16="http://schemas.microsoft.com/office/drawing/2014/main" id="{73FCB380-F90D-4EEC-A4CB-617D71364671}"/>
              </a:ext>
            </a:extLst>
          </p:cNvPr>
          <p:cNvSpPr>
            <a:spLocks/>
          </p:cNvSpPr>
          <p:nvPr/>
        </p:nvSpPr>
        <p:spPr bwMode="auto">
          <a:xfrm rot="3600000">
            <a:off x="1106677" y="1892983"/>
            <a:ext cx="2045085" cy="1765049"/>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52308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Text Placeholder 6">
            <a:extLst>
              <a:ext uri="{FF2B5EF4-FFF2-40B4-BE49-F238E27FC236}">
                <a16:creationId xmlns:a16="http://schemas.microsoft.com/office/drawing/2014/main" id="{C167515D-40FD-42B2-BA1C-070D7C22D060}"/>
              </a:ext>
            </a:extLst>
          </p:cNvPr>
          <p:cNvSpPr txBox="1">
            <a:spLocks/>
          </p:cNvSpPr>
          <p:nvPr/>
        </p:nvSpPr>
        <p:spPr>
          <a:xfrm>
            <a:off x="3627294" y="4102318"/>
            <a:ext cx="2103419" cy="193826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由下而上進行的觀光規劃活動。</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0" indent="0" algn="just">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非商圈組織，非協會，但可以整合</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7" name="Text Placeholder 6">
            <a:extLst>
              <a:ext uri="{FF2B5EF4-FFF2-40B4-BE49-F238E27FC236}">
                <a16:creationId xmlns:a16="http://schemas.microsoft.com/office/drawing/2014/main" id="{44348D76-F6AC-4475-918B-9063B7092FCC}"/>
              </a:ext>
            </a:extLst>
          </p:cNvPr>
          <p:cNvSpPr txBox="1">
            <a:spLocks/>
          </p:cNvSpPr>
          <p:nvPr/>
        </p:nvSpPr>
        <p:spPr>
          <a:xfrm>
            <a:off x="6240215" y="4102318"/>
            <a:ext cx="2368143" cy="22430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常常與事件行銷一起</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0" indent="0">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搭配</a:t>
            </a:r>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MICE</a:t>
            </a: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產業</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0" indent="0">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因應</a:t>
            </a:r>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FIT</a:t>
            </a: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市場</a:t>
            </a:r>
            <a:endParaRPr lang="en-US" sz="18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8" name="Text Placeholder 6">
            <a:extLst>
              <a:ext uri="{FF2B5EF4-FFF2-40B4-BE49-F238E27FC236}">
                <a16:creationId xmlns:a16="http://schemas.microsoft.com/office/drawing/2014/main" id="{D608A726-9F46-47AF-B95E-A6F1FC4F9F01}"/>
              </a:ext>
            </a:extLst>
          </p:cNvPr>
          <p:cNvSpPr txBox="1">
            <a:spLocks/>
          </p:cNvSpPr>
          <p:nvPr/>
        </p:nvSpPr>
        <p:spPr>
          <a:xfrm>
            <a:off x="9179637" y="4102318"/>
            <a:ext cx="2460958" cy="213519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整合內外部觀光資源</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0" indent="0">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引導發展</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0" indent="0">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宣傳行銷</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0" indent="0">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自行募款，爭取資源</a:t>
            </a:r>
            <a:endParaRPr lang="en-US" sz="18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9" name="Text Placeholder 6">
            <a:extLst>
              <a:ext uri="{FF2B5EF4-FFF2-40B4-BE49-F238E27FC236}">
                <a16:creationId xmlns:a16="http://schemas.microsoft.com/office/drawing/2014/main" id="{854A7A10-C2A4-4619-AC47-F26123A3993D}"/>
              </a:ext>
            </a:extLst>
          </p:cNvPr>
          <p:cNvSpPr txBox="1">
            <a:spLocks/>
          </p:cNvSpPr>
          <p:nvPr/>
        </p:nvSpPr>
        <p:spPr>
          <a:xfrm>
            <a:off x="925489" y="4102318"/>
            <a:ext cx="2103419" cy="224306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潛在顧客市場調查</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0" indent="0" algn="just">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觀光統計</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0" indent="0" algn="just">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市場調查</a:t>
            </a:r>
            <a:endPar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0" indent="0" algn="just">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大數據應用</a:t>
            </a:r>
            <a:endParaRPr lang="en-US" sz="18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0" name="TextBox 29">
            <a:extLst>
              <a:ext uri="{FF2B5EF4-FFF2-40B4-BE49-F238E27FC236}">
                <a16:creationId xmlns:a16="http://schemas.microsoft.com/office/drawing/2014/main" id="{FDB6D245-70D2-4C92-958A-F5644A91EB11}"/>
              </a:ext>
            </a:extLst>
          </p:cNvPr>
          <p:cNvSpPr txBox="1"/>
          <p:nvPr/>
        </p:nvSpPr>
        <p:spPr>
          <a:xfrm>
            <a:off x="2911973" y="470861"/>
            <a:ext cx="6604730" cy="707886"/>
          </a:xfrm>
          <a:prstGeom prst="rect">
            <a:avLst/>
          </a:prstGeom>
          <a:noFill/>
        </p:spPr>
        <p:txBody>
          <a:bodyPr wrap="square" rtlCol="0">
            <a:spAutoFit/>
          </a:bodyPr>
          <a:lstStyle/>
          <a:p>
            <a:pPr algn="ctr"/>
            <a:r>
              <a:rPr lang="en-US" altLang="zh-TW" sz="4000" dirty="0">
                <a:solidFill>
                  <a:srgbClr val="586496"/>
                </a:solidFill>
                <a:latin typeface="Roboto Medium" panose="02000000000000000000" pitchFamily="2" charset="0"/>
                <a:ea typeface="Roboto Medium" panose="02000000000000000000" pitchFamily="2" charset="0"/>
              </a:rPr>
              <a:t>DMO</a:t>
            </a:r>
            <a:r>
              <a:rPr lang="zh-TW" altLang="en-US" sz="4000" dirty="0">
                <a:solidFill>
                  <a:srgbClr val="586496"/>
                </a:solidFill>
                <a:latin typeface="Roboto Medium" panose="02000000000000000000" pitchFamily="2" charset="0"/>
                <a:ea typeface="Roboto Medium" panose="02000000000000000000" pitchFamily="2" charset="0"/>
              </a:rPr>
              <a:t>做了哪些事情</a:t>
            </a:r>
            <a:r>
              <a:rPr lang="en-US" altLang="zh-TW" sz="4000" dirty="0">
                <a:solidFill>
                  <a:srgbClr val="586496"/>
                </a:solidFill>
                <a:latin typeface="Roboto Medium" panose="02000000000000000000" pitchFamily="2" charset="0"/>
                <a:ea typeface="Roboto Medium" panose="02000000000000000000" pitchFamily="2" charset="0"/>
              </a:rPr>
              <a:t>? </a:t>
            </a:r>
            <a:endParaRPr lang="zh-TW" altLang="en-US" sz="4000" dirty="0">
              <a:solidFill>
                <a:srgbClr val="586496"/>
              </a:solidFill>
              <a:latin typeface="Roboto Medium" panose="02000000000000000000" pitchFamily="2" charset="0"/>
              <a:ea typeface="Roboto Medium" panose="02000000000000000000" pitchFamily="2" charset="0"/>
            </a:endParaRPr>
          </a:p>
        </p:txBody>
      </p:sp>
      <p:cxnSp>
        <p:nvCxnSpPr>
          <p:cNvPr id="31" name="Straight Connector 30">
            <a:extLst>
              <a:ext uri="{FF2B5EF4-FFF2-40B4-BE49-F238E27FC236}">
                <a16:creationId xmlns:a16="http://schemas.microsoft.com/office/drawing/2014/main" id="{3C243615-8228-42F3-8763-453625CB025D}"/>
              </a:ext>
            </a:extLst>
          </p:cNvPr>
          <p:cNvCxnSpPr>
            <a:cxnSpLocks/>
          </p:cNvCxnSpPr>
          <p:nvPr/>
        </p:nvCxnSpPr>
        <p:spPr>
          <a:xfrm>
            <a:off x="3820319" y="1198699"/>
            <a:ext cx="4788039" cy="0"/>
          </a:xfrm>
          <a:prstGeom prst="line">
            <a:avLst/>
          </a:prstGeom>
          <a:ln w="38100">
            <a:solidFill>
              <a:srgbClr val="586496"/>
            </a:solidFill>
          </a:ln>
        </p:spPr>
        <p:style>
          <a:lnRef idx="1">
            <a:schemeClr val="accent1"/>
          </a:lnRef>
          <a:fillRef idx="0">
            <a:schemeClr val="accent1"/>
          </a:fillRef>
          <a:effectRef idx="0">
            <a:schemeClr val="accent1"/>
          </a:effectRef>
          <a:fontRef idx="minor">
            <a:schemeClr val="tx1"/>
          </a:fontRef>
        </p:style>
      </p:cxnSp>
      <p:sp>
        <p:nvSpPr>
          <p:cNvPr id="36" name="TextBox 10">
            <a:extLst>
              <a:ext uri="{FF2B5EF4-FFF2-40B4-BE49-F238E27FC236}">
                <a16:creationId xmlns:a16="http://schemas.microsoft.com/office/drawing/2014/main" id="{DF6412AF-BBBF-43CB-91B2-35C1820E811A}"/>
              </a:ext>
            </a:extLst>
          </p:cNvPr>
          <p:cNvSpPr txBox="1"/>
          <p:nvPr/>
        </p:nvSpPr>
        <p:spPr>
          <a:xfrm>
            <a:off x="1680670" y="2459153"/>
            <a:ext cx="593056" cy="923330"/>
          </a:xfrm>
          <a:prstGeom prst="rect">
            <a:avLst/>
          </a:prstGeom>
          <a:noFill/>
        </p:spPr>
        <p:txBody>
          <a:bodyPr wrap="square" rtlCol="0">
            <a:spAutoFit/>
          </a:bodyPr>
          <a:lstStyle/>
          <a:p>
            <a:r>
              <a:rPr lang="en-US"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rPr>
              <a:t>1</a:t>
            </a:r>
          </a:p>
        </p:txBody>
      </p:sp>
      <p:sp>
        <p:nvSpPr>
          <p:cNvPr id="37" name="TextBox 10">
            <a:extLst>
              <a:ext uri="{FF2B5EF4-FFF2-40B4-BE49-F238E27FC236}">
                <a16:creationId xmlns:a16="http://schemas.microsoft.com/office/drawing/2014/main" id="{DF6412AF-BBBF-43CB-91B2-35C1820E811A}"/>
              </a:ext>
            </a:extLst>
          </p:cNvPr>
          <p:cNvSpPr txBox="1"/>
          <p:nvPr/>
        </p:nvSpPr>
        <p:spPr>
          <a:xfrm>
            <a:off x="4382475" y="2459153"/>
            <a:ext cx="593056" cy="923330"/>
          </a:xfrm>
          <a:prstGeom prst="rect">
            <a:avLst/>
          </a:prstGeom>
          <a:noFill/>
        </p:spPr>
        <p:txBody>
          <a:bodyPr wrap="square" rtlCol="0">
            <a:spAutoFit/>
          </a:bodyPr>
          <a:lstStyle/>
          <a:p>
            <a:r>
              <a:rPr lang="en-US" altLang="zh-TW"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rPr>
              <a:t>2</a:t>
            </a:r>
            <a:endParaRPr lang="en-US"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endParaRPr>
          </a:p>
        </p:txBody>
      </p:sp>
      <p:sp>
        <p:nvSpPr>
          <p:cNvPr id="38" name="TextBox 10">
            <a:extLst>
              <a:ext uri="{FF2B5EF4-FFF2-40B4-BE49-F238E27FC236}">
                <a16:creationId xmlns:a16="http://schemas.microsoft.com/office/drawing/2014/main" id="{DF6412AF-BBBF-43CB-91B2-35C1820E811A}"/>
              </a:ext>
            </a:extLst>
          </p:cNvPr>
          <p:cNvSpPr txBox="1"/>
          <p:nvPr/>
        </p:nvSpPr>
        <p:spPr>
          <a:xfrm>
            <a:off x="7134212" y="2511008"/>
            <a:ext cx="593056" cy="923330"/>
          </a:xfrm>
          <a:prstGeom prst="rect">
            <a:avLst/>
          </a:prstGeom>
          <a:noFill/>
        </p:spPr>
        <p:txBody>
          <a:bodyPr wrap="square" rtlCol="0">
            <a:spAutoFit/>
          </a:bodyPr>
          <a:lstStyle/>
          <a:p>
            <a:r>
              <a:rPr lang="en-US" altLang="zh-TW"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rPr>
              <a:t>3</a:t>
            </a:r>
            <a:endParaRPr lang="en-US"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endParaRPr>
          </a:p>
        </p:txBody>
      </p:sp>
      <p:sp>
        <p:nvSpPr>
          <p:cNvPr id="39" name="TextBox 10">
            <a:extLst>
              <a:ext uri="{FF2B5EF4-FFF2-40B4-BE49-F238E27FC236}">
                <a16:creationId xmlns:a16="http://schemas.microsoft.com/office/drawing/2014/main" id="{DF6412AF-BBBF-43CB-91B2-35C1820E811A}"/>
              </a:ext>
            </a:extLst>
          </p:cNvPr>
          <p:cNvSpPr txBox="1"/>
          <p:nvPr/>
        </p:nvSpPr>
        <p:spPr>
          <a:xfrm>
            <a:off x="9805922" y="2511008"/>
            <a:ext cx="799040" cy="923330"/>
          </a:xfrm>
          <a:prstGeom prst="rect">
            <a:avLst/>
          </a:prstGeom>
          <a:noFill/>
        </p:spPr>
        <p:txBody>
          <a:bodyPr wrap="square" rtlCol="0">
            <a:spAutoFit/>
          </a:bodyPr>
          <a:lstStyle/>
          <a:p>
            <a:pPr algn="ctr"/>
            <a:r>
              <a:rPr lang="en-US" altLang="zh-TW"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rPr>
              <a:t>4</a:t>
            </a:r>
            <a:endParaRPr lang="en-US"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endParaRPr>
          </a:p>
        </p:txBody>
      </p:sp>
    </p:spTree>
    <p:extLst>
      <p:ext uri="{BB962C8B-B14F-4D97-AF65-F5344CB8AC3E}">
        <p14:creationId xmlns:p14="http://schemas.microsoft.com/office/powerpoint/2010/main" val="240731173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Placeholder 110">
            <a:extLst>
              <a:ext uri="{FF2B5EF4-FFF2-40B4-BE49-F238E27FC236}">
                <a16:creationId xmlns:a16="http://schemas.microsoft.com/office/drawing/2014/main" id="{07EF67D3-3F5D-4D54-AB0D-B25BC050E0AE}"/>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18355" r="18355"/>
          <a:stretch>
            <a:fillRect/>
          </a:stretch>
        </p:blipFill>
        <p:spPr>
          <a:xfrm>
            <a:off x="-1257301" y="0"/>
            <a:ext cx="6361268" cy="6858000"/>
          </a:xfrm>
        </p:spPr>
      </p:pic>
      <p:sp>
        <p:nvSpPr>
          <p:cNvPr id="13" name="Freeform: Shape 12">
            <a:extLst>
              <a:ext uri="{FF2B5EF4-FFF2-40B4-BE49-F238E27FC236}">
                <a16:creationId xmlns:a16="http://schemas.microsoft.com/office/drawing/2014/main" id="{D52F0057-B1EB-42E1-B1A1-7E439D3C4BDA}"/>
              </a:ext>
            </a:extLst>
          </p:cNvPr>
          <p:cNvSpPr/>
          <p:nvPr/>
        </p:nvSpPr>
        <p:spPr>
          <a:xfrm>
            <a:off x="2994224" y="-1216110"/>
            <a:ext cx="4599384" cy="4603920"/>
          </a:xfrm>
          <a:custGeom>
            <a:avLst/>
            <a:gdLst>
              <a:gd name="connsiteX0" fmla="*/ 3948957 w 4599384"/>
              <a:gd name="connsiteY0" fmla="*/ 0 h 4603920"/>
              <a:gd name="connsiteX1" fmla="*/ 4599384 w 4599384"/>
              <a:gd name="connsiteY1" fmla="*/ 650427 h 4603920"/>
              <a:gd name="connsiteX2" fmla="*/ 2387155 w 4599384"/>
              <a:gd name="connsiteY2" fmla="*/ 2862656 h 4603920"/>
              <a:gd name="connsiteX3" fmla="*/ 2540651 w 4599384"/>
              <a:gd name="connsiteY3" fmla="*/ 2918836 h 4603920"/>
              <a:gd name="connsiteX4" fmla="*/ 3657600 w 4599384"/>
              <a:gd name="connsiteY4" fmla="*/ 4603920 h 4603920"/>
              <a:gd name="connsiteX5" fmla="*/ 2743200 w 4599384"/>
              <a:gd name="connsiteY5" fmla="*/ 4603920 h 4603920"/>
              <a:gd name="connsiteX6" fmla="*/ 1828800 w 4599384"/>
              <a:gd name="connsiteY6" fmla="*/ 3689520 h 4603920"/>
              <a:gd name="connsiteX7" fmla="*/ 1644517 w 4599384"/>
              <a:gd name="connsiteY7" fmla="*/ 3708098 h 4603920"/>
              <a:gd name="connsiteX8" fmla="*/ 1495437 w 4599384"/>
              <a:gd name="connsiteY8" fmla="*/ 3754375 h 4603920"/>
              <a:gd name="connsiteX9" fmla="*/ 1479386 w 4599384"/>
              <a:gd name="connsiteY9" fmla="*/ 3770425 h 4603920"/>
              <a:gd name="connsiteX10" fmla="*/ 1471231 w 4599384"/>
              <a:gd name="connsiteY10" fmla="*/ 3762270 h 4603920"/>
              <a:gd name="connsiteX11" fmla="*/ 1317550 w 4599384"/>
              <a:gd name="connsiteY11" fmla="*/ 3845685 h 4603920"/>
              <a:gd name="connsiteX12" fmla="*/ 914400 w 4599384"/>
              <a:gd name="connsiteY12" fmla="*/ 4603920 h 4603920"/>
              <a:gd name="connsiteX13" fmla="*/ 0 w 4599384"/>
              <a:gd name="connsiteY13" fmla="*/ 4603920 h 4603920"/>
              <a:gd name="connsiteX14" fmla="*/ 806301 w 4599384"/>
              <a:gd name="connsiteY14" fmla="*/ 3087451 h 4603920"/>
              <a:gd name="connsiteX15" fmla="*/ 946958 w 4599384"/>
              <a:gd name="connsiteY15" fmla="*/ 3001999 h 460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99384" h="4603920">
                <a:moveTo>
                  <a:pt x="3948957" y="0"/>
                </a:moveTo>
                <a:lnTo>
                  <a:pt x="4599384" y="650427"/>
                </a:lnTo>
                <a:lnTo>
                  <a:pt x="2387155" y="2862656"/>
                </a:lnTo>
                <a:lnTo>
                  <a:pt x="2540651" y="2918836"/>
                </a:lnTo>
                <a:cubicBezTo>
                  <a:pt x="3197035" y="3196463"/>
                  <a:pt x="3657600" y="3846407"/>
                  <a:pt x="3657600" y="4603920"/>
                </a:cubicBezTo>
                <a:lnTo>
                  <a:pt x="2743200" y="4603920"/>
                </a:lnTo>
                <a:cubicBezTo>
                  <a:pt x="2743200" y="4098911"/>
                  <a:pt x="2333809" y="3689520"/>
                  <a:pt x="1828800" y="3689520"/>
                </a:cubicBezTo>
                <a:cubicBezTo>
                  <a:pt x="1765674" y="3689520"/>
                  <a:pt x="1704042" y="3695917"/>
                  <a:pt x="1644517" y="3708098"/>
                </a:cubicBezTo>
                <a:lnTo>
                  <a:pt x="1495437" y="3754375"/>
                </a:lnTo>
                <a:lnTo>
                  <a:pt x="1479386" y="3770425"/>
                </a:lnTo>
                <a:lnTo>
                  <a:pt x="1471231" y="3762270"/>
                </a:lnTo>
                <a:lnTo>
                  <a:pt x="1317550" y="3845685"/>
                </a:lnTo>
                <a:cubicBezTo>
                  <a:pt x="1074318" y="4010010"/>
                  <a:pt x="914400" y="4288289"/>
                  <a:pt x="914400" y="4603920"/>
                </a:cubicBezTo>
                <a:lnTo>
                  <a:pt x="0" y="4603920"/>
                </a:lnTo>
                <a:cubicBezTo>
                  <a:pt x="0" y="3972659"/>
                  <a:pt x="319837" y="3416099"/>
                  <a:pt x="806301" y="3087451"/>
                </a:cubicBezTo>
                <a:lnTo>
                  <a:pt x="946958" y="3001999"/>
                </a:lnTo>
                <a:close/>
              </a:path>
            </a:pathLst>
          </a:custGeom>
          <a:gradFill>
            <a:gsLst>
              <a:gs pos="4000">
                <a:srgbClr val="523089"/>
              </a:gs>
              <a:gs pos="85000">
                <a:srgbClr val="65ADA8"/>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CBE2CD9-06F7-4305-BDA9-C84508C0F4F5}"/>
              </a:ext>
            </a:extLst>
          </p:cNvPr>
          <p:cNvSpPr/>
          <p:nvPr/>
        </p:nvSpPr>
        <p:spPr>
          <a:xfrm rot="10800000">
            <a:off x="2049974" y="3490685"/>
            <a:ext cx="4599384" cy="4603920"/>
          </a:xfrm>
          <a:custGeom>
            <a:avLst/>
            <a:gdLst>
              <a:gd name="connsiteX0" fmla="*/ 3948957 w 4599384"/>
              <a:gd name="connsiteY0" fmla="*/ 0 h 4603920"/>
              <a:gd name="connsiteX1" fmla="*/ 4599384 w 4599384"/>
              <a:gd name="connsiteY1" fmla="*/ 650427 h 4603920"/>
              <a:gd name="connsiteX2" fmla="*/ 2387155 w 4599384"/>
              <a:gd name="connsiteY2" fmla="*/ 2862656 h 4603920"/>
              <a:gd name="connsiteX3" fmla="*/ 2540651 w 4599384"/>
              <a:gd name="connsiteY3" fmla="*/ 2918836 h 4603920"/>
              <a:gd name="connsiteX4" fmla="*/ 3657600 w 4599384"/>
              <a:gd name="connsiteY4" fmla="*/ 4603920 h 4603920"/>
              <a:gd name="connsiteX5" fmla="*/ 2743200 w 4599384"/>
              <a:gd name="connsiteY5" fmla="*/ 4603920 h 4603920"/>
              <a:gd name="connsiteX6" fmla="*/ 1828800 w 4599384"/>
              <a:gd name="connsiteY6" fmla="*/ 3689520 h 4603920"/>
              <a:gd name="connsiteX7" fmla="*/ 1644517 w 4599384"/>
              <a:gd name="connsiteY7" fmla="*/ 3708098 h 4603920"/>
              <a:gd name="connsiteX8" fmla="*/ 1495437 w 4599384"/>
              <a:gd name="connsiteY8" fmla="*/ 3754375 h 4603920"/>
              <a:gd name="connsiteX9" fmla="*/ 1479386 w 4599384"/>
              <a:gd name="connsiteY9" fmla="*/ 3770425 h 4603920"/>
              <a:gd name="connsiteX10" fmla="*/ 1471231 w 4599384"/>
              <a:gd name="connsiteY10" fmla="*/ 3762270 h 4603920"/>
              <a:gd name="connsiteX11" fmla="*/ 1317550 w 4599384"/>
              <a:gd name="connsiteY11" fmla="*/ 3845685 h 4603920"/>
              <a:gd name="connsiteX12" fmla="*/ 914400 w 4599384"/>
              <a:gd name="connsiteY12" fmla="*/ 4603920 h 4603920"/>
              <a:gd name="connsiteX13" fmla="*/ 0 w 4599384"/>
              <a:gd name="connsiteY13" fmla="*/ 4603920 h 4603920"/>
              <a:gd name="connsiteX14" fmla="*/ 806301 w 4599384"/>
              <a:gd name="connsiteY14" fmla="*/ 3087451 h 4603920"/>
              <a:gd name="connsiteX15" fmla="*/ 946958 w 4599384"/>
              <a:gd name="connsiteY15" fmla="*/ 3001999 h 460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99384" h="4603920">
                <a:moveTo>
                  <a:pt x="3948957" y="0"/>
                </a:moveTo>
                <a:lnTo>
                  <a:pt x="4599384" y="650427"/>
                </a:lnTo>
                <a:lnTo>
                  <a:pt x="2387155" y="2862656"/>
                </a:lnTo>
                <a:lnTo>
                  <a:pt x="2540651" y="2918836"/>
                </a:lnTo>
                <a:cubicBezTo>
                  <a:pt x="3197035" y="3196463"/>
                  <a:pt x="3657600" y="3846407"/>
                  <a:pt x="3657600" y="4603920"/>
                </a:cubicBezTo>
                <a:lnTo>
                  <a:pt x="2743200" y="4603920"/>
                </a:lnTo>
                <a:cubicBezTo>
                  <a:pt x="2743200" y="4098911"/>
                  <a:pt x="2333809" y="3689520"/>
                  <a:pt x="1828800" y="3689520"/>
                </a:cubicBezTo>
                <a:cubicBezTo>
                  <a:pt x="1765674" y="3689520"/>
                  <a:pt x="1704042" y="3695917"/>
                  <a:pt x="1644517" y="3708098"/>
                </a:cubicBezTo>
                <a:lnTo>
                  <a:pt x="1495437" y="3754375"/>
                </a:lnTo>
                <a:lnTo>
                  <a:pt x="1479386" y="3770425"/>
                </a:lnTo>
                <a:lnTo>
                  <a:pt x="1471231" y="3762270"/>
                </a:lnTo>
                <a:lnTo>
                  <a:pt x="1317550" y="3845685"/>
                </a:lnTo>
                <a:cubicBezTo>
                  <a:pt x="1074318" y="4010010"/>
                  <a:pt x="914400" y="4288289"/>
                  <a:pt x="914400" y="4603920"/>
                </a:cubicBezTo>
                <a:lnTo>
                  <a:pt x="0" y="4603920"/>
                </a:lnTo>
                <a:cubicBezTo>
                  <a:pt x="0" y="3972659"/>
                  <a:pt x="319837" y="3416099"/>
                  <a:pt x="806301" y="3087451"/>
                </a:cubicBezTo>
                <a:lnTo>
                  <a:pt x="946958" y="3001999"/>
                </a:lnTo>
                <a:close/>
              </a:path>
            </a:pathLst>
          </a:custGeom>
          <a:gradFill>
            <a:gsLst>
              <a:gs pos="4000">
                <a:srgbClr val="523089"/>
              </a:gs>
              <a:gs pos="85000">
                <a:srgbClr val="65ADA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reeform: Shape 111">
            <a:extLst>
              <a:ext uri="{FF2B5EF4-FFF2-40B4-BE49-F238E27FC236}">
                <a16:creationId xmlns:a16="http://schemas.microsoft.com/office/drawing/2014/main" id="{E78CBB29-5812-4F5E-B281-B401ECC17E29}"/>
              </a:ext>
            </a:extLst>
          </p:cNvPr>
          <p:cNvSpPr/>
          <p:nvPr/>
        </p:nvSpPr>
        <p:spPr>
          <a:xfrm>
            <a:off x="-1248708" y="16996"/>
            <a:ext cx="6352675" cy="6861499"/>
          </a:xfrm>
          <a:custGeom>
            <a:avLst/>
            <a:gdLst>
              <a:gd name="connsiteX0" fmla="*/ 6144723 w 6352675"/>
              <a:gd name="connsiteY0" fmla="*/ 0 h 6861499"/>
              <a:gd name="connsiteX1" fmla="*/ 6352675 w 6352675"/>
              <a:gd name="connsiteY1" fmla="*/ 0 h 6861499"/>
              <a:gd name="connsiteX2" fmla="*/ 6352675 w 6352675"/>
              <a:gd name="connsiteY2" fmla="*/ 4280 h 6861499"/>
              <a:gd name="connsiteX3" fmla="*/ 6153315 w 6352675"/>
              <a:gd name="connsiteY3" fmla="*/ 160195 h 6861499"/>
              <a:gd name="connsiteX4" fmla="*/ 6153315 w 6352675"/>
              <a:gd name="connsiteY4" fmla="*/ 162744 h 6861499"/>
              <a:gd name="connsiteX5" fmla="*/ 4380411 w 6352675"/>
              <a:gd name="connsiteY5" fmla="*/ 1935648 h 6861499"/>
              <a:gd name="connsiteX6" fmla="*/ 4239756 w 6352675"/>
              <a:gd name="connsiteY6" fmla="*/ 2021100 h 6861499"/>
              <a:gd name="connsiteX7" fmla="*/ 3448147 w 6352675"/>
              <a:gd name="connsiteY7" fmla="*/ 3304647 h 6861499"/>
              <a:gd name="connsiteX8" fmla="*/ 3438847 w 6352675"/>
              <a:gd name="connsiteY8" fmla="*/ 3452073 h 6861499"/>
              <a:gd name="connsiteX9" fmla="*/ 3431843 w 6352675"/>
              <a:gd name="connsiteY9" fmla="*/ 3452073 h 6861499"/>
              <a:gd name="connsiteX10" fmla="*/ 3431843 w 6352675"/>
              <a:gd name="connsiteY10" fmla="*/ 3640444 h 6861499"/>
              <a:gd name="connsiteX11" fmla="*/ 3430987 w 6352675"/>
              <a:gd name="connsiteY11" fmla="*/ 3640444 h 6861499"/>
              <a:gd name="connsiteX12" fmla="*/ 3431843 w 6352675"/>
              <a:gd name="connsiteY12" fmla="*/ 3663059 h 6861499"/>
              <a:gd name="connsiteX13" fmla="*/ 3431843 w 6352675"/>
              <a:gd name="connsiteY13" fmla="*/ 3697507 h 6861499"/>
              <a:gd name="connsiteX14" fmla="*/ 3433151 w 6352675"/>
              <a:gd name="connsiteY14" fmla="*/ 3697507 h 6861499"/>
              <a:gd name="connsiteX15" fmla="*/ 3436319 w 6352675"/>
              <a:gd name="connsiteY15" fmla="*/ 3781153 h 6861499"/>
              <a:gd name="connsiteX16" fmla="*/ 4547935 w 6352675"/>
              <a:gd name="connsiteY16" fmla="*/ 5325528 h 6861499"/>
              <a:gd name="connsiteX17" fmla="*/ 4701431 w 6352675"/>
              <a:gd name="connsiteY17" fmla="*/ 5381708 h 6861499"/>
              <a:gd name="connsiteX18" fmla="*/ 3221641 w 6352675"/>
              <a:gd name="connsiteY18" fmla="*/ 6861499 h 6861499"/>
              <a:gd name="connsiteX19" fmla="*/ 0 w 6352675"/>
              <a:gd name="connsiteY19" fmla="*/ 6861499 h 6861499"/>
              <a:gd name="connsiteX20" fmla="*/ 0 w 6352675"/>
              <a:gd name="connsiteY20" fmla="*/ 3499 h 6861499"/>
              <a:gd name="connsiteX21" fmla="*/ 6144723 w 6352675"/>
              <a:gd name="connsiteY21" fmla="*/ 3499 h 686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52675" h="6861499">
                <a:moveTo>
                  <a:pt x="6144723" y="0"/>
                </a:moveTo>
                <a:lnTo>
                  <a:pt x="6352675" y="0"/>
                </a:lnTo>
                <a:lnTo>
                  <a:pt x="6352675" y="4280"/>
                </a:lnTo>
                <a:lnTo>
                  <a:pt x="6153315" y="160195"/>
                </a:lnTo>
                <a:lnTo>
                  <a:pt x="6153315" y="162744"/>
                </a:lnTo>
                <a:lnTo>
                  <a:pt x="4380411" y="1935648"/>
                </a:lnTo>
                <a:lnTo>
                  <a:pt x="4239756" y="2021100"/>
                </a:lnTo>
                <a:cubicBezTo>
                  <a:pt x="3814099" y="2308667"/>
                  <a:pt x="3516015" y="2770729"/>
                  <a:pt x="3448147" y="3304647"/>
                </a:cubicBezTo>
                <a:lnTo>
                  <a:pt x="3438847" y="3452073"/>
                </a:lnTo>
                <a:lnTo>
                  <a:pt x="3431843" y="3452073"/>
                </a:lnTo>
                <a:lnTo>
                  <a:pt x="3431843" y="3640444"/>
                </a:lnTo>
                <a:lnTo>
                  <a:pt x="3430987" y="3640444"/>
                </a:lnTo>
                <a:lnTo>
                  <a:pt x="3431843" y="3663059"/>
                </a:lnTo>
                <a:lnTo>
                  <a:pt x="3431843" y="3697507"/>
                </a:lnTo>
                <a:lnTo>
                  <a:pt x="3433151" y="3697507"/>
                </a:lnTo>
                <a:lnTo>
                  <a:pt x="3436319" y="3781153"/>
                </a:lnTo>
                <a:cubicBezTo>
                  <a:pt x="3489323" y="4477746"/>
                  <a:pt x="3932575" y="5065253"/>
                  <a:pt x="4547935" y="5325528"/>
                </a:cubicBezTo>
                <a:lnTo>
                  <a:pt x="4701431" y="5381708"/>
                </a:lnTo>
                <a:lnTo>
                  <a:pt x="3221641" y="6861499"/>
                </a:lnTo>
                <a:lnTo>
                  <a:pt x="0" y="6861499"/>
                </a:lnTo>
                <a:lnTo>
                  <a:pt x="0" y="3499"/>
                </a:lnTo>
                <a:lnTo>
                  <a:pt x="6144723" y="3499"/>
                </a:lnTo>
                <a:close/>
              </a:path>
            </a:pathLst>
          </a:custGeom>
          <a:gradFill>
            <a:gsLst>
              <a:gs pos="0">
                <a:srgbClr val="523089">
                  <a:alpha val="80000"/>
                </a:srgbClr>
              </a:gs>
              <a:gs pos="100000">
                <a:srgbClr val="65ADA8">
                  <a:alpha val="80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AED7C82D-A508-40AB-B07C-77D845509C66}"/>
              </a:ext>
            </a:extLst>
          </p:cNvPr>
          <p:cNvSpPr/>
          <p:nvPr/>
        </p:nvSpPr>
        <p:spPr>
          <a:xfrm>
            <a:off x="6649358" y="3605867"/>
            <a:ext cx="5141861" cy="3067506"/>
          </a:xfrm>
          <a:prstGeom prst="rect">
            <a:avLst/>
          </a:prstGeom>
        </p:spPr>
        <p:txBody>
          <a:bodyPr wrap="square">
            <a:spAutoFit/>
          </a:bodyPr>
          <a:lstStyle/>
          <a:p>
            <a:pPr marL="342900" indent="-342900">
              <a:lnSpc>
                <a:spcPct val="150000"/>
              </a:lnSpc>
              <a:spcAft>
                <a:spcPts val="800"/>
              </a:spcAft>
              <a:buFont typeface="+mj-lt"/>
              <a:buAutoNum type="arabicPeriod"/>
            </a:pPr>
            <a:r>
              <a:rPr lang="zh-TW" altLang="en-US" sz="2000" dirty="0">
                <a:solidFill>
                  <a:schemeClr val="tx1">
                    <a:lumMod val="50000"/>
                    <a:lumOff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強調與各種利益相關者合作，從「觀光區管理」的角度引導旅遊區發展。</a:t>
            </a:r>
            <a:endParaRPr lang="en-US" altLang="zh-TW" sz="2000" dirty="0">
              <a:solidFill>
                <a:schemeClr val="tx1">
                  <a:lumMod val="50000"/>
                  <a:lumOff val="50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nSpc>
                <a:spcPct val="150000"/>
              </a:lnSpc>
              <a:spcAft>
                <a:spcPts val="800"/>
              </a:spcAft>
              <a:buFont typeface="+mj-lt"/>
              <a:buAutoNum type="arabicPeriod"/>
            </a:pPr>
            <a:r>
              <a:rPr lang="zh-TW" altLang="en-US" sz="2000" dirty="0">
                <a:solidFill>
                  <a:schemeClr val="tx1">
                    <a:lumMod val="50000"/>
                    <a:lumOff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具備「賺錢能力」，並培養對該地區的自豪感和依賴感。</a:t>
            </a:r>
            <a:endParaRPr lang="en-US" altLang="zh-TW" sz="2000" dirty="0">
              <a:solidFill>
                <a:schemeClr val="tx1">
                  <a:lumMod val="50000"/>
                  <a:lumOff val="50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a:p>
            <a:pPr marL="342900" indent="-342900">
              <a:lnSpc>
                <a:spcPct val="150000"/>
              </a:lnSpc>
              <a:spcAft>
                <a:spcPts val="800"/>
              </a:spcAft>
              <a:buFont typeface="+mj-lt"/>
              <a:buAutoNum type="arabicPeriod"/>
            </a:pPr>
            <a:r>
              <a:rPr lang="zh-TW" altLang="en-US" sz="2000" dirty="0">
                <a:solidFill>
                  <a:schemeClr val="tx1">
                    <a:lumMod val="50000"/>
                    <a:lumOff val="50000"/>
                  </a:schemeClr>
                </a:solidFill>
                <a:latin typeface="微軟正黑體" panose="020B0604030504040204" pitchFamily="34" charset="-120"/>
                <a:ea typeface="微軟正黑體" panose="020B0604030504040204" pitchFamily="34" charset="-120"/>
                <a:cs typeface="Times New Roman" panose="02020603050405020304" pitchFamily="18" charset="0"/>
              </a:rPr>
              <a:t>基於清晰概念而制定旅遊區戰略的組織，並具有穩定執行戰略的調整能力。</a:t>
            </a:r>
            <a:endParaRPr lang="en-US" sz="2000" dirty="0">
              <a:solidFill>
                <a:schemeClr val="tx1">
                  <a:lumMod val="50000"/>
                  <a:lumOff val="50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15" name="TextBox 114">
            <a:extLst>
              <a:ext uri="{FF2B5EF4-FFF2-40B4-BE49-F238E27FC236}">
                <a16:creationId xmlns:a16="http://schemas.microsoft.com/office/drawing/2014/main" id="{CE319C40-ACFA-47D5-BFEC-C63300A81C2B}"/>
              </a:ext>
            </a:extLst>
          </p:cNvPr>
          <p:cNvSpPr txBox="1"/>
          <p:nvPr/>
        </p:nvSpPr>
        <p:spPr>
          <a:xfrm>
            <a:off x="7143020" y="701129"/>
            <a:ext cx="4424943" cy="707886"/>
          </a:xfrm>
          <a:prstGeom prst="rect">
            <a:avLst/>
          </a:prstGeom>
          <a:noFill/>
        </p:spPr>
        <p:txBody>
          <a:bodyPr wrap="square" rtlCol="0">
            <a:spAutoFit/>
          </a:bodyPr>
          <a:lstStyle/>
          <a:p>
            <a:pPr algn="ctr"/>
            <a:r>
              <a:rPr lang="zh-TW" altLang="en-US" sz="4000" dirty="0">
                <a:solidFill>
                  <a:srgbClr val="586496"/>
                </a:solidFill>
                <a:latin typeface="Roboto Medium" panose="02000000000000000000" pitchFamily="2" charset="0"/>
                <a:ea typeface="Roboto Medium" panose="02000000000000000000" pitchFamily="2" charset="0"/>
              </a:rPr>
              <a:t>日本版</a:t>
            </a:r>
            <a:r>
              <a:rPr lang="en-US" altLang="zh-TW" sz="4000" dirty="0">
                <a:solidFill>
                  <a:srgbClr val="586496"/>
                </a:solidFill>
                <a:latin typeface="Roboto Medium" panose="02000000000000000000" pitchFamily="2" charset="0"/>
                <a:ea typeface="Roboto Medium" panose="02000000000000000000" pitchFamily="2" charset="0"/>
              </a:rPr>
              <a:t>DMO</a:t>
            </a:r>
            <a:r>
              <a:rPr lang="zh-TW" altLang="en-US" sz="4000" dirty="0">
                <a:solidFill>
                  <a:srgbClr val="586496"/>
                </a:solidFill>
                <a:latin typeface="Roboto Medium" panose="02000000000000000000" pitchFamily="2" charset="0"/>
                <a:ea typeface="Roboto Medium" panose="02000000000000000000" pitchFamily="2" charset="0"/>
              </a:rPr>
              <a:t>建立</a:t>
            </a:r>
            <a:endParaRPr lang="en-US" sz="4000" dirty="0">
              <a:solidFill>
                <a:srgbClr val="586496"/>
              </a:solidFill>
              <a:latin typeface="Roboto Medium" panose="02000000000000000000" pitchFamily="2" charset="0"/>
              <a:ea typeface="Roboto Medium" panose="02000000000000000000" pitchFamily="2" charset="0"/>
            </a:endParaRPr>
          </a:p>
        </p:txBody>
      </p:sp>
      <p:cxnSp>
        <p:nvCxnSpPr>
          <p:cNvPr id="117" name="Straight Connector 116">
            <a:extLst>
              <a:ext uri="{FF2B5EF4-FFF2-40B4-BE49-F238E27FC236}">
                <a16:creationId xmlns:a16="http://schemas.microsoft.com/office/drawing/2014/main" id="{514677C4-B755-4A5B-BF51-D76B7DD28355}"/>
              </a:ext>
            </a:extLst>
          </p:cNvPr>
          <p:cNvCxnSpPr>
            <a:cxnSpLocks/>
          </p:cNvCxnSpPr>
          <p:nvPr/>
        </p:nvCxnSpPr>
        <p:spPr>
          <a:xfrm>
            <a:off x="6961471" y="1627072"/>
            <a:ext cx="4788039" cy="0"/>
          </a:xfrm>
          <a:prstGeom prst="line">
            <a:avLst/>
          </a:prstGeom>
          <a:ln w="38100">
            <a:solidFill>
              <a:srgbClr val="586496"/>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5749133" y="1682288"/>
            <a:ext cx="6096000" cy="1754326"/>
          </a:xfrm>
          <a:prstGeom prst="rect">
            <a:avLst/>
          </a:prstGeom>
        </p:spPr>
        <p:txBody>
          <a:bodyPr>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日本觀光廳於</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2015 </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年提出日本版</a:t>
            </a:r>
            <a:r>
              <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rPr>
              <a:t>DMO</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，透過建立審查標準，讓地方設法成立組織或公司，經過一些條件篩選獲得認證，區分為</a:t>
            </a:r>
            <a:r>
              <a:rPr lang="zh-TW" altLang="en-US" b="1" u="sng" dirty="0">
                <a:solidFill>
                  <a:schemeClr val="tx1">
                    <a:lumMod val="65000"/>
                    <a:lumOff val="35000"/>
                  </a:schemeClr>
                </a:solidFill>
                <a:latin typeface="微軟正黑體" panose="020B0604030504040204" pitchFamily="34" charset="-120"/>
                <a:ea typeface="微軟正黑體" panose="020B0604030504040204" pitchFamily="34" charset="-120"/>
              </a:rPr>
              <a:t>廣域合作</a:t>
            </a:r>
            <a:r>
              <a:rPr lang="en-US" altLang="zh-TW" b="1" u="sng" dirty="0">
                <a:solidFill>
                  <a:schemeClr val="tx1">
                    <a:lumMod val="65000"/>
                    <a:lumOff val="35000"/>
                  </a:schemeClr>
                </a:solidFill>
                <a:latin typeface="微軟正黑體" panose="020B0604030504040204" pitchFamily="34" charset="-120"/>
                <a:ea typeface="微軟正黑體" panose="020B0604030504040204" pitchFamily="34" charset="-120"/>
              </a:rPr>
              <a:t>DMO</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b="1" u="sng" dirty="0">
                <a:solidFill>
                  <a:schemeClr val="tx1">
                    <a:lumMod val="65000"/>
                    <a:lumOff val="35000"/>
                  </a:schemeClr>
                </a:solidFill>
                <a:latin typeface="微軟正黑體" panose="020B0604030504040204" pitchFamily="34" charset="-120"/>
                <a:ea typeface="微軟正黑體" panose="020B0604030504040204" pitchFamily="34" charset="-120"/>
              </a:rPr>
              <a:t>區域合作</a:t>
            </a:r>
            <a:r>
              <a:rPr lang="en-US" altLang="zh-TW" b="1" u="sng" dirty="0">
                <a:solidFill>
                  <a:schemeClr val="tx1">
                    <a:lumMod val="65000"/>
                    <a:lumOff val="35000"/>
                  </a:schemeClr>
                </a:solidFill>
                <a:latin typeface="微軟正黑體" panose="020B0604030504040204" pitchFamily="34" charset="-120"/>
                <a:ea typeface="微軟正黑體" panose="020B0604030504040204" pitchFamily="34" charset="-120"/>
              </a:rPr>
              <a:t>DMO </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及</a:t>
            </a:r>
            <a:r>
              <a:rPr lang="zh-TW" altLang="en-US" b="1" u="sng" dirty="0">
                <a:solidFill>
                  <a:schemeClr val="tx1">
                    <a:lumMod val="65000"/>
                    <a:lumOff val="35000"/>
                  </a:schemeClr>
                </a:solidFill>
                <a:latin typeface="微軟正黑體" panose="020B0604030504040204" pitchFamily="34" charset="-120"/>
                <a:ea typeface="微軟正黑體" panose="020B0604030504040204" pitchFamily="34" charset="-120"/>
              </a:rPr>
              <a:t>地區</a:t>
            </a:r>
            <a:r>
              <a:rPr lang="en-US" altLang="zh-TW" b="1" u="sng" dirty="0">
                <a:solidFill>
                  <a:schemeClr val="tx1">
                    <a:lumMod val="65000"/>
                    <a:lumOff val="35000"/>
                  </a:schemeClr>
                </a:solidFill>
                <a:latin typeface="微軟正黑體" panose="020B0604030504040204" pitchFamily="34" charset="-120"/>
                <a:ea typeface="微軟正黑體" panose="020B0604030504040204" pitchFamily="34" charset="-120"/>
              </a:rPr>
              <a:t>DMO </a:t>
            </a: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等三類，協助推動旅遊地觀光發展及振興工作。</a:t>
            </a:r>
          </a:p>
        </p:txBody>
      </p:sp>
    </p:spTree>
    <p:extLst>
      <p:ext uri="{BB962C8B-B14F-4D97-AF65-F5344CB8AC3E}">
        <p14:creationId xmlns:p14="http://schemas.microsoft.com/office/powerpoint/2010/main" val="72307227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9">
            <a:extLst>
              <a:ext uri="{FF2B5EF4-FFF2-40B4-BE49-F238E27FC236}">
                <a16:creationId xmlns:a16="http://schemas.microsoft.com/office/drawing/2014/main" id="{A5FA136B-03F2-4E77-883F-A28A3DB115CC}"/>
              </a:ext>
            </a:extLst>
          </p:cNvPr>
          <p:cNvSpPr>
            <a:spLocks/>
          </p:cNvSpPr>
          <p:nvPr/>
        </p:nvSpPr>
        <p:spPr bwMode="auto">
          <a:xfrm rot="3600000">
            <a:off x="3851949" y="1892983"/>
            <a:ext cx="2045085" cy="1765049"/>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554C9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9">
            <a:extLst>
              <a:ext uri="{FF2B5EF4-FFF2-40B4-BE49-F238E27FC236}">
                <a16:creationId xmlns:a16="http://schemas.microsoft.com/office/drawing/2014/main" id="{AD7F2C3D-08F1-4DC6-A4FF-6DEF98BCCA49}"/>
              </a:ext>
            </a:extLst>
          </p:cNvPr>
          <p:cNvSpPr>
            <a:spLocks/>
          </p:cNvSpPr>
          <p:nvPr/>
        </p:nvSpPr>
        <p:spPr bwMode="auto">
          <a:xfrm rot="3600000">
            <a:off x="6597221" y="1892983"/>
            <a:ext cx="2045085" cy="1765049"/>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586496"/>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9">
            <a:extLst>
              <a:ext uri="{FF2B5EF4-FFF2-40B4-BE49-F238E27FC236}">
                <a16:creationId xmlns:a16="http://schemas.microsoft.com/office/drawing/2014/main" id="{AB417776-0569-4043-BC46-37AAAB5127BA}"/>
              </a:ext>
            </a:extLst>
          </p:cNvPr>
          <p:cNvSpPr>
            <a:spLocks/>
          </p:cNvSpPr>
          <p:nvPr/>
        </p:nvSpPr>
        <p:spPr bwMode="auto">
          <a:xfrm rot="3600000">
            <a:off x="9342492" y="1892983"/>
            <a:ext cx="2045085" cy="1765049"/>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65ADA8"/>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9">
            <a:extLst>
              <a:ext uri="{FF2B5EF4-FFF2-40B4-BE49-F238E27FC236}">
                <a16:creationId xmlns:a16="http://schemas.microsoft.com/office/drawing/2014/main" id="{73FCB380-F90D-4EEC-A4CB-617D71364671}"/>
              </a:ext>
            </a:extLst>
          </p:cNvPr>
          <p:cNvSpPr>
            <a:spLocks/>
          </p:cNvSpPr>
          <p:nvPr/>
        </p:nvSpPr>
        <p:spPr bwMode="auto">
          <a:xfrm rot="3600000">
            <a:off x="1106677" y="1892983"/>
            <a:ext cx="2045085" cy="1765049"/>
          </a:xfrm>
          <a:custGeom>
            <a:avLst/>
            <a:gdLst>
              <a:gd name="T0" fmla="*/ 179 w 484"/>
              <a:gd name="T1" fmla="*/ 48 h 419"/>
              <a:gd name="T2" fmla="*/ 28 w 484"/>
              <a:gd name="T3" fmla="*/ 311 h 419"/>
              <a:gd name="T4" fmla="*/ 91 w 484"/>
              <a:gd name="T5" fmla="*/ 419 h 419"/>
              <a:gd name="T6" fmla="*/ 394 w 484"/>
              <a:gd name="T7" fmla="*/ 419 h 419"/>
              <a:gd name="T8" fmla="*/ 456 w 484"/>
              <a:gd name="T9" fmla="*/ 311 h 419"/>
              <a:gd name="T10" fmla="*/ 305 w 484"/>
              <a:gd name="T11" fmla="*/ 48 h 419"/>
              <a:gd name="T12" fmla="*/ 179 w 484"/>
              <a:gd name="T13" fmla="*/ 48 h 419"/>
            </a:gdLst>
            <a:ahLst/>
            <a:cxnLst>
              <a:cxn ang="0">
                <a:pos x="T0" y="T1"/>
              </a:cxn>
              <a:cxn ang="0">
                <a:pos x="T2" y="T3"/>
              </a:cxn>
              <a:cxn ang="0">
                <a:pos x="T4" y="T5"/>
              </a:cxn>
              <a:cxn ang="0">
                <a:pos x="T6" y="T7"/>
              </a:cxn>
              <a:cxn ang="0">
                <a:pos x="T8" y="T9"/>
              </a:cxn>
              <a:cxn ang="0">
                <a:pos x="T10" y="T11"/>
              </a:cxn>
              <a:cxn ang="0">
                <a:pos x="T12" y="T13"/>
              </a:cxn>
            </a:cxnLst>
            <a:rect l="0" t="0" r="r" b="b"/>
            <a:pathLst>
              <a:path w="484" h="419">
                <a:moveTo>
                  <a:pt x="179" y="48"/>
                </a:moveTo>
                <a:cubicBezTo>
                  <a:pt x="28" y="311"/>
                  <a:pt x="28" y="311"/>
                  <a:pt x="28" y="311"/>
                </a:cubicBezTo>
                <a:cubicBezTo>
                  <a:pt x="0" y="359"/>
                  <a:pt x="35" y="419"/>
                  <a:pt x="91" y="419"/>
                </a:cubicBezTo>
                <a:cubicBezTo>
                  <a:pt x="394" y="419"/>
                  <a:pt x="394" y="419"/>
                  <a:pt x="394" y="419"/>
                </a:cubicBezTo>
                <a:cubicBezTo>
                  <a:pt x="450" y="419"/>
                  <a:pt x="484" y="359"/>
                  <a:pt x="456" y="311"/>
                </a:cubicBezTo>
                <a:cubicBezTo>
                  <a:pt x="305" y="48"/>
                  <a:pt x="305" y="48"/>
                  <a:pt x="305" y="48"/>
                </a:cubicBezTo>
                <a:cubicBezTo>
                  <a:pt x="277" y="0"/>
                  <a:pt x="207" y="0"/>
                  <a:pt x="179" y="48"/>
                </a:cubicBezTo>
                <a:close/>
              </a:path>
            </a:pathLst>
          </a:custGeom>
          <a:solidFill>
            <a:srgbClr val="52308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Text Placeholder 6">
            <a:extLst>
              <a:ext uri="{FF2B5EF4-FFF2-40B4-BE49-F238E27FC236}">
                <a16:creationId xmlns:a16="http://schemas.microsoft.com/office/drawing/2014/main" id="{C167515D-40FD-42B2-BA1C-070D7C22D060}"/>
              </a:ext>
            </a:extLst>
          </p:cNvPr>
          <p:cNvSpPr txBox="1">
            <a:spLocks/>
          </p:cNvSpPr>
          <p:nvPr/>
        </p:nvSpPr>
        <p:spPr>
          <a:xfrm>
            <a:off x="3627294" y="4102319"/>
            <a:ext cx="2103419" cy="147634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地區</a:t>
            </a:r>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DMO</a:t>
            </a: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需先向觀光廳提出「成立和設立計畫」。</a:t>
            </a:r>
            <a:endParaRPr lang="en-US" sz="18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7" name="Text Placeholder 6">
            <a:extLst>
              <a:ext uri="{FF2B5EF4-FFF2-40B4-BE49-F238E27FC236}">
                <a16:creationId xmlns:a16="http://schemas.microsoft.com/office/drawing/2014/main" id="{44348D76-F6AC-4475-918B-9063B7092FCC}"/>
              </a:ext>
            </a:extLst>
          </p:cNvPr>
          <p:cNvSpPr txBox="1">
            <a:spLocks/>
          </p:cNvSpPr>
          <p:nvPr/>
        </p:nvSpPr>
        <p:spPr>
          <a:xfrm>
            <a:off x="6424410" y="4102318"/>
            <a:ext cx="2012661" cy="22430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提交計畫經過觀光廳的審查，如果獲得批准，</a:t>
            </a:r>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DMO </a:t>
            </a: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將先被註冊為候補法人。</a:t>
            </a:r>
            <a:endParaRPr lang="en-US" sz="18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8" name="Text Placeholder 6">
            <a:extLst>
              <a:ext uri="{FF2B5EF4-FFF2-40B4-BE49-F238E27FC236}">
                <a16:creationId xmlns:a16="http://schemas.microsoft.com/office/drawing/2014/main" id="{D608A726-9F46-47AF-B95E-A6F1FC4F9F01}"/>
              </a:ext>
            </a:extLst>
          </p:cNvPr>
          <p:cNvSpPr txBox="1">
            <a:spLocks/>
          </p:cNvSpPr>
          <p:nvPr/>
        </p:nvSpPr>
        <p:spPr>
          <a:xfrm>
            <a:off x="9179637" y="4102318"/>
            <a:ext cx="2051610" cy="193826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DMO</a:t>
            </a: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候補法人經過觀光廳的第二次檢核，然後最終註冊為日本版</a:t>
            </a:r>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DMO</a:t>
            </a: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a:t>
            </a:r>
            <a:endParaRPr lang="en-US" sz="18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9" name="Text Placeholder 6">
            <a:extLst>
              <a:ext uri="{FF2B5EF4-FFF2-40B4-BE49-F238E27FC236}">
                <a16:creationId xmlns:a16="http://schemas.microsoft.com/office/drawing/2014/main" id="{854A7A10-C2A4-4619-AC47-F26123A3993D}"/>
              </a:ext>
            </a:extLst>
          </p:cNvPr>
          <p:cNvSpPr txBox="1">
            <a:spLocks/>
          </p:cNvSpPr>
          <p:nvPr/>
        </p:nvSpPr>
        <p:spPr>
          <a:xfrm>
            <a:off x="925489" y="4102319"/>
            <a:ext cx="2103419" cy="171659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需向日本觀光廳申請註冊，不論是正式的日本版</a:t>
            </a:r>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DMO</a:t>
            </a: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或候補法人。</a:t>
            </a:r>
            <a:endParaRPr lang="en-US" sz="1800"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0" name="TextBox 29">
            <a:extLst>
              <a:ext uri="{FF2B5EF4-FFF2-40B4-BE49-F238E27FC236}">
                <a16:creationId xmlns:a16="http://schemas.microsoft.com/office/drawing/2014/main" id="{FDB6D245-70D2-4C92-958A-F5644A91EB11}"/>
              </a:ext>
            </a:extLst>
          </p:cNvPr>
          <p:cNvSpPr txBox="1"/>
          <p:nvPr/>
        </p:nvSpPr>
        <p:spPr>
          <a:xfrm>
            <a:off x="2911973" y="470861"/>
            <a:ext cx="6604730" cy="707886"/>
          </a:xfrm>
          <a:prstGeom prst="rect">
            <a:avLst/>
          </a:prstGeom>
          <a:noFill/>
        </p:spPr>
        <p:txBody>
          <a:bodyPr wrap="square" rtlCol="0">
            <a:spAutoFit/>
          </a:bodyPr>
          <a:lstStyle/>
          <a:p>
            <a:pPr algn="ctr"/>
            <a:r>
              <a:rPr lang="zh-TW" altLang="en-US" sz="4000" dirty="0">
                <a:solidFill>
                  <a:srgbClr val="586496"/>
                </a:solidFill>
                <a:latin typeface="Roboto Medium" panose="02000000000000000000" pitchFamily="2" charset="0"/>
                <a:ea typeface="Roboto Medium" panose="02000000000000000000" pitchFamily="2" charset="0"/>
              </a:rPr>
              <a:t>日本版</a:t>
            </a:r>
            <a:r>
              <a:rPr lang="en-US" altLang="zh-TW" sz="4000" dirty="0">
                <a:solidFill>
                  <a:srgbClr val="586496"/>
                </a:solidFill>
                <a:latin typeface="Roboto Medium" panose="02000000000000000000" pitchFamily="2" charset="0"/>
                <a:ea typeface="Roboto Medium" panose="02000000000000000000" pitchFamily="2" charset="0"/>
              </a:rPr>
              <a:t>DMO </a:t>
            </a:r>
            <a:r>
              <a:rPr lang="zh-TW" altLang="en-US" sz="4000" dirty="0">
                <a:solidFill>
                  <a:srgbClr val="586496"/>
                </a:solidFill>
                <a:latin typeface="Roboto Medium" panose="02000000000000000000" pitchFamily="2" charset="0"/>
                <a:ea typeface="Roboto Medium" panose="02000000000000000000" pitchFamily="2" charset="0"/>
              </a:rPr>
              <a:t>註冊制度</a:t>
            </a:r>
          </a:p>
        </p:txBody>
      </p:sp>
      <p:cxnSp>
        <p:nvCxnSpPr>
          <p:cNvPr id="31" name="Straight Connector 30">
            <a:extLst>
              <a:ext uri="{FF2B5EF4-FFF2-40B4-BE49-F238E27FC236}">
                <a16:creationId xmlns:a16="http://schemas.microsoft.com/office/drawing/2014/main" id="{3C243615-8228-42F3-8763-453625CB025D}"/>
              </a:ext>
            </a:extLst>
          </p:cNvPr>
          <p:cNvCxnSpPr>
            <a:cxnSpLocks/>
          </p:cNvCxnSpPr>
          <p:nvPr/>
        </p:nvCxnSpPr>
        <p:spPr>
          <a:xfrm>
            <a:off x="3820319" y="1198699"/>
            <a:ext cx="4788039" cy="0"/>
          </a:xfrm>
          <a:prstGeom prst="line">
            <a:avLst/>
          </a:prstGeom>
          <a:ln w="38100">
            <a:solidFill>
              <a:srgbClr val="586496"/>
            </a:solidFill>
          </a:ln>
        </p:spPr>
        <p:style>
          <a:lnRef idx="1">
            <a:schemeClr val="accent1"/>
          </a:lnRef>
          <a:fillRef idx="0">
            <a:schemeClr val="accent1"/>
          </a:fillRef>
          <a:effectRef idx="0">
            <a:schemeClr val="accent1"/>
          </a:effectRef>
          <a:fontRef idx="minor">
            <a:schemeClr val="tx1"/>
          </a:fontRef>
        </p:style>
      </p:cxnSp>
      <p:sp>
        <p:nvSpPr>
          <p:cNvPr id="36" name="TextBox 10">
            <a:extLst>
              <a:ext uri="{FF2B5EF4-FFF2-40B4-BE49-F238E27FC236}">
                <a16:creationId xmlns:a16="http://schemas.microsoft.com/office/drawing/2014/main" id="{DF6412AF-BBBF-43CB-91B2-35C1820E811A}"/>
              </a:ext>
            </a:extLst>
          </p:cNvPr>
          <p:cNvSpPr txBox="1"/>
          <p:nvPr/>
        </p:nvSpPr>
        <p:spPr>
          <a:xfrm>
            <a:off x="1680670" y="2459153"/>
            <a:ext cx="593056" cy="923330"/>
          </a:xfrm>
          <a:prstGeom prst="rect">
            <a:avLst/>
          </a:prstGeom>
          <a:noFill/>
        </p:spPr>
        <p:txBody>
          <a:bodyPr wrap="square" rtlCol="0">
            <a:spAutoFit/>
          </a:bodyPr>
          <a:lstStyle/>
          <a:p>
            <a:r>
              <a:rPr lang="en-US"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rPr>
              <a:t>1</a:t>
            </a:r>
          </a:p>
        </p:txBody>
      </p:sp>
      <p:sp>
        <p:nvSpPr>
          <p:cNvPr id="37" name="TextBox 10">
            <a:extLst>
              <a:ext uri="{FF2B5EF4-FFF2-40B4-BE49-F238E27FC236}">
                <a16:creationId xmlns:a16="http://schemas.microsoft.com/office/drawing/2014/main" id="{DF6412AF-BBBF-43CB-91B2-35C1820E811A}"/>
              </a:ext>
            </a:extLst>
          </p:cNvPr>
          <p:cNvSpPr txBox="1"/>
          <p:nvPr/>
        </p:nvSpPr>
        <p:spPr>
          <a:xfrm>
            <a:off x="4382475" y="2459153"/>
            <a:ext cx="593056" cy="923330"/>
          </a:xfrm>
          <a:prstGeom prst="rect">
            <a:avLst/>
          </a:prstGeom>
          <a:noFill/>
        </p:spPr>
        <p:txBody>
          <a:bodyPr wrap="square" rtlCol="0">
            <a:spAutoFit/>
          </a:bodyPr>
          <a:lstStyle/>
          <a:p>
            <a:r>
              <a:rPr lang="en-US" altLang="zh-TW"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rPr>
              <a:t>2</a:t>
            </a:r>
            <a:endParaRPr lang="en-US"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endParaRPr>
          </a:p>
        </p:txBody>
      </p:sp>
      <p:sp>
        <p:nvSpPr>
          <p:cNvPr id="38" name="TextBox 10">
            <a:extLst>
              <a:ext uri="{FF2B5EF4-FFF2-40B4-BE49-F238E27FC236}">
                <a16:creationId xmlns:a16="http://schemas.microsoft.com/office/drawing/2014/main" id="{DF6412AF-BBBF-43CB-91B2-35C1820E811A}"/>
              </a:ext>
            </a:extLst>
          </p:cNvPr>
          <p:cNvSpPr txBox="1"/>
          <p:nvPr/>
        </p:nvSpPr>
        <p:spPr>
          <a:xfrm>
            <a:off x="7134212" y="2511008"/>
            <a:ext cx="593056" cy="923330"/>
          </a:xfrm>
          <a:prstGeom prst="rect">
            <a:avLst/>
          </a:prstGeom>
          <a:noFill/>
        </p:spPr>
        <p:txBody>
          <a:bodyPr wrap="square" rtlCol="0">
            <a:spAutoFit/>
          </a:bodyPr>
          <a:lstStyle/>
          <a:p>
            <a:r>
              <a:rPr lang="en-US" altLang="zh-TW"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rPr>
              <a:t>3</a:t>
            </a:r>
            <a:endParaRPr lang="en-US"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endParaRPr>
          </a:p>
        </p:txBody>
      </p:sp>
      <p:sp>
        <p:nvSpPr>
          <p:cNvPr id="39" name="TextBox 10">
            <a:extLst>
              <a:ext uri="{FF2B5EF4-FFF2-40B4-BE49-F238E27FC236}">
                <a16:creationId xmlns:a16="http://schemas.microsoft.com/office/drawing/2014/main" id="{DF6412AF-BBBF-43CB-91B2-35C1820E811A}"/>
              </a:ext>
            </a:extLst>
          </p:cNvPr>
          <p:cNvSpPr txBox="1"/>
          <p:nvPr/>
        </p:nvSpPr>
        <p:spPr>
          <a:xfrm>
            <a:off x="9805922" y="2511008"/>
            <a:ext cx="799040" cy="923330"/>
          </a:xfrm>
          <a:prstGeom prst="rect">
            <a:avLst/>
          </a:prstGeom>
          <a:noFill/>
        </p:spPr>
        <p:txBody>
          <a:bodyPr wrap="square" rtlCol="0">
            <a:spAutoFit/>
          </a:bodyPr>
          <a:lstStyle/>
          <a:p>
            <a:pPr algn="ctr"/>
            <a:r>
              <a:rPr lang="en-US" altLang="zh-TW"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rPr>
              <a:t>4</a:t>
            </a:r>
            <a:endParaRPr lang="en-US" sz="5400" dirty="0">
              <a:solidFill>
                <a:schemeClr val="bg1"/>
              </a:solidFill>
              <a:effectLst>
                <a:outerShdw blurRad="38100" dist="38100" dir="2700000" algn="tl">
                  <a:srgbClr val="000000">
                    <a:alpha val="43137"/>
                  </a:srgbClr>
                </a:outerShdw>
              </a:effectLst>
              <a:latin typeface="OCR A Std" panose="020F0609000104060307" pitchFamily="49" charset="0"/>
              <a:ea typeface="Roboto Black" panose="02000000000000000000" pitchFamily="2" charset="0"/>
            </a:endParaRPr>
          </a:p>
        </p:txBody>
      </p:sp>
    </p:spTree>
    <p:extLst>
      <p:ext uri="{BB962C8B-B14F-4D97-AF65-F5344CB8AC3E}">
        <p14:creationId xmlns:p14="http://schemas.microsoft.com/office/powerpoint/2010/main" val="389286211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8FD6BA1-4505-4159-B340-77932AE95262}"/>
              </a:ext>
            </a:extLst>
          </p:cNvPr>
          <p:cNvSpPr/>
          <p:nvPr/>
        </p:nvSpPr>
        <p:spPr>
          <a:xfrm>
            <a:off x="0" y="0"/>
            <a:ext cx="3188346" cy="6858000"/>
          </a:xfrm>
          <a:prstGeom prst="rect">
            <a:avLst/>
          </a:prstGeom>
          <a:gradFill>
            <a:gsLst>
              <a:gs pos="4000">
                <a:srgbClr val="523089"/>
              </a:gs>
              <a:gs pos="85000">
                <a:srgbClr val="65ADA8"/>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D1F6736-9814-4D55-9B24-7CF8DE31F001}"/>
              </a:ext>
            </a:extLst>
          </p:cNvPr>
          <p:cNvSpPr txBox="1"/>
          <p:nvPr/>
        </p:nvSpPr>
        <p:spPr>
          <a:xfrm>
            <a:off x="3545294" y="238876"/>
            <a:ext cx="5225526" cy="707886"/>
          </a:xfrm>
          <a:prstGeom prst="rect">
            <a:avLst/>
          </a:prstGeom>
          <a:noFill/>
        </p:spPr>
        <p:txBody>
          <a:bodyPr wrap="square" rtlCol="0">
            <a:spAutoFit/>
          </a:bodyPr>
          <a:lstStyle/>
          <a:p>
            <a:pPr algn="ctr"/>
            <a:r>
              <a:rPr lang="zh-TW" altLang="en-US" sz="4000" dirty="0">
                <a:solidFill>
                  <a:srgbClr val="586496"/>
                </a:solidFill>
                <a:latin typeface="Roboto Medium" panose="02000000000000000000" pitchFamily="2" charset="0"/>
                <a:ea typeface="Roboto Medium" panose="02000000000000000000" pitchFamily="2" charset="0"/>
              </a:rPr>
              <a:t>台灣版</a:t>
            </a:r>
            <a:r>
              <a:rPr lang="en-US" altLang="zh-TW" sz="4000" dirty="0">
                <a:solidFill>
                  <a:srgbClr val="586496"/>
                </a:solidFill>
                <a:latin typeface="Roboto Medium" panose="02000000000000000000" pitchFamily="2" charset="0"/>
                <a:ea typeface="Roboto Medium" panose="02000000000000000000" pitchFamily="2" charset="0"/>
              </a:rPr>
              <a:t>DMO?</a:t>
            </a:r>
            <a:endParaRPr lang="en-US" sz="4000" dirty="0">
              <a:solidFill>
                <a:srgbClr val="586496"/>
              </a:solidFill>
              <a:latin typeface="Roboto Medium" panose="02000000000000000000" pitchFamily="2" charset="0"/>
              <a:ea typeface="Roboto Medium" panose="02000000000000000000" pitchFamily="2" charset="0"/>
            </a:endParaRPr>
          </a:p>
        </p:txBody>
      </p:sp>
      <p:cxnSp>
        <p:nvCxnSpPr>
          <p:cNvPr id="5" name="Straight Connector 4">
            <a:extLst>
              <a:ext uri="{FF2B5EF4-FFF2-40B4-BE49-F238E27FC236}">
                <a16:creationId xmlns:a16="http://schemas.microsoft.com/office/drawing/2014/main" id="{5F4DC854-7185-48E1-A340-DCE8FDFAC433}"/>
              </a:ext>
            </a:extLst>
          </p:cNvPr>
          <p:cNvCxnSpPr>
            <a:cxnSpLocks/>
          </p:cNvCxnSpPr>
          <p:nvPr/>
        </p:nvCxnSpPr>
        <p:spPr>
          <a:xfrm>
            <a:off x="3764038" y="1066791"/>
            <a:ext cx="4788039" cy="0"/>
          </a:xfrm>
          <a:prstGeom prst="line">
            <a:avLst/>
          </a:prstGeom>
          <a:ln w="38100">
            <a:solidFill>
              <a:srgbClr val="586496"/>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73E81BA2-452F-4ABC-BAEB-5BEA69BE6654}"/>
              </a:ext>
            </a:extLst>
          </p:cNvPr>
          <p:cNvSpPr/>
          <p:nvPr/>
        </p:nvSpPr>
        <p:spPr>
          <a:xfrm>
            <a:off x="4029633" y="1544207"/>
            <a:ext cx="595126" cy="557860"/>
          </a:xfrm>
          <a:prstGeom prst="ellipse">
            <a:avLst/>
          </a:prstGeom>
          <a:solidFill>
            <a:srgbClr val="5230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40911C4-D027-454D-8628-C31DC025CC4E}"/>
              </a:ext>
            </a:extLst>
          </p:cNvPr>
          <p:cNvSpPr/>
          <p:nvPr/>
        </p:nvSpPr>
        <p:spPr>
          <a:xfrm>
            <a:off x="4025954" y="2574348"/>
            <a:ext cx="602484" cy="564756"/>
          </a:xfrm>
          <a:prstGeom prst="ellipse">
            <a:avLst/>
          </a:prstGeom>
          <a:solidFill>
            <a:srgbClr val="554C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9CF7A11-C5AE-4A59-BCAC-792124166433}"/>
              </a:ext>
            </a:extLst>
          </p:cNvPr>
          <p:cNvSpPr/>
          <p:nvPr/>
        </p:nvSpPr>
        <p:spPr>
          <a:xfrm>
            <a:off x="4056786" y="3613515"/>
            <a:ext cx="602484" cy="564756"/>
          </a:xfrm>
          <a:prstGeom prst="ellipse">
            <a:avLst/>
          </a:prstGeom>
          <a:solidFill>
            <a:srgbClr val="586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17A63E8-9235-426D-8F6B-D0B398A37F85}"/>
              </a:ext>
            </a:extLst>
          </p:cNvPr>
          <p:cNvSpPr/>
          <p:nvPr/>
        </p:nvSpPr>
        <p:spPr>
          <a:xfrm>
            <a:off x="4056786" y="4628729"/>
            <a:ext cx="602484" cy="564756"/>
          </a:xfrm>
          <a:prstGeom prst="ellipse">
            <a:avLst/>
          </a:prstGeom>
          <a:solidFill>
            <a:srgbClr val="65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321ED75-D6E0-4D01-9216-B5A2D6231750}"/>
              </a:ext>
            </a:extLst>
          </p:cNvPr>
          <p:cNvSpPr/>
          <p:nvPr/>
        </p:nvSpPr>
        <p:spPr>
          <a:xfrm>
            <a:off x="4855282" y="1573596"/>
            <a:ext cx="6411822" cy="456920"/>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交通部觀光局</a:t>
            </a:r>
            <a:endParaRPr lang="en-US" altLang="zh-TW"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29" name="Rectangle 28">
            <a:extLst>
              <a:ext uri="{FF2B5EF4-FFF2-40B4-BE49-F238E27FC236}">
                <a16:creationId xmlns:a16="http://schemas.microsoft.com/office/drawing/2014/main" id="{A5857B07-2CEF-44B4-A756-1CF7155AEEA8}"/>
              </a:ext>
            </a:extLst>
          </p:cNvPr>
          <p:cNvSpPr/>
          <p:nvPr/>
        </p:nvSpPr>
        <p:spPr>
          <a:xfrm>
            <a:off x="4855282" y="2617740"/>
            <a:ext cx="6411822" cy="456920"/>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觀光發展協會</a:t>
            </a:r>
            <a:endParaRPr lang="en-US"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0" name="Rectangle 29">
            <a:extLst>
              <a:ext uri="{FF2B5EF4-FFF2-40B4-BE49-F238E27FC236}">
                <a16:creationId xmlns:a16="http://schemas.microsoft.com/office/drawing/2014/main" id="{02B97BFA-DEC4-4108-8051-F13307119D14}"/>
              </a:ext>
            </a:extLst>
          </p:cNvPr>
          <p:cNvSpPr/>
          <p:nvPr/>
        </p:nvSpPr>
        <p:spPr>
          <a:xfrm>
            <a:off x="4855282" y="3620899"/>
            <a:ext cx="6407993" cy="456920"/>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旅行社</a:t>
            </a:r>
            <a:endParaRPr lang="en-US"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1" name="Rectangle 30">
            <a:extLst>
              <a:ext uri="{FF2B5EF4-FFF2-40B4-BE49-F238E27FC236}">
                <a16:creationId xmlns:a16="http://schemas.microsoft.com/office/drawing/2014/main" id="{D32F757D-4EA9-4CEC-9EC6-9F321AA374CB}"/>
              </a:ext>
            </a:extLst>
          </p:cNvPr>
          <p:cNvSpPr/>
          <p:nvPr/>
        </p:nvSpPr>
        <p:spPr>
          <a:xfrm>
            <a:off x="4851454" y="4647354"/>
            <a:ext cx="6411821" cy="456920"/>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rPr>
              <a:t>行政法人</a:t>
            </a:r>
            <a:endParaRPr lang="en-US"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3" name="Rectangle 30">
            <a:extLst>
              <a:ext uri="{FF2B5EF4-FFF2-40B4-BE49-F238E27FC236}">
                <a16:creationId xmlns:a16="http://schemas.microsoft.com/office/drawing/2014/main" id="{D32F757D-4EA9-4CEC-9EC6-9F321AA374CB}"/>
              </a:ext>
            </a:extLst>
          </p:cNvPr>
          <p:cNvSpPr/>
          <p:nvPr/>
        </p:nvSpPr>
        <p:spPr>
          <a:xfrm>
            <a:off x="4851454" y="5650513"/>
            <a:ext cx="6411821" cy="456920"/>
          </a:xfrm>
          <a:prstGeom prst="rect">
            <a:avLst/>
          </a:prstGeom>
        </p:spPr>
        <p:txBody>
          <a:bodyPr wrap="square">
            <a:spAutoFit/>
          </a:bodyPr>
          <a:lstStyle/>
          <a:p>
            <a:pPr>
              <a:lnSpc>
                <a:spcPct val="150000"/>
              </a:lnSpc>
            </a:pPr>
            <a:r>
              <a:rPr lang="zh-TW" altLang="en-US" dirty="0">
                <a:solidFill>
                  <a:schemeClr val="tx1">
                    <a:lumMod val="65000"/>
                    <a:lumOff val="35000"/>
                  </a:schemeClr>
                </a:solidFill>
                <a:latin typeface="微軟正黑體" panose="020B0604030504040204" pitchFamily="34" charset="-120"/>
                <a:ea typeface="微軟正黑體" panose="020B0604030504040204" pitchFamily="34" charset="-120"/>
                <a:cs typeface="Times New Roman" panose="02020603050405020304" pitchFamily="18" charset="0"/>
              </a:rPr>
              <a:t>風景區管理處</a:t>
            </a:r>
            <a:endParaRPr lang="en-US"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34" name="Oval 11">
            <a:extLst>
              <a:ext uri="{FF2B5EF4-FFF2-40B4-BE49-F238E27FC236}">
                <a16:creationId xmlns:a16="http://schemas.microsoft.com/office/drawing/2014/main" id="{E17A63E8-9235-426D-8F6B-D0B398A37F85}"/>
              </a:ext>
            </a:extLst>
          </p:cNvPr>
          <p:cNvSpPr/>
          <p:nvPr/>
        </p:nvSpPr>
        <p:spPr>
          <a:xfrm>
            <a:off x="4056786" y="5611078"/>
            <a:ext cx="602484" cy="564756"/>
          </a:xfrm>
          <a:prstGeom prst="ellipse">
            <a:avLst/>
          </a:prstGeom>
          <a:solidFill>
            <a:srgbClr val="A2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788544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111">
            <a:extLst>
              <a:ext uri="{FF2B5EF4-FFF2-40B4-BE49-F238E27FC236}">
                <a16:creationId xmlns:a16="http://schemas.microsoft.com/office/drawing/2014/main" id="{E78CBB29-5812-4F5E-B281-B401ECC17E29}"/>
              </a:ext>
            </a:extLst>
          </p:cNvPr>
          <p:cNvSpPr/>
          <p:nvPr/>
        </p:nvSpPr>
        <p:spPr>
          <a:xfrm>
            <a:off x="0" y="0"/>
            <a:ext cx="6352675" cy="6861499"/>
          </a:xfrm>
          <a:custGeom>
            <a:avLst/>
            <a:gdLst>
              <a:gd name="connsiteX0" fmla="*/ 6144723 w 6352675"/>
              <a:gd name="connsiteY0" fmla="*/ 0 h 6861499"/>
              <a:gd name="connsiteX1" fmla="*/ 6352675 w 6352675"/>
              <a:gd name="connsiteY1" fmla="*/ 0 h 6861499"/>
              <a:gd name="connsiteX2" fmla="*/ 6352675 w 6352675"/>
              <a:gd name="connsiteY2" fmla="*/ 4280 h 6861499"/>
              <a:gd name="connsiteX3" fmla="*/ 6153315 w 6352675"/>
              <a:gd name="connsiteY3" fmla="*/ 160195 h 6861499"/>
              <a:gd name="connsiteX4" fmla="*/ 6153315 w 6352675"/>
              <a:gd name="connsiteY4" fmla="*/ 162744 h 6861499"/>
              <a:gd name="connsiteX5" fmla="*/ 4380411 w 6352675"/>
              <a:gd name="connsiteY5" fmla="*/ 1935648 h 6861499"/>
              <a:gd name="connsiteX6" fmla="*/ 4239756 w 6352675"/>
              <a:gd name="connsiteY6" fmla="*/ 2021100 h 6861499"/>
              <a:gd name="connsiteX7" fmla="*/ 3448147 w 6352675"/>
              <a:gd name="connsiteY7" fmla="*/ 3304647 h 6861499"/>
              <a:gd name="connsiteX8" fmla="*/ 3438847 w 6352675"/>
              <a:gd name="connsiteY8" fmla="*/ 3452073 h 6861499"/>
              <a:gd name="connsiteX9" fmla="*/ 3431843 w 6352675"/>
              <a:gd name="connsiteY9" fmla="*/ 3452073 h 6861499"/>
              <a:gd name="connsiteX10" fmla="*/ 3431843 w 6352675"/>
              <a:gd name="connsiteY10" fmla="*/ 3640444 h 6861499"/>
              <a:gd name="connsiteX11" fmla="*/ 3430987 w 6352675"/>
              <a:gd name="connsiteY11" fmla="*/ 3640444 h 6861499"/>
              <a:gd name="connsiteX12" fmla="*/ 3431843 w 6352675"/>
              <a:gd name="connsiteY12" fmla="*/ 3663059 h 6861499"/>
              <a:gd name="connsiteX13" fmla="*/ 3431843 w 6352675"/>
              <a:gd name="connsiteY13" fmla="*/ 3697507 h 6861499"/>
              <a:gd name="connsiteX14" fmla="*/ 3433151 w 6352675"/>
              <a:gd name="connsiteY14" fmla="*/ 3697507 h 6861499"/>
              <a:gd name="connsiteX15" fmla="*/ 3436319 w 6352675"/>
              <a:gd name="connsiteY15" fmla="*/ 3781153 h 6861499"/>
              <a:gd name="connsiteX16" fmla="*/ 4547935 w 6352675"/>
              <a:gd name="connsiteY16" fmla="*/ 5325528 h 6861499"/>
              <a:gd name="connsiteX17" fmla="*/ 4701431 w 6352675"/>
              <a:gd name="connsiteY17" fmla="*/ 5381708 h 6861499"/>
              <a:gd name="connsiteX18" fmla="*/ 3221641 w 6352675"/>
              <a:gd name="connsiteY18" fmla="*/ 6861499 h 6861499"/>
              <a:gd name="connsiteX19" fmla="*/ 0 w 6352675"/>
              <a:gd name="connsiteY19" fmla="*/ 6861499 h 6861499"/>
              <a:gd name="connsiteX20" fmla="*/ 0 w 6352675"/>
              <a:gd name="connsiteY20" fmla="*/ 3499 h 6861499"/>
              <a:gd name="connsiteX21" fmla="*/ 6144723 w 6352675"/>
              <a:gd name="connsiteY21" fmla="*/ 3499 h 686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52675" h="6861499">
                <a:moveTo>
                  <a:pt x="6144723" y="0"/>
                </a:moveTo>
                <a:lnTo>
                  <a:pt x="6352675" y="0"/>
                </a:lnTo>
                <a:lnTo>
                  <a:pt x="6352675" y="4280"/>
                </a:lnTo>
                <a:lnTo>
                  <a:pt x="6153315" y="160195"/>
                </a:lnTo>
                <a:lnTo>
                  <a:pt x="6153315" y="162744"/>
                </a:lnTo>
                <a:lnTo>
                  <a:pt x="4380411" y="1935648"/>
                </a:lnTo>
                <a:lnTo>
                  <a:pt x="4239756" y="2021100"/>
                </a:lnTo>
                <a:cubicBezTo>
                  <a:pt x="3814099" y="2308667"/>
                  <a:pt x="3516015" y="2770729"/>
                  <a:pt x="3448147" y="3304647"/>
                </a:cubicBezTo>
                <a:lnTo>
                  <a:pt x="3438847" y="3452073"/>
                </a:lnTo>
                <a:lnTo>
                  <a:pt x="3431843" y="3452073"/>
                </a:lnTo>
                <a:lnTo>
                  <a:pt x="3431843" y="3640444"/>
                </a:lnTo>
                <a:lnTo>
                  <a:pt x="3430987" y="3640444"/>
                </a:lnTo>
                <a:lnTo>
                  <a:pt x="3431843" y="3663059"/>
                </a:lnTo>
                <a:lnTo>
                  <a:pt x="3431843" y="3697507"/>
                </a:lnTo>
                <a:lnTo>
                  <a:pt x="3433151" y="3697507"/>
                </a:lnTo>
                <a:lnTo>
                  <a:pt x="3436319" y="3781153"/>
                </a:lnTo>
                <a:cubicBezTo>
                  <a:pt x="3489323" y="4477746"/>
                  <a:pt x="3932575" y="5065253"/>
                  <a:pt x="4547935" y="5325528"/>
                </a:cubicBezTo>
                <a:lnTo>
                  <a:pt x="4701431" y="5381708"/>
                </a:lnTo>
                <a:lnTo>
                  <a:pt x="3221641" y="6861499"/>
                </a:lnTo>
                <a:lnTo>
                  <a:pt x="0" y="6861499"/>
                </a:lnTo>
                <a:lnTo>
                  <a:pt x="0" y="3499"/>
                </a:lnTo>
                <a:lnTo>
                  <a:pt x="6144723" y="3499"/>
                </a:lnTo>
                <a:close/>
              </a:path>
            </a:pathLst>
          </a:custGeom>
          <a:gradFill>
            <a:gsLst>
              <a:gs pos="0">
                <a:srgbClr val="523089">
                  <a:alpha val="80000"/>
                </a:srgbClr>
              </a:gs>
              <a:gs pos="100000">
                <a:srgbClr val="65ADA8">
                  <a:alpha val="80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12">
            <a:extLst>
              <a:ext uri="{FF2B5EF4-FFF2-40B4-BE49-F238E27FC236}">
                <a16:creationId xmlns:a16="http://schemas.microsoft.com/office/drawing/2014/main" id="{D52F0057-B1EB-42E1-B1A1-7E439D3C4BDA}"/>
              </a:ext>
            </a:extLst>
          </p:cNvPr>
          <p:cNvSpPr/>
          <p:nvPr/>
        </p:nvSpPr>
        <p:spPr>
          <a:xfrm>
            <a:off x="3858748" y="-1033230"/>
            <a:ext cx="4599384" cy="4603920"/>
          </a:xfrm>
          <a:custGeom>
            <a:avLst/>
            <a:gdLst>
              <a:gd name="connsiteX0" fmla="*/ 3948957 w 4599384"/>
              <a:gd name="connsiteY0" fmla="*/ 0 h 4603920"/>
              <a:gd name="connsiteX1" fmla="*/ 4599384 w 4599384"/>
              <a:gd name="connsiteY1" fmla="*/ 650427 h 4603920"/>
              <a:gd name="connsiteX2" fmla="*/ 2387155 w 4599384"/>
              <a:gd name="connsiteY2" fmla="*/ 2862656 h 4603920"/>
              <a:gd name="connsiteX3" fmla="*/ 2540651 w 4599384"/>
              <a:gd name="connsiteY3" fmla="*/ 2918836 h 4603920"/>
              <a:gd name="connsiteX4" fmla="*/ 3657600 w 4599384"/>
              <a:gd name="connsiteY4" fmla="*/ 4603920 h 4603920"/>
              <a:gd name="connsiteX5" fmla="*/ 2743200 w 4599384"/>
              <a:gd name="connsiteY5" fmla="*/ 4603920 h 4603920"/>
              <a:gd name="connsiteX6" fmla="*/ 1828800 w 4599384"/>
              <a:gd name="connsiteY6" fmla="*/ 3689520 h 4603920"/>
              <a:gd name="connsiteX7" fmla="*/ 1644517 w 4599384"/>
              <a:gd name="connsiteY7" fmla="*/ 3708098 h 4603920"/>
              <a:gd name="connsiteX8" fmla="*/ 1495437 w 4599384"/>
              <a:gd name="connsiteY8" fmla="*/ 3754375 h 4603920"/>
              <a:gd name="connsiteX9" fmla="*/ 1479386 w 4599384"/>
              <a:gd name="connsiteY9" fmla="*/ 3770425 h 4603920"/>
              <a:gd name="connsiteX10" fmla="*/ 1471231 w 4599384"/>
              <a:gd name="connsiteY10" fmla="*/ 3762270 h 4603920"/>
              <a:gd name="connsiteX11" fmla="*/ 1317550 w 4599384"/>
              <a:gd name="connsiteY11" fmla="*/ 3845685 h 4603920"/>
              <a:gd name="connsiteX12" fmla="*/ 914400 w 4599384"/>
              <a:gd name="connsiteY12" fmla="*/ 4603920 h 4603920"/>
              <a:gd name="connsiteX13" fmla="*/ 0 w 4599384"/>
              <a:gd name="connsiteY13" fmla="*/ 4603920 h 4603920"/>
              <a:gd name="connsiteX14" fmla="*/ 806301 w 4599384"/>
              <a:gd name="connsiteY14" fmla="*/ 3087451 h 4603920"/>
              <a:gd name="connsiteX15" fmla="*/ 946958 w 4599384"/>
              <a:gd name="connsiteY15" fmla="*/ 3001999 h 460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99384" h="4603920">
                <a:moveTo>
                  <a:pt x="3948957" y="0"/>
                </a:moveTo>
                <a:lnTo>
                  <a:pt x="4599384" y="650427"/>
                </a:lnTo>
                <a:lnTo>
                  <a:pt x="2387155" y="2862656"/>
                </a:lnTo>
                <a:lnTo>
                  <a:pt x="2540651" y="2918836"/>
                </a:lnTo>
                <a:cubicBezTo>
                  <a:pt x="3197035" y="3196463"/>
                  <a:pt x="3657600" y="3846407"/>
                  <a:pt x="3657600" y="4603920"/>
                </a:cubicBezTo>
                <a:lnTo>
                  <a:pt x="2743200" y="4603920"/>
                </a:lnTo>
                <a:cubicBezTo>
                  <a:pt x="2743200" y="4098911"/>
                  <a:pt x="2333809" y="3689520"/>
                  <a:pt x="1828800" y="3689520"/>
                </a:cubicBezTo>
                <a:cubicBezTo>
                  <a:pt x="1765674" y="3689520"/>
                  <a:pt x="1704042" y="3695917"/>
                  <a:pt x="1644517" y="3708098"/>
                </a:cubicBezTo>
                <a:lnTo>
                  <a:pt x="1495437" y="3754375"/>
                </a:lnTo>
                <a:lnTo>
                  <a:pt x="1479386" y="3770425"/>
                </a:lnTo>
                <a:lnTo>
                  <a:pt x="1471231" y="3762270"/>
                </a:lnTo>
                <a:lnTo>
                  <a:pt x="1317550" y="3845685"/>
                </a:lnTo>
                <a:cubicBezTo>
                  <a:pt x="1074318" y="4010010"/>
                  <a:pt x="914400" y="4288289"/>
                  <a:pt x="914400" y="4603920"/>
                </a:cubicBezTo>
                <a:lnTo>
                  <a:pt x="0" y="4603920"/>
                </a:lnTo>
                <a:cubicBezTo>
                  <a:pt x="0" y="3972659"/>
                  <a:pt x="319837" y="3416099"/>
                  <a:pt x="806301" y="3087451"/>
                </a:cubicBezTo>
                <a:lnTo>
                  <a:pt x="946958" y="3001999"/>
                </a:lnTo>
                <a:close/>
              </a:path>
            </a:pathLst>
          </a:custGeom>
          <a:gradFill>
            <a:gsLst>
              <a:gs pos="4000">
                <a:srgbClr val="523089"/>
              </a:gs>
              <a:gs pos="85000">
                <a:srgbClr val="65ADA8"/>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13">
            <a:extLst>
              <a:ext uri="{FF2B5EF4-FFF2-40B4-BE49-F238E27FC236}">
                <a16:creationId xmlns:a16="http://schemas.microsoft.com/office/drawing/2014/main" id="{1CBE2CD9-06F7-4305-BDA9-C84508C0F4F5}"/>
              </a:ext>
            </a:extLst>
          </p:cNvPr>
          <p:cNvSpPr/>
          <p:nvPr/>
        </p:nvSpPr>
        <p:spPr>
          <a:xfrm rot="10800000">
            <a:off x="2914498" y="3673565"/>
            <a:ext cx="4599384" cy="4603920"/>
          </a:xfrm>
          <a:custGeom>
            <a:avLst/>
            <a:gdLst>
              <a:gd name="connsiteX0" fmla="*/ 3948957 w 4599384"/>
              <a:gd name="connsiteY0" fmla="*/ 0 h 4603920"/>
              <a:gd name="connsiteX1" fmla="*/ 4599384 w 4599384"/>
              <a:gd name="connsiteY1" fmla="*/ 650427 h 4603920"/>
              <a:gd name="connsiteX2" fmla="*/ 2387155 w 4599384"/>
              <a:gd name="connsiteY2" fmla="*/ 2862656 h 4603920"/>
              <a:gd name="connsiteX3" fmla="*/ 2540651 w 4599384"/>
              <a:gd name="connsiteY3" fmla="*/ 2918836 h 4603920"/>
              <a:gd name="connsiteX4" fmla="*/ 3657600 w 4599384"/>
              <a:gd name="connsiteY4" fmla="*/ 4603920 h 4603920"/>
              <a:gd name="connsiteX5" fmla="*/ 2743200 w 4599384"/>
              <a:gd name="connsiteY5" fmla="*/ 4603920 h 4603920"/>
              <a:gd name="connsiteX6" fmla="*/ 1828800 w 4599384"/>
              <a:gd name="connsiteY6" fmla="*/ 3689520 h 4603920"/>
              <a:gd name="connsiteX7" fmla="*/ 1644517 w 4599384"/>
              <a:gd name="connsiteY7" fmla="*/ 3708098 h 4603920"/>
              <a:gd name="connsiteX8" fmla="*/ 1495437 w 4599384"/>
              <a:gd name="connsiteY8" fmla="*/ 3754375 h 4603920"/>
              <a:gd name="connsiteX9" fmla="*/ 1479386 w 4599384"/>
              <a:gd name="connsiteY9" fmla="*/ 3770425 h 4603920"/>
              <a:gd name="connsiteX10" fmla="*/ 1471231 w 4599384"/>
              <a:gd name="connsiteY10" fmla="*/ 3762270 h 4603920"/>
              <a:gd name="connsiteX11" fmla="*/ 1317550 w 4599384"/>
              <a:gd name="connsiteY11" fmla="*/ 3845685 h 4603920"/>
              <a:gd name="connsiteX12" fmla="*/ 914400 w 4599384"/>
              <a:gd name="connsiteY12" fmla="*/ 4603920 h 4603920"/>
              <a:gd name="connsiteX13" fmla="*/ 0 w 4599384"/>
              <a:gd name="connsiteY13" fmla="*/ 4603920 h 4603920"/>
              <a:gd name="connsiteX14" fmla="*/ 806301 w 4599384"/>
              <a:gd name="connsiteY14" fmla="*/ 3087451 h 4603920"/>
              <a:gd name="connsiteX15" fmla="*/ 946958 w 4599384"/>
              <a:gd name="connsiteY15" fmla="*/ 3001999 h 460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99384" h="4603920">
                <a:moveTo>
                  <a:pt x="3948957" y="0"/>
                </a:moveTo>
                <a:lnTo>
                  <a:pt x="4599384" y="650427"/>
                </a:lnTo>
                <a:lnTo>
                  <a:pt x="2387155" y="2862656"/>
                </a:lnTo>
                <a:lnTo>
                  <a:pt x="2540651" y="2918836"/>
                </a:lnTo>
                <a:cubicBezTo>
                  <a:pt x="3197035" y="3196463"/>
                  <a:pt x="3657600" y="3846407"/>
                  <a:pt x="3657600" y="4603920"/>
                </a:cubicBezTo>
                <a:lnTo>
                  <a:pt x="2743200" y="4603920"/>
                </a:lnTo>
                <a:cubicBezTo>
                  <a:pt x="2743200" y="4098911"/>
                  <a:pt x="2333809" y="3689520"/>
                  <a:pt x="1828800" y="3689520"/>
                </a:cubicBezTo>
                <a:cubicBezTo>
                  <a:pt x="1765674" y="3689520"/>
                  <a:pt x="1704042" y="3695917"/>
                  <a:pt x="1644517" y="3708098"/>
                </a:cubicBezTo>
                <a:lnTo>
                  <a:pt x="1495437" y="3754375"/>
                </a:lnTo>
                <a:lnTo>
                  <a:pt x="1479386" y="3770425"/>
                </a:lnTo>
                <a:lnTo>
                  <a:pt x="1471231" y="3762270"/>
                </a:lnTo>
                <a:lnTo>
                  <a:pt x="1317550" y="3845685"/>
                </a:lnTo>
                <a:cubicBezTo>
                  <a:pt x="1074318" y="4010010"/>
                  <a:pt x="914400" y="4288289"/>
                  <a:pt x="914400" y="4603920"/>
                </a:cubicBezTo>
                <a:lnTo>
                  <a:pt x="0" y="4603920"/>
                </a:lnTo>
                <a:cubicBezTo>
                  <a:pt x="0" y="3972659"/>
                  <a:pt x="319837" y="3416099"/>
                  <a:pt x="806301" y="3087451"/>
                </a:cubicBezTo>
                <a:lnTo>
                  <a:pt x="946958" y="3001999"/>
                </a:lnTo>
                <a:close/>
              </a:path>
            </a:pathLst>
          </a:custGeom>
          <a:gradFill>
            <a:gsLst>
              <a:gs pos="4000">
                <a:srgbClr val="523089"/>
              </a:gs>
              <a:gs pos="85000">
                <a:srgbClr val="65ADA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字方塊 5">
            <a:extLst>
              <a:ext uri="{FF2B5EF4-FFF2-40B4-BE49-F238E27FC236}">
                <a16:creationId xmlns:a16="http://schemas.microsoft.com/office/drawing/2014/main" id="{89147BE2-A61D-4B22-85A3-76A599F34D44}"/>
              </a:ext>
            </a:extLst>
          </p:cNvPr>
          <p:cNvSpPr txBox="1"/>
          <p:nvPr/>
        </p:nvSpPr>
        <p:spPr>
          <a:xfrm>
            <a:off x="8187199" y="3139803"/>
            <a:ext cx="3327468" cy="861774"/>
          </a:xfrm>
          <a:prstGeom prst="rect">
            <a:avLst/>
          </a:prstGeom>
          <a:noFill/>
        </p:spPr>
        <p:txBody>
          <a:bodyPr wrap="square" rtlCol="0">
            <a:spAutoFit/>
          </a:bodyPr>
          <a:lstStyle/>
          <a:p>
            <a:r>
              <a:rPr lang="zh-TW" altLang="en-US" sz="5000" b="1" dirty="0">
                <a:solidFill>
                  <a:schemeClr val="tx2">
                    <a:lumMod val="75000"/>
                  </a:schemeClr>
                </a:solidFill>
                <a:latin typeface="微軟正黑體" panose="020B0604030504040204" pitchFamily="34" charset="-120"/>
                <a:ea typeface="微軟正黑體" panose="020B0604030504040204" pitchFamily="34" charset="-120"/>
              </a:rPr>
              <a:t>謝謝聆聽</a:t>
            </a:r>
          </a:p>
        </p:txBody>
      </p:sp>
      <p:cxnSp>
        <p:nvCxnSpPr>
          <p:cNvPr id="8" name="直線接點 7"/>
          <p:cNvCxnSpPr/>
          <p:nvPr/>
        </p:nvCxnSpPr>
        <p:spPr>
          <a:xfrm>
            <a:off x="8576733" y="4072467"/>
            <a:ext cx="3208867" cy="8466"/>
          </a:xfrm>
          <a:prstGeom prst="line">
            <a:avLst/>
          </a:prstGeom>
          <a:ln>
            <a:solidFill>
              <a:srgbClr val="554C9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20413462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2669</TotalTime>
  <Words>815</Words>
  <Application>Microsoft Office PowerPoint</Application>
  <PresentationFormat>寬螢幕</PresentationFormat>
  <Paragraphs>98</Paragraphs>
  <Slides>20</Slides>
  <Notes>0</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20</vt:i4>
      </vt:variant>
    </vt:vector>
  </HeadingPairs>
  <TitlesOfParts>
    <vt:vector size="32" baseType="lpstr">
      <vt:lpstr>OCR A Std</vt:lpstr>
      <vt:lpstr>Roboto Black</vt:lpstr>
      <vt:lpstr>Roboto Medium</vt:lpstr>
      <vt:lpstr>微軟正黑體</vt:lpstr>
      <vt:lpstr>新細明體</vt:lpstr>
      <vt:lpstr>Arial</vt:lpstr>
      <vt:lpstr>Calibri</vt:lpstr>
      <vt:lpstr>Calibri Light</vt:lpstr>
      <vt:lpstr>Lato</vt:lpstr>
      <vt:lpstr>Times New Roman</vt:lpstr>
      <vt:lpstr>Wingdings</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Riadi .</dc:creator>
  <cp:lastModifiedBy>心宿二 晉嘉</cp:lastModifiedBy>
  <cp:revision>165</cp:revision>
  <dcterms:created xsi:type="dcterms:W3CDTF">2017-12-23T21:53:23Z</dcterms:created>
  <dcterms:modified xsi:type="dcterms:W3CDTF">2026-09-28T16:58:07Z</dcterms:modified>
</cp:coreProperties>
</file>