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0"/>
  </p:notesMasterIdLst>
  <p:sldIdLst>
    <p:sldId id="256" r:id="rId2"/>
    <p:sldId id="347" r:id="rId3"/>
    <p:sldId id="348" r:id="rId4"/>
    <p:sldId id="349" r:id="rId5"/>
    <p:sldId id="350" r:id="rId6"/>
    <p:sldId id="351" r:id="rId7"/>
    <p:sldId id="352" r:id="rId8"/>
    <p:sldId id="353" r:id="rId9"/>
    <p:sldId id="355" r:id="rId10"/>
    <p:sldId id="356" r:id="rId11"/>
    <p:sldId id="357" r:id="rId12"/>
    <p:sldId id="360" r:id="rId13"/>
    <p:sldId id="362" r:id="rId14"/>
    <p:sldId id="363" r:id="rId15"/>
    <p:sldId id="364" r:id="rId16"/>
    <p:sldId id="361" r:id="rId17"/>
    <p:sldId id="395" r:id="rId18"/>
    <p:sldId id="308" r:id="rId19"/>
  </p:sldIdLst>
  <p:sldSz cx="9144000" cy="6858000" type="screen4x3"/>
  <p:notesSz cx="6858000" cy="9144000"/>
  <p:defaultTextStyle>
    <a:defPPr>
      <a:defRPr lang="zh-TW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7659" autoAdjust="0"/>
    <p:restoredTop sz="94660"/>
  </p:normalViewPr>
  <p:slideViewPr>
    <p:cSldViewPr>
      <p:cViewPr varScale="1">
        <p:scale>
          <a:sx n="73" d="100"/>
          <a:sy n="73" d="100"/>
        </p:scale>
        <p:origin x="1000" y="52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頁首版面配置區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TW" altLang="en-US"/>
          </a:p>
        </p:txBody>
      </p:sp>
      <p:sp>
        <p:nvSpPr>
          <p:cNvPr id="3" name="日期版面配置區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803BA1F-0754-464E-9E67-EB82C43B1EE0}" type="datetimeFigureOut">
              <a:rPr lang="zh-TW" altLang="en-US" smtClean="0"/>
              <a:pPr/>
              <a:t>2026/9/29</a:t>
            </a:fld>
            <a:endParaRPr lang="zh-TW" altLang="en-US"/>
          </a:p>
        </p:txBody>
      </p:sp>
      <p:sp>
        <p:nvSpPr>
          <p:cNvPr id="4" name="投影片圖像版面配置區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TW" altLang="en-US"/>
          </a:p>
        </p:txBody>
      </p:sp>
      <p:sp>
        <p:nvSpPr>
          <p:cNvPr id="5" name="備忘稿版面配置區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TW" altLang="en-US"/>
          </a:p>
        </p:txBody>
      </p:sp>
      <p:sp>
        <p:nvSpPr>
          <p:cNvPr id="7" name="投影片編號版面配置區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37B08DE-0528-4064-BDEB-EE2365FC9E40}" type="slidenum">
              <a:rPr lang="zh-TW" altLang="en-US" smtClean="0"/>
              <a:pPr/>
              <a:t>‹#›</a:t>
            </a:fld>
            <a:endParaRPr lang="zh-TW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標題投影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圖片 6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7999"/>
          </a:xfrm>
          <a:prstGeom prst="rect">
            <a:avLst/>
          </a:prstGeom>
        </p:spPr>
      </p:pic>
      <p:sp>
        <p:nvSpPr>
          <p:cNvPr id="2" name="標題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副標題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zh-TW" altLang="en-US"/>
              <a:t>按一下以編輯母片副標題樣式</a:t>
            </a:r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92D211-C535-43BB-9CEB-A102680798E1}" type="datetimeFigureOut">
              <a:rPr lang="zh-TW" altLang="en-US" smtClean="0"/>
              <a:pPr/>
              <a:t>2026/9/29</a:t>
            </a:fld>
            <a:endParaRPr lang="zh-TW" alt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C147BD-F43C-426F-A176-6F785A4ABD07}" type="slidenum">
              <a:rPr lang="zh-TW" altLang="en-US" smtClean="0"/>
              <a:pPr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30167768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標題及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圖片 6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7999"/>
          </a:xfrm>
          <a:prstGeom prst="rect">
            <a:avLst/>
          </a:prstGeom>
        </p:spPr>
      </p:pic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92D211-C535-43BB-9CEB-A102680798E1}" type="datetimeFigureOut">
              <a:rPr lang="zh-TW" altLang="en-US" smtClean="0"/>
              <a:pPr/>
              <a:t>2026/9/29</a:t>
            </a:fld>
            <a:endParaRPr lang="zh-TW" alt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C147BD-F43C-426F-A176-6F785A4ABD07}" type="slidenum">
              <a:rPr lang="zh-TW" altLang="en-US" smtClean="0"/>
              <a:pPr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402768772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章節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圖片 6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7999"/>
          </a:xfrm>
          <a:prstGeom prst="rect">
            <a:avLst/>
          </a:prstGeom>
        </p:spPr>
      </p:pic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TW" altLang="en-US"/>
              <a:t>按一下以編輯母片文字樣式</a:t>
            </a:r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92D211-C535-43BB-9CEB-A102680798E1}" type="datetimeFigureOut">
              <a:rPr lang="zh-TW" altLang="en-US" smtClean="0"/>
              <a:pPr/>
              <a:t>2026/9/29</a:t>
            </a:fld>
            <a:endParaRPr lang="zh-TW" alt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C147BD-F43C-426F-A176-6F785A4ABD07}" type="slidenum">
              <a:rPr lang="zh-TW" altLang="en-US" smtClean="0"/>
              <a:pPr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87589532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兩項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圖片 7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7999"/>
          </a:xfrm>
          <a:prstGeom prst="rect">
            <a:avLst/>
          </a:prstGeom>
        </p:spPr>
      </p:pic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內容版面配置區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4" name="內容版面配置區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5" name="日期版面配置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92D211-C535-43BB-9CEB-A102680798E1}" type="datetimeFigureOut">
              <a:rPr lang="zh-TW" altLang="en-US" smtClean="0"/>
              <a:pPr/>
              <a:t>2026/9/29</a:t>
            </a:fld>
            <a:endParaRPr lang="zh-TW" altLang="en-US"/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7" name="投影片編號版面配置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C147BD-F43C-426F-A176-6F785A4ABD07}" type="slidenum">
              <a:rPr lang="zh-TW" altLang="en-US" smtClean="0"/>
              <a:pPr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16205554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對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圖片 9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7999"/>
          </a:xfrm>
          <a:prstGeom prst="rect">
            <a:avLst/>
          </a:prstGeom>
        </p:spPr>
      </p:pic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TW" altLang="en-US"/>
              <a:t>按一下以編輯母片文字樣式</a:t>
            </a:r>
          </a:p>
        </p:txBody>
      </p:sp>
      <p:sp>
        <p:nvSpPr>
          <p:cNvPr id="4" name="內容版面配置區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5" name="文字版面配置區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TW" altLang="en-US"/>
              <a:t>按一下以編輯母片文字樣式</a:t>
            </a:r>
          </a:p>
        </p:txBody>
      </p:sp>
      <p:sp>
        <p:nvSpPr>
          <p:cNvPr id="6" name="內容版面配置區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7" name="日期版面配置區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92D211-C535-43BB-9CEB-A102680798E1}" type="datetimeFigureOut">
              <a:rPr lang="zh-TW" altLang="en-US" smtClean="0"/>
              <a:pPr/>
              <a:t>2026/9/29</a:t>
            </a:fld>
            <a:endParaRPr lang="zh-TW" altLang="en-US"/>
          </a:p>
        </p:txBody>
      </p:sp>
      <p:sp>
        <p:nvSpPr>
          <p:cNvPr id="8" name="頁尾版面配置區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9" name="投影片編號版面配置區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C147BD-F43C-426F-A176-6F785A4ABD07}" type="slidenum">
              <a:rPr lang="zh-TW" altLang="en-US" smtClean="0"/>
              <a:pPr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15032532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只有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圖片 5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7999"/>
          </a:xfrm>
          <a:prstGeom prst="rect">
            <a:avLst/>
          </a:prstGeom>
        </p:spPr>
      </p:pic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日期版面配置區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92D211-C535-43BB-9CEB-A102680798E1}" type="datetimeFigureOut">
              <a:rPr lang="zh-TW" altLang="en-US" smtClean="0"/>
              <a:pPr/>
              <a:t>2026/9/29</a:t>
            </a:fld>
            <a:endParaRPr lang="zh-TW" altLang="en-US"/>
          </a:p>
        </p:txBody>
      </p:sp>
      <p:sp>
        <p:nvSpPr>
          <p:cNvPr id="4" name="頁尾版面配置區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5" name="投影片編號版面配置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C147BD-F43C-426F-A176-6F785A4ABD07}" type="slidenum">
              <a:rPr lang="zh-TW" altLang="en-US" smtClean="0"/>
              <a:pPr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423220429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含標題的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圖片 7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7999"/>
          </a:xfrm>
          <a:prstGeom prst="rect">
            <a:avLst/>
          </a:prstGeom>
        </p:spPr>
      </p:pic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4" name="文字版面配置區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TW" altLang="en-US"/>
              <a:t>按一下以編輯母片文字樣式</a:t>
            </a:r>
          </a:p>
        </p:txBody>
      </p:sp>
      <p:sp>
        <p:nvSpPr>
          <p:cNvPr id="5" name="日期版面配置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92D211-C535-43BB-9CEB-A102680798E1}" type="datetimeFigureOut">
              <a:rPr lang="zh-TW" altLang="en-US" smtClean="0"/>
              <a:pPr/>
              <a:t>2026/9/29</a:t>
            </a:fld>
            <a:endParaRPr lang="zh-TW" altLang="en-US"/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7" name="投影片編號版面配置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C147BD-F43C-426F-A176-6F785A4ABD07}" type="slidenum">
              <a:rPr lang="zh-TW" altLang="en-US" smtClean="0"/>
              <a:pPr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417442495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含標題的圖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圖片 7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7999"/>
          </a:xfrm>
          <a:prstGeom prst="rect">
            <a:avLst/>
          </a:prstGeom>
        </p:spPr>
      </p:pic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圖片版面配置區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TW" altLang="en-US"/>
          </a:p>
        </p:txBody>
      </p:sp>
      <p:sp>
        <p:nvSpPr>
          <p:cNvPr id="4" name="文字版面配置區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TW" altLang="en-US"/>
              <a:t>按一下以編輯母片文字樣式</a:t>
            </a:r>
          </a:p>
        </p:txBody>
      </p:sp>
      <p:sp>
        <p:nvSpPr>
          <p:cNvPr id="5" name="日期版面配置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92D211-C535-43BB-9CEB-A102680798E1}" type="datetimeFigureOut">
              <a:rPr lang="zh-TW" altLang="en-US" smtClean="0"/>
              <a:pPr/>
              <a:t>2026/9/29</a:t>
            </a:fld>
            <a:endParaRPr lang="zh-TW" altLang="en-US"/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7" name="投影片編號版面配置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C147BD-F43C-426F-A176-6F785A4ABD07}" type="slidenum">
              <a:rPr lang="zh-TW" altLang="en-US" smtClean="0"/>
              <a:pPr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31566847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標題及直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圖片 6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7999"/>
          </a:xfrm>
          <a:prstGeom prst="rect">
            <a:avLst/>
          </a:prstGeom>
        </p:spPr>
      </p:pic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直排文字版面配置區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92D211-C535-43BB-9CEB-A102680798E1}" type="datetimeFigureOut">
              <a:rPr lang="zh-TW" altLang="en-US" smtClean="0"/>
              <a:pPr/>
              <a:t>2026/9/29</a:t>
            </a:fld>
            <a:endParaRPr lang="zh-TW" alt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C147BD-F43C-426F-A176-6F785A4ABD07}" type="slidenum">
              <a:rPr lang="zh-TW" altLang="en-US" smtClean="0"/>
              <a:pPr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41988493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直排標題及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圖片 6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7999"/>
          </a:xfrm>
          <a:prstGeom prst="rect">
            <a:avLst/>
          </a:prstGeom>
        </p:spPr>
      </p:pic>
      <p:sp>
        <p:nvSpPr>
          <p:cNvPr id="2" name="直排標題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直排文字版面配置區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92D211-C535-43BB-9CEB-A102680798E1}" type="datetimeFigureOut">
              <a:rPr lang="zh-TW" altLang="en-US" smtClean="0"/>
              <a:pPr/>
              <a:t>2026/9/29</a:t>
            </a:fld>
            <a:endParaRPr lang="zh-TW" alt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C147BD-F43C-426F-A176-6F785A4ABD07}" type="slidenum">
              <a:rPr lang="zh-TW" altLang="en-US" smtClean="0"/>
              <a:pPr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79419475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_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图片 8">
            <a:extLst>
              <a:ext uri="{FF2B5EF4-FFF2-40B4-BE49-F238E27FC236}">
                <a16:creationId xmlns:a16="http://schemas.microsoft.com/office/drawing/2014/main" id="{62186FC8-896B-47F6-A56D-AD8234517099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1881578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4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版面配置區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992D211-C535-43BB-9CEB-A102680798E1}" type="datetimeFigureOut">
              <a:rPr lang="zh-TW" altLang="en-US" smtClean="0"/>
              <a:pPr/>
              <a:t>2026/9/29</a:t>
            </a:fld>
            <a:endParaRPr lang="zh-TW" alt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2C147BD-F43C-426F-A176-6F785A4ABD07}" type="slidenum">
              <a:rPr lang="zh-TW" altLang="en-US" smtClean="0"/>
              <a:pPr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07706776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6" r:id="rId7"/>
    <p:sldLayoutId id="2147483657" r:id="rId8"/>
    <p:sldLayoutId id="2147483658" r:id="rId9"/>
    <p:sldLayoutId id="2147483659" r:id="rId10"/>
    <p:sldLayoutId id="2147483660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TW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1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1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11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11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11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1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11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11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11.xml"/><Relationship Id="rId4" Type="http://schemas.openxmlformats.org/officeDocument/2006/relationships/image" Target="../media/image17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11.xml"/><Relationship Id="rId5" Type="http://schemas.openxmlformats.org/officeDocument/2006/relationships/image" Target="../media/image21.png"/><Relationship Id="rId4" Type="http://schemas.openxmlformats.org/officeDocument/2006/relationships/image" Target="../media/image20.png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11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ctrTitle"/>
          </p:nvPr>
        </p:nvSpPr>
        <p:spPr>
          <a:xfrm>
            <a:off x="785786" y="1214422"/>
            <a:ext cx="7772400" cy="1470025"/>
          </a:xfrm>
        </p:spPr>
        <p:txBody>
          <a:bodyPr/>
          <a:lstStyle/>
          <a:p>
            <a:pPr algn="l"/>
            <a:r>
              <a:rPr lang="zh-TW" altLang="en-US" b="1" dirty="0">
                <a:solidFill>
                  <a:schemeClr val="accent5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軟正黑體" pitchFamily="34" charset="-120"/>
                <a:ea typeface="微軟正黑體" pitchFamily="34" charset="-120"/>
              </a:rPr>
              <a:t>應用影像紀錄</a:t>
            </a:r>
          </a:p>
        </p:txBody>
      </p:sp>
      <p:sp>
        <p:nvSpPr>
          <p:cNvPr id="3" name="副標題 2"/>
          <p:cNvSpPr>
            <a:spLocks noGrp="1"/>
          </p:cNvSpPr>
          <p:nvPr>
            <p:ph type="subTitle" idx="1"/>
          </p:nvPr>
        </p:nvSpPr>
        <p:spPr>
          <a:xfrm>
            <a:off x="785786" y="2857496"/>
            <a:ext cx="7429552" cy="1395410"/>
          </a:xfrm>
        </p:spPr>
        <p:txBody>
          <a:bodyPr>
            <a:normAutofit/>
          </a:bodyPr>
          <a:lstStyle/>
          <a:p>
            <a:pPr algn="l"/>
            <a:r>
              <a:rPr lang="zh-TW" altLang="en-US" sz="2600" dirty="0">
                <a:latin typeface="微軟正黑體" pitchFamily="34" charset="-120"/>
                <a:ea typeface="微軟正黑體" pitchFamily="34" charset="-120"/>
              </a:rPr>
              <a:t>國立屏東大學文化創意產業學系教授</a:t>
            </a:r>
            <a:endParaRPr lang="en-US" altLang="zh-TW" sz="2600" dirty="0">
              <a:latin typeface="微軟正黑體" pitchFamily="34" charset="-120"/>
              <a:ea typeface="微軟正黑體" pitchFamily="34" charset="-120"/>
            </a:endParaRPr>
          </a:p>
          <a:p>
            <a:pPr algn="l"/>
            <a:r>
              <a:rPr lang="zh-TW" altLang="en-US" sz="2800" b="1" dirty="0">
                <a:latin typeface="微軟正黑體" pitchFamily="34" charset="-120"/>
                <a:ea typeface="微軟正黑體" pitchFamily="34" charset="-120"/>
              </a:rPr>
              <a:t>葉晉嘉</a:t>
            </a:r>
          </a:p>
        </p:txBody>
      </p:sp>
    </p:spTree>
    <p:extLst>
      <p:ext uri="{BB962C8B-B14F-4D97-AF65-F5344CB8AC3E}">
        <p14:creationId xmlns:p14="http://schemas.microsoft.com/office/powerpoint/2010/main" val="79015553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:cut/>
      </p:transition>
    </mc:Choice>
    <mc:Fallback xmlns="">
      <p:transition spd="slow">
        <p:cut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文字方塊 4">
            <a:extLst>
              <a:ext uri="{FF2B5EF4-FFF2-40B4-BE49-F238E27FC236}">
                <a16:creationId xmlns:a16="http://schemas.microsoft.com/office/drawing/2014/main" id="{E76210BD-A64D-4225-8435-C9C53CA3994E}"/>
              </a:ext>
            </a:extLst>
          </p:cNvPr>
          <p:cNvSpPr txBox="1"/>
          <p:nvPr/>
        </p:nvSpPr>
        <p:spPr>
          <a:xfrm>
            <a:off x="712719" y="2674560"/>
            <a:ext cx="4557506" cy="133882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zh-TW" altLang="en-US" sz="4050" b="1" kern="100" dirty="0">
                <a:solidFill>
                  <a:srgbClr val="767171"/>
                </a:solidFill>
                <a:latin typeface="微軟正黑體" panose="020B0604030504040204" pitchFamily="34" charset="-120"/>
                <a:ea typeface="微軟正黑體" panose="020B0604030504040204" pitchFamily="34" charset="-120"/>
                <a:cs typeface="Calibri" panose="020F0502020204030204" pitchFamily="34" charset="0"/>
              </a:rPr>
              <a:t>下列照片給你什麼樣的感覺呢</a:t>
            </a:r>
            <a:r>
              <a:rPr lang="en-US" altLang="zh-TW" sz="4050" b="1" kern="100" dirty="0">
                <a:solidFill>
                  <a:srgbClr val="767171"/>
                </a:solidFill>
                <a:latin typeface="微軟正黑體" panose="020B0604030504040204" pitchFamily="34" charset="-120"/>
                <a:ea typeface="微軟正黑體" panose="020B0604030504040204" pitchFamily="34" charset="-120"/>
                <a:cs typeface="Calibri" panose="020F0502020204030204" pitchFamily="34" charset="0"/>
              </a:rPr>
              <a:t>?</a:t>
            </a:r>
          </a:p>
        </p:txBody>
      </p:sp>
    </p:spTree>
    <p:extLst>
      <p:ext uri="{BB962C8B-B14F-4D97-AF65-F5344CB8AC3E}">
        <p14:creationId xmlns:p14="http://schemas.microsoft.com/office/powerpoint/2010/main" val="410763336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圖片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81413" y="857251"/>
            <a:ext cx="8410989" cy="504659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6183681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:cut/>
      </p:transition>
    </mc:Choice>
    <mc:Fallback xmlns="">
      <p:transition spd="slow">
        <p:cut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圖片 3" descr="一張含有 牆, 室內, 臥室 的圖片&#10;&#10;自動產生的描述">
            <a:extLst>
              <a:ext uri="{FF2B5EF4-FFF2-40B4-BE49-F238E27FC236}">
                <a16:creationId xmlns:a16="http://schemas.microsoft.com/office/drawing/2014/main" id="{D869AFDB-C589-4C75-9C69-C99044BDFD3F}"/>
              </a:ext>
            </a:extLst>
          </p:cNvPr>
          <p:cNvPicPr/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9"/>
          <a:stretch/>
        </p:blipFill>
        <p:spPr bwMode="auto">
          <a:xfrm>
            <a:off x="15" y="858211"/>
            <a:ext cx="9143985" cy="5142539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179150507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圖片 4" descr="一張含有 文字, 月台, 控制台 的圖片&#10;&#10;自動產生的描述">
            <a:extLst>
              <a:ext uri="{FF2B5EF4-FFF2-40B4-BE49-F238E27FC236}">
                <a16:creationId xmlns:a16="http://schemas.microsoft.com/office/drawing/2014/main" id="{BA63BA19-8DF7-40C1-8525-1B56DCB75966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11980" r="11980"/>
          <a:stretch/>
        </p:blipFill>
        <p:spPr>
          <a:xfrm>
            <a:off x="1747842" y="1339850"/>
            <a:ext cx="5648317" cy="41783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5558984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圖片 5" descr="C:\Users\user\Desktop\美感\光線\藍光舞池燈01.jpg"/>
          <p:cNvPicPr/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8931" y="857250"/>
            <a:ext cx="7715249" cy="514350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38938743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圖片 3" descr="一張含有 室內 的圖片&#10;&#10;自動產生的描述">
            <a:extLst>
              <a:ext uri="{FF2B5EF4-FFF2-40B4-BE49-F238E27FC236}">
                <a16:creationId xmlns:a16="http://schemas.microsoft.com/office/drawing/2014/main" id="{2C6A95DE-06F2-4422-956E-BC1A4AEFA5A8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b="15746"/>
          <a:stretch/>
        </p:blipFill>
        <p:spPr>
          <a:xfrm>
            <a:off x="15" y="858211"/>
            <a:ext cx="9143985" cy="51425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3253638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圖片 1" descr="一張含有 牆, 室內, 燈, 點燃 的圖片&#10;&#10;自動產生的描述">
            <a:extLst>
              <a:ext uri="{FF2B5EF4-FFF2-40B4-BE49-F238E27FC236}">
                <a16:creationId xmlns:a16="http://schemas.microsoft.com/office/drawing/2014/main" id="{2B8A759C-8856-4A95-82D5-B204ACD16D49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t="8799" b="6947"/>
          <a:stretch/>
        </p:blipFill>
        <p:spPr>
          <a:xfrm>
            <a:off x="15" y="896311"/>
            <a:ext cx="9143985" cy="51425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2817505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文字方塊 4">
            <a:extLst>
              <a:ext uri="{FF2B5EF4-FFF2-40B4-BE49-F238E27FC236}">
                <a16:creationId xmlns:a16="http://schemas.microsoft.com/office/drawing/2014/main" id="{E76210BD-A64D-4225-8435-C9C53CA3994E}"/>
              </a:ext>
            </a:extLst>
          </p:cNvPr>
          <p:cNvSpPr txBox="1"/>
          <p:nvPr/>
        </p:nvSpPr>
        <p:spPr>
          <a:xfrm>
            <a:off x="712719" y="2674560"/>
            <a:ext cx="4557506" cy="71558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zh-TW" altLang="en-US" sz="4050" b="1" kern="100" dirty="0">
                <a:solidFill>
                  <a:srgbClr val="767171"/>
                </a:solidFill>
                <a:latin typeface="微軟正黑體" panose="020B0604030504040204" pitchFamily="34" charset="-120"/>
                <a:ea typeface="微軟正黑體" panose="020B0604030504040204" pitchFamily="34" charset="-120"/>
                <a:cs typeface="Calibri" panose="020F0502020204030204" pitchFamily="34" charset="0"/>
              </a:rPr>
              <a:t>認識色溫</a:t>
            </a:r>
            <a:endParaRPr lang="en-US" altLang="zh-TW" sz="4050" b="1" kern="100" dirty="0">
              <a:solidFill>
                <a:srgbClr val="767171"/>
              </a:solidFill>
              <a:latin typeface="微軟正黑體" panose="020B0604030504040204" pitchFamily="34" charset="-120"/>
              <a:ea typeface="微軟正黑體" panose="020B0604030504040204" pitchFamily="34" charset="-12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65886908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圖片 1">
            <a:extLst>
              <a:ext uri="{FF2B5EF4-FFF2-40B4-BE49-F238E27FC236}">
                <a16:creationId xmlns:a16="http://schemas.microsoft.com/office/drawing/2014/main" id="{D2379048-AA40-47EA-B520-D8A611B699A9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r="15540"/>
          <a:stretch/>
        </p:blipFill>
        <p:spPr>
          <a:xfrm>
            <a:off x="15" y="858211"/>
            <a:ext cx="9143985" cy="51425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0345135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圖片 1" descr="一張含有 文字 的圖片&#10;&#10;自動產生的描述">
            <a:extLst>
              <a:ext uri="{FF2B5EF4-FFF2-40B4-BE49-F238E27FC236}">
                <a16:creationId xmlns:a16="http://schemas.microsoft.com/office/drawing/2014/main" id="{89BCA85E-C79E-4053-B5D3-55C3EFDD239C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25764"/>
          <a:stretch/>
        </p:blipFill>
        <p:spPr>
          <a:xfrm>
            <a:off x="15" y="858211"/>
            <a:ext cx="9143985" cy="51425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2536020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dirty="0"/>
              <a:t>白平衡</a:t>
            </a:r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zh-TW" altLang="en-US"/>
          </a:p>
        </p:txBody>
      </p:sp>
      <p:pic>
        <p:nvPicPr>
          <p:cNvPr id="47106" name="Picture 2" descr="「白平衡」的圖片搜尋結果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714480" y="1714488"/>
            <a:ext cx="5715000" cy="4610100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244053751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:cut/>
      </p:transition>
    </mc:Choice>
    <mc:Fallback xmlns="">
      <p:transition spd="slow">
        <p:cut/>
      </p:transition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zh-TW" altLang="en-US"/>
          </a:p>
        </p:txBody>
      </p:sp>
      <p:pic>
        <p:nvPicPr>
          <p:cNvPr id="49154" name="Picture 2" descr="「白平衡」的圖片搜尋結果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2428868"/>
            <a:ext cx="9001188" cy="3578251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102894776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:cut/>
      </p:transition>
    </mc:Choice>
    <mc:Fallback xmlns="">
      <p:transition spd="slow">
        <p:cut/>
      </p:transition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zh-TW" altLang="en-US"/>
          </a:p>
        </p:txBody>
      </p:sp>
      <p:pic>
        <p:nvPicPr>
          <p:cNvPr id="57346" name="Picture 2" descr="「白平衡」的圖片搜尋結果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285852" y="1285860"/>
            <a:ext cx="6478702" cy="4848230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288752493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:cut/>
      </p:transition>
    </mc:Choice>
    <mc:Fallback xmlns="">
      <p:transition spd="slow">
        <p:cut/>
      </p:transition>
    </mc:Fallback>
  </mc:AlternateContent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圖片 6">
            <a:extLst>
              <a:ext uri="{FF2B5EF4-FFF2-40B4-BE49-F238E27FC236}">
                <a16:creationId xmlns:a16="http://schemas.microsoft.com/office/drawing/2014/main" id="{338F2B43-5F58-4577-9258-041571357CE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363633"/>
            <a:ext cx="3965231" cy="2637118"/>
          </a:xfrm>
          <a:prstGeom prst="rect">
            <a:avLst/>
          </a:prstGeom>
        </p:spPr>
      </p:pic>
      <p:sp>
        <p:nvSpPr>
          <p:cNvPr id="4" name="文字方塊 3">
            <a:extLst>
              <a:ext uri="{FF2B5EF4-FFF2-40B4-BE49-F238E27FC236}">
                <a16:creationId xmlns:a16="http://schemas.microsoft.com/office/drawing/2014/main" id="{07D818AB-580C-4422-8160-42C8CDB721E9}"/>
              </a:ext>
            </a:extLst>
          </p:cNvPr>
          <p:cNvSpPr txBox="1"/>
          <p:nvPr/>
        </p:nvSpPr>
        <p:spPr>
          <a:xfrm>
            <a:off x="4079531" y="4639030"/>
            <a:ext cx="7191375" cy="86177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ts val="3000"/>
              </a:lnSpc>
            </a:pPr>
            <a:r>
              <a:rPr lang="zh-TW" altLang="en-US" sz="2100" kern="100" dirty="0">
                <a:latin typeface="Times New Roman" panose="02020603050405020304" pitchFamily="18" charset="0"/>
                <a:ea typeface="微軟正黑體" panose="020B0604030504040204" pitchFamily="34" charset="-120"/>
              </a:rPr>
              <a:t>即使</a:t>
            </a:r>
            <a:r>
              <a:rPr lang="zh-TW" altLang="en-US" sz="2100" kern="100" dirty="0">
                <a:solidFill>
                  <a:schemeClr val="accent1"/>
                </a:solidFill>
                <a:latin typeface="Times New Roman" panose="02020603050405020304" pitchFamily="18" charset="0"/>
                <a:ea typeface="微軟正黑體" panose="020B0604030504040204" pitchFamily="34" charset="-120"/>
              </a:rPr>
              <a:t>相同的空間</a:t>
            </a:r>
            <a:r>
              <a:rPr lang="zh-TW" altLang="en-US" sz="2100" kern="100" dirty="0">
                <a:latin typeface="Times New Roman" panose="02020603050405020304" pitchFamily="18" charset="0"/>
                <a:ea typeface="微軟正黑體" panose="020B0604030504040204" pitchFamily="34" charset="-120"/>
              </a:rPr>
              <a:t>，</a:t>
            </a:r>
            <a:endParaRPr lang="en-US" altLang="zh-TW" sz="2100" kern="100" dirty="0">
              <a:latin typeface="Times New Roman" panose="02020603050405020304" pitchFamily="18" charset="0"/>
              <a:ea typeface="微軟正黑體" panose="020B0604030504040204" pitchFamily="34" charset="-120"/>
            </a:endParaRPr>
          </a:p>
          <a:p>
            <a:pPr>
              <a:lnSpc>
                <a:spcPts val="3000"/>
              </a:lnSpc>
            </a:pPr>
            <a:r>
              <a:rPr lang="zh-TW" altLang="en-US" sz="2100" kern="100" dirty="0">
                <a:latin typeface="Times New Roman" panose="02020603050405020304" pitchFamily="18" charset="0"/>
                <a:ea typeface="微軟正黑體" panose="020B0604030504040204" pitchFamily="34" charset="-120"/>
              </a:rPr>
              <a:t>對於不同色溫的燈光也會產生</a:t>
            </a:r>
            <a:r>
              <a:rPr lang="zh-TW" altLang="en-US" sz="2100" kern="100" dirty="0">
                <a:solidFill>
                  <a:schemeClr val="accent1"/>
                </a:solidFill>
                <a:latin typeface="Times New Roman" panose="02020603050405020304" pitchFamily="18" charset="0"/>
                <a:ea typeface="微軟正黑體" panose="020B0604030504040204" pitchFamily="34" charset="-120"/>
              </a:rPr>
              <a:t>不同的感受</a:t>
            </a:r>
            <a:r>
              <a:rPr lang="zh-TW" altLang="en-US" sz="2100" kern="100" dirty="0">
                <a:latin typeface="Times New Roman" panose="02020603050405020304" pitchFamily="18" charset="0"/>
                <a:ea typeface="微軟正黑體" panose="020B0604030504040204" pitchFamily="34" charset="-120"/>
              </a:rPr>
              <a:t>。</a:t>
            </a:r>
          </a:p>
        </p:txBody>
      </p:sp>
      <p:pic>
        <p:nvPicPr>
          <p:cNvPr id="5" name="圖片 4">
            <a:extLst>
              <a:ext uri="{FF2B5EF4-FFF2-40B4-BE49-F238E27FC236}">
                <a16:creationId xmlns:a16="http://schemas.microsoft.com/office/drawing/2014/main" id="{203BB46E-586B-4BA8-995A-BE7AFD9349C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857250"/>
            <a:ext cx="3965231" cy="2643488"/>
          </a:xfrm>
          <a:prstGeom prst="rect">
            <a:avLst/>
          </a:prstGeom>
        </p:spPr>
      </p:pic>
      <p:pic>
        <p:nvPicPr>
          <p:cNvPr id="6" name="圖片 5">
            <a:extLst>
              <a:ext uri="{FF2B5EF4-FFF2-40B4-BE49-F238E27FC236}">
                <a16:creationId xmlns:a16="http://schemas.microsoft.com/office/drawing/2014/main" id="{67F8425D-B4A6-46A2-B4C6-2B4DD5A8EA77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965230" y="843970"/>
            <a:ext cx="5178770" cy="345251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5094591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圖片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16058" y="1289913"/>
            <a:ext cx="2898034" cy="2170728"/>
          </a:xfrm>
          <a:prstGeom prst="rect">
            <a:avLst/>
          </a:prstGeom>
        </p:spPr>
      </p:pic>
      <p:pic>
        <p:nvPicPr>
          <p:cNvPr id="3" name="圖片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794265" y="1289914"/>
            <a:ext cx="3859072" cy="2170728"/>
          </a:xfrm>
          <a:prstGeom prst="rect">
            <a:avLst/>
          </a:prstGeom>
        </p:spPr>
      </p:pic>
      <p:pic>
        <p:nvPicPr>
          <p:cNvPr id="4" name="圖片 3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16058" y="3698133"/>
            <a:ext cx="2921069" cy="2190802"/>
          </a:xfrm>
          <a:prstGeom prst="rect">
            <a:avLst/>
          </a:prstGeom>
        </p:spPr>
      </p:pic>
      <p:pic>
        <p:nvPicPr>
          <p:cNvPr id="5" name="圖片 4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794265" y="3597611"/>
            <a:ext cx="3859072" cy="229132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7335527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:cut/>
      </p:transition>
    </mc:Choice>
    <mc:Fallback xmlns="">
      <p:transition spd="slow">
        <p:cut/>
      </p:transition>
    </mc:Fallback>
  </mc:AlternateContent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圖片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59632" y="38200"/>
            <a:ext cx="6768752" cy="676875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5065844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:cut/>
      </p:transition>
    </mc:Choice>
    <mc:Fallback xmlns="">
      <p:transition spd="slow">
        <p:cut/>
      </p:transition>
    </mc:Fallback>
  </mc:AlternateContent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ctrTitle"/>
          </p:nvPr>
        </p:nvSpPr>
        <p:spPr>
          <a:xfrm>
            <a:off x="785786" y="1214422"/>
            <a:ext cx="7772400" cy="1470025"/>
          </a:xfrm>
        </p:spPr>
        <p:txBody>
          <a:bodyPr/>
          <a:lstStyle/>
          <a:p>
            <a:pPr algn="l"/>
            <a:r>
              <a:rPr lang="zh-TW" altLang="en-US" b="1" dirty="0">
                <a:latin typeface="微軟正黑體" pitchFamily="34" charset="-120"/>
                <a:ea typeface="微軟正黑體" pitchFamily="34" charset="-120"/>
              </a:rPr>
              <a:t>分享完了，準備開心拍照</a:t>
            </a:r>
          </a:p>
        </p:txBody>
      </p:sp>
      <p:sp>
        <p:nvSpPr>
          <p:cNvPr id="4" name="副標題 3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79015553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:cut/>
      </p:transition>
    </mc:Choice>
    <mc:Fallback xmlns="">
      <p:transition spd="slow">
        <p:cut/>
      </p:transition>
    </mc:Fallback>
  </mc:AlternateContent>
</p:sld>
</file>

<file path=ppt/theme/theme1.xml><?xml version="1.0" encoding="utf-8"?>
<a:theme xmlns:a="http://schemas.openxmlformats.org/drawingml/2006/main" name="Office 佈景主題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佈景主題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1317</TotalTime>
  <Words>54</Words>
  <Application>Microsoft Office PowerPoint</Application>
  <PresentationFormat>如螢幕大小 (4:3)</PresentationFormat>
  <Paragraphs>9</Paragraphs>
  <Slides>18</Slides>
  <Notes>0</Notes>
  <HiddenSlides>0</HiddenSlides>
  <MMClips>0</MMClips>
  <ScaleCrop>false</ScaleCrop>
  <HeadingPairs>
    <vt:vector size="6" baseType="variant">
      <vt:variant>
        <vt:lpstr>使用字型</vt:lpstr>
      </vt:variant>
      <vt:variant>
        <vt:i4>5</vt:i4>
      </vt:variant>
      <vt:variant>
        <vt:lpstr>佈景主題</vt:lpstr>
      </vt:variant>
      <vt:variant>
        <vt:i4>1</vt:i4>
      </vt:variant>
      <vt:variant>
        <vt:lpstr>投影片標題</vt:lpstr>
      </vt:variant>
      <vt:variant>
        <vt:i4>18</vt:i4>
      </vt:variant>
    </vt:vector>
  </HeadingPairs>
  <TitlesOfParts>
    <vt:vector size="24" baseType="lpstr">
      <vt:lpstr>微軟正黑體</vt:lpstr>
      <vt:lpstr>新細明體</vt:lpstr>
      <vt:lpstr>Arial</vt:lpstr>
      <vt:lpstr>Calibri</vt:lpstr>
      <vt:lpstr>Times New Roman</vt:lpstr>
      <vt:lpstr>Office 佈景主題</vt:lpstr>
      <vt:lpstr>應用影像紀錄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白平衡</vt:lpstr>
      <vt:lpstr>PowerPoint 簡報</vt:lpstr>
      <vt:lpstr>PowerPoint 簡報</vt:lpstr>
      <vt:lpstr>PowerPoint 簡報</vt:lpstr>
      <vt:lpstr>PowerPoint 簡報</vt:lpstr>
      <vt:lpstr>PowerPoint 簡報</vt:lpstr>
      <vt:lpstr>分享完了，準備開心拍照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簡報</dc:title>
  <dc:creator>user</dc:creator>
  <cp:lastModifiedBy>心宿二 晉嘉</cp:lastModifiedBy>
  <cp:revision>94</cp:revision>
  <dcterms:created xsi:type="dcterms:W3CDTF">2015-06-26T07:04:42Z</dcterms:created>
  <dcterms:modified xsi:type="dcterms:W3CDTF">2026-09-28T17:01:49Z</dcterms:modified>
</cp:coreProperties>
</file>