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</p:sldIdLst>
  <p:sldSz cx="18288000" cy="10287000"/>
  <p:notesSz cx="6858000" cy="9144000"/>
  <p:embeddedFontLst>
    <p:embeddedFont>
      <p:font typeface="Comic Sans MS" panose="030F0902030302020204" pitchFamily="66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0" autoAdjust="0"/>
    <p:restoredTop sz="94667" autoAdjust="0"/>
  </p:normalViewPr>
  <p:slideViewPr>
    <p:cSldViewPr>
      <p:cViewPr varScale="1">
        <p:scale>
          <a:sx n="167" d="100"/>
          <a:sy n="167" d="100"/>
        </p:scale>
        <p:origin x="136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📚 AANVULLENDE TECHNOSKILLS:</a:t>
            </a:r>
          </a:p>
          <a:p>
            <a:r>
              <a:rPr lang="en-US"/>
              <a:t>·      TV088 – PLAATS- EN VORMTOLERANTIES</a:t>
            </a:r>
          </a:p>
          <a:p>
            <a:r>
              <a:rPr lang="en-US"/>
              <a:t>·      TV089 – PLAATWERK UITSLAGEN &amp; VORMEN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Later toevoegen:</a:t>
            </a:r>
          </a:p>
          <a:p>
            <a:r>
              <a:rPr lang="en-US"/>
              <a:t>📚 GEBRUIK:</a:t>
            </a:r>
          </a:p>
          <a:p>
            <a:r>
              <a:rPr lang="en-US"/>
              <a:t>· TECHNOSKILL TV009 – BOREN</a:t>
            </a:r>
          </a:p>
          <a:p>
            <a:r>
              <a:rPr lang="en-US"/>
              <a:t>· EVENTUEEL TV014 – AFBRAMEN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0.jp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781800" y="3485419"/>
            <a:ext cx="4009644" cy="6547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8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EVALUATIE</a:t>
            </a:r>
          </a:p>
        </p:txBody>
      </p:sp>
      <p:pic>
        <p:nvPicPr>
          <p:cNvPr id="25" name="Picture 24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0" name="Group 10">
            <a:extLst>
              <a:ext uri="{FF2B5EF4-FFF2-40B4-BE49-F238E27FC236}">
                <a16:creationId xmlns:a16="http://schemas.microsoft.com/office/drawing/2014/main" id="{0B2B91FE-D11F-5132-7780-CEED7A67A721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8296F3B8-C9F0-98A0-E8C4-C79B5EC3563A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4" name="Tijdelijke aanduiding voor dianummer 17">
            <a:extLst>
              <a:ext uri="{FF2B5EF4-FFF2-40B4-BE49-F238E27FC236}">
                <a16:creationId xmlns:a16="http://schemas.microsoft.com/office/drawing/2014/main" id="{A6ACEE3A-111F-B092-D2DA-54589B36E786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1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B546C5A4-B5D9-6215-AC30-8DCA52E4C834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634F3A34-A291-FF4F-5724-C32361C7C715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8 EVALUATIE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684038" y="2072012"/>
            <a:ext cx="8575262" cy="445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EVALUEER DE SPONSORING RELATIE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WAT GING GOED EN WAT KAN BETER?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HOE VRAAG JE FEEDBACK VAN SPONSORS?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HOE GEBRUIK JE INZICHTEN VOOR DE TOEKOMST?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HOE MAAK JE EEN EINDRAPPORTAGE?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82929" y="1028700"/>
            <a:ext cx="245059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INLEIDING</a:t>
            </a:r>
          </a:p>
        </p:txBody>
      </p:sp>
      <p:pic>
        <p:nvPicPr>
          <p:cNvPr id="36" name="Afbeelding 35">
            <a:extLst>
              <a:ext uri="{FF2B5EF4-FFF2-40B4-BE49-F238E27FC236}">
                <a16:creationId xmlns:a16="http://schemas.microsoft.com/office/drawing/2014/main" id="{7963E362-1B0D-A157-AA22-DFE12F2E5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20" y="1855900"/>
            <a:ext cx="7366000" cy="5067300"/>
          </a:xfrm>
          <a:prstGeom prst="rect">
            <a:avLst/>
          </a:prstGeom>
        </p:spPr>
      </p:pic>
      <p:pic>
        <p:nvPicPr>
          <p:cNvPr id="37" name="Picture 36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30" name="Group 10">
            <a:extLst>
              <a:ext uri="{FF2B5EF4-FFF2-40B4-BE49-F238E27FC236}">
                <a16:creationId xmlns:a16="http://schemas.microsoft.com/office/drawing/2014/main" id="{58A698C9-ABC1-8AAD-9BAD-925934B8BA64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083F5ED9-5B3B-2665-DBE8-54D00BD6B603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34" name="Tijdelijke aanduiding voor dianummer 17">
            <a:extLst>
              <a:ext uri="{FF2B5EF4-FFF2-40B4-BE49-F238E27FC236}">
                <a16:creationId xmlns:a16="http://schemas.microsoft.com/office/drawing/2014/main" id="{196A9065-729E-B1EB-0850-4638AF25BDED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2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id="{BC2B8B55-9855-0D83-821B-B580EFB4E7A0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33" name="TextBox 17">
            <a:extLst>
              <a:ext uri="{FF2B5EF4-FFF2-40B4-BE49-F238E27FC236}">
                <a16:creationId xmlns:a16="http://schemas.microsoft.com/office/drawing/2014/main" id="{91878C3A-8031-4A71-64CE-D6467D1F61EC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8 EVALUATIE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2399164" y="1429007"/>
            <a:ext cx="1946656" cy="830688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ANALYSE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30996" y="2322949"/>
            <a:ext cx="6354827" cy="663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ANALYSEER WAT GOED GING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ANALYSEER WAT BETER KAN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KIJK TERUG OP JE DOELEN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VERGELIJK RESULTATEN MET VERWACHTINGEN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241BE989-E5FA-0738-F544-449A1C0BB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559" y="2491658"/>
            <a:ext cx="5295900" cy="4597400"/>
          </a:xfrm>
          <a:prstGeom prst="rect">
            <a:avLst/>
          </a:prstGeom>
        </p:spPr>
      </p:pic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15" name="Group 10">
            <a:extLst>
              <a:ext uri="{FF2B5EF4-FFF2-40B4-BE49-F238E27FC236}">
                <a16:creationId xmlns:a16="http://schemas.microsoft.com/office/drawing/2014/main" id="{3939944C-84A7-81E7-09BF-D59118833ED4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AEEFE868-D244-6E8A-AAC6-DF455FEA36D0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9" name="Tijdelijke aanduiding voor dianummer 17">
            <a:extLst>
              <a:ext uri="{FF2B5EF4-FFF2-40B4-BE49-F238E27FC236}">
                <a16:creationId xmlns:a16="http://schemas.microsoft.com/office/drawing/2014/main" id="{55F75CDF-4EF5-2F19-161E-660A01D45488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3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E7090C82-7F3B-9B2B-DFC6-81BEC161ADBB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6AD1A1-EC0F-B13A-058C-C3CFD3D47835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8 EVALUATIE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281356" y="1028700"/>
            <a:ext cx="8628232" cy="62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FEEDBACK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20622" y="2069702"/>
            <a:ext cx="8549700" cy="3972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VRAAG FEEDBACK VAN SPONSORS OVER HUN ERVARING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GEBRUIK EEN KORTE ENQUÊTE OF GESPREK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LUISTER OPEN NAAR KRITIEK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BEDANK SPONSORS VOOR HUN FEEDBACK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BC4DFA27-C0FC-6014-B62E-3769BD8CA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790" y="2015716"/>
            <a:ext cx="6769100" cy="4749800"/>
          </a:xfrm>
          <a:prstGeom prst="rect">
            <a:avLst/>
          </a:prstGeom>
        </p:spPr>
      </p:pic>
      <p:pic>
        <p:nvPicPr>
          <p:cNvPr id="28" name="Picture 2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1" name="Group 10">
            <a:extLst>
              <a:ext uri="{FF2B5EF4-FFF2-40B4-BE49-F238E27FC236}">
                <a16:creationId xmlns:a16="http://schemas.microsoft.com/office/drawing/2014/main" id="{297BCE81-87DB-44A5-E123-716288091055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8351C237-8691-396C-F9B7-1D4491FC9B36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5" name="Tijdelijke aanduiding voor dianummer 17">
            <a:extLst>
              <a:ext uri="{FF2B5EF4-FFF2-40B4-BE49-F238E27FC236}">
                <a16:creationId xmlns:a16="http://schemas.microsoft.com/office/drawing/2014/main" id="{A41D4DF5-A476-AB7B-023D-BBFFEFF8AEC8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4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8A5138D0-F84F-08CC-2FE0-631B0EC3871F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90406834-D96F-271C-C802-228C4748B116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8 EVALUATIE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409927" y="2622804"/>
            <a:ext cx="8849373" cy="4072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GEBRUIK INZICHTEN VOOR VOLGENDE SPONSORRELATIES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NOTEER VERBETERPUNTEN IN EEN DOCUMENT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BESPREEK VERBETERINGEN MET JE TEAM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MAAK EEN ACTIEPLAN VOOR VOLGEND JAAR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1028700"/>
            <a:ext cx="295452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VERBETERING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88641" y="8069291"/>
            <a:ext cx="619318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 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43E4BF31-9DF2-847E-0849-DDE56CDBE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640" y="2844829"/>
            <a:ext cx="6883400" cy="5143500"/>
          </a:xfrm>
          <a:prstGeom prst="rect">
            <a:avLst/>
          </a:prstGeom>
        </p:spPr>
      </p:pic>
      <p:pic>
        <p:nvPicPr>
          <p:cNvPr id="30" name="Picture 29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3" name="Group 10">
            <a:extLst>
              <a:ext uri="{FF2B5EF4-FFF2-40B4-BE49-F238E27FC236}">
                <a16:creationId xmlns:a16="http://schemas.microsoft.com/office/drawing/2014/main" id="{B36B7938-3F27-594B-B9E5-F6B202019D1C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981B2C41-91D8-EAE1-FAD0-F5AFF671FF1F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7" name="Tijdelijke aanduiding voor dianummer 17">
            <a:extLst>
              <a:ext uri="{FF2B5EF4-FFF2-40B4-BE49-F238E27FC236}">
                <a16:creationId xmlns:a16="http://schemas.microsoft.com/office/drawing/2014/main" id="{1677453C-02E8-D9A7-0C68-9D250869AA97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5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EE13427E-F3BE-B9D6-F0A9-0189FBE3639F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1412615B-43BF-96D3-B16D-E08BD64EEDD4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8 EVALUATIE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Freeform 4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9372600" y="2290572"/>
            <a:ext cx="7886700" cy="30011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MAAK EEN EINDRAPPORT VOOR ELKE SPONSOR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BESCHRIJF RESULTATEN EN PRESTATIES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VOEG FOTO'S EN STATISTIEKEN TOE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STUUR HET RAPPORT BINNEN 2 WEKEN NA AFLOOP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55627" y="1386043"/>
            <a:ext cx="270256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RAPPORTAGE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969569"/>
            <a:ext cx="619318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 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76B01341-54CD-FBA9-5BF2-82D0DAFF2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96" y="2027002"/>
            <a:ext cx="7454900" cy="4978400"/>
          </a:xfrm>
          <a:prstGeom prst="rect">
            <a:avLst/>
          </a:prstGeom>
        </p:spPr>
      </p:pic>
      <p:pic>
        <p:nvPicPr>
          <p:cNvPr id="25" name="Picture 24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18" name="Group 10">
            <a:extLst>
              <a:ext uri="{FF2B5EF4-FFF2-40B4-BE49-F238E27FC236}">
                <a16:creationId xmlns:a16="http://schemas.microsoft.com/office/drawing/2014/main" id="{391320D3-72A1-19AA-2577-620BAC0B1489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2D46658-C777-E7EF-A0B0-35596DA0599D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2" name="Tijdelijke aanduiding voor dianummer 17">
            <a:extLst>
              <a:ext uri="{FF2B5EF4-FFF2-40B4-BE49-F238E27FC236}">
                <a16:creationId xmlns:a16="http://schemas.microsoft.com/office/drawing/2014/main" id="{C0FC3AED-0CC1-6E3D-E1A2-2E80B97920FC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6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68A80083-678B-FF38-4EE9-FE9CBA8DABB1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82094310-A411-E78C-2A25-48EBBFA32AB0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8 EVALUATIE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421436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VOLGENDE STAPPEN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0" y="2230093"/>
            <a:ext cx="8686800" cy="3616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PLAN JE SPONSORSTRATEGIE VOOR VOLGEND JAAR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GEBRUIK GELEERDE LESSEN OM TE GROEIEN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ONDERHOUD CONTACT MET BESTAANDE SPONSORS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ZOEK NIEUWE SPONSORS MET JE OPGEDANE KENNIS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47FCB00A-2234-8A62-747D-A7EF582A7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1492224"/>
            <a:ext cx="4191000" cy="6356610"/>
          </a:xfrm>
          <a:prstGeom prst="rect">
            <a:avLst/>
          </a:prstGeom>
        </p:spPr>
      </p:pic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15" name="Group 10">
            <a:extLst>
              <a:ext uri="{FF2B5EF4-FFF2-40B4-BE49-F238E27FC236}">
                <a16:creationId xmlns:a16="http://schemas.microsoft.com/office/drawing/2014/main" id="{5A61E35A-5874-3216-CFDE-E08A28A56D9D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4A72B12B-A084-3CCF-8BB3-94661F41A74E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9" name="Tijdelijke aanduiding voor dianummer 17">
            <a:extLst>
              <a:ext uri="{FF2B5EF4-FFF2-40B4-BE49-F238E27FC236}">
                <a16:creationId xmlns:a16="http://schemas.microsoft.com/office/drawing/2014/main" id="{39948EEF-80C4-1EF9-8B2C-7768D23F023D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7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75246796-17E9-6AEC-632B-0F9478AB664E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96BCF3-2C8C-2C77-42F0-809F04701AB0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8 EVALUATIE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432108" y="2685995"/>
            <a:ext cx="7637553" cy="4847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VANDAAG HEBBEN JULLIE: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DE SPONSORING RELATIE GEËVALUEERD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FEEDBACK VERZAMELD VAN SPONSORS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VERBETERPUNTEN VASTGESTELD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EEN ACTIEPLAN VOOR DE TOEKOMST GEMAAKT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GOED GEDAAN! JULLIE ZIJN KLAAR MET DE LESMODULE!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1028700"/>
            <a:ext cx="270256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AFSLUITING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E15538E1-880D-8B01-8743-3276AA9C5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994" y="2947709"/>
            <a:ext cx="7454900" cy="4635500"/>
          </a:xfrm>
          <a:prstGeom prst="rect">
            <a:avLst/>
          </a:prstGeom>
        </p:spPr>
      </p:pic>
      <p:pic>
        <p:nvPicPr>
          <p:cNvPr id="30" name="Picture 29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3" name="Group 10">
            <a:extLst>
              <a:ext uri="{FF2B5EF4-FFF2-40B4-BE49-F238E27FC236}">
                <a16:creationId xmlns:a16="http://schemas.microsoft.com/office/drawing/2014/main" id="{360F034B-5EB1-6F24-329F-5E6214FABA1E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FCBEAF1E-6F66-DACC-CDEF-B3E02AA0DD34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7" name="Tijdelijke aanduiding voor dianummer 17">
            <a:extLst>
              <a:ext uri="{FF2B5EF4-FFF2-40B4-BE49-F238E27FC236}">
                <a16:creationId xmlns:a16="http://schemas.microsoft.com/office/drawing/2014/main" id="{BC663F88-101B-6C1F-2B02-933973F413C9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8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A1C59500-9F91-0E42-54C4-BDA065143C49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9B0E3BD4-C991-0D32-359F-91D70118988F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8 EVALUATIE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326</Words>
  <Application>Microsoft Macintosh PowerPoint</Application>
  <PresentationFormat>Aangepast</PresentationFormat>
  <Paragraphs>78</Paragraphs>
  <Slides>8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Monument Bold</vt:lpstr>
      <vt:lpstr>Calibri</vt:lpstr>
      <vt:lpstr>Comic Sans MS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Kopie van Les x lesmodule V1</dc:title>
  <cp:lastModifiedBy>CW Bak</cp:lastModifiedBy>
  <cp:revision>3</cp:revision>
  <dcterms:created xsi:type="dcterms:W3CDTF">2006-08-16T00:00:00Z</dcterms:created>
  <dcterms:modified xsi:type="dcterms:W3CDTF">2026-08-21T09:58:05Z</dcterms:modified>
  <dc:identifier>DAHAQsveZTQ</dc:identifier>
</cp:coreProperties>
</file>