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8288000" cy="10287000"/>
  <p:notesSz cx="6858000" cy="9144000"/>
  <p:embeddedFontLst>
    <p:embeddedFont>
      <p:font typeface="Comic Sans" panose="030F0902030302020204" pitchFamily="66" charset="0"/>
      <p:regular r:id="rId11"/>
      <p:bold r:id="rId12"/>
      <p:boldItalic r:id="rId13"/>
    </p:embeddedFont>
    <p:embeddedFont>
      <p:font typeface="Comic Sans Bold" panose="03000902030302020204" pitchFamily="66" charset="0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📚 AANVULLENDE TECHNOSKILLS:</a:t>
            </a:r>
          </a:p>
          <a:p>
            <a:r>
              <a:rPr lang="en-US"/>
              <a:t>·      TV088 – PLAATS- EN VORMTOLERANTIES</a:t>
            </a:r>
          </a:p>
          <a:p>
            <a:r>
              <a:rPr lang="en-US"/>
              <a:t>·      TV089 – PLAATWERK UITSLAGEN &amp; VORMEN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Later toevoegen:</a:t>
            </a:r>
          </a:p>
          <a:p>
            <a:r>
              <a:rPr lang="en-US"/>
              <a:t>📚 GEBRUIK:</a:t>
            </a:r>
          </a:p>
          <a:p>
            <a:r>
              <a:rPr lang="en-US"/>
              <a:t>· TECHNOSKILL TV009 – BOREN</a:t>
            </a:r>
          </a:p>
          <a:p>
            <a:r>
              <a:rPr lang="en-US"/>
              <a:t>· EVENTUEEL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458949"/>
            <a:ext cx="16230600" cy="65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5400" b="1" dirty="0">
                <a:solidFill>
                  <a:srgbClr val="94CB00"/>
                </a:solidFill>
                <a:latin typeface="Montserrat" pitchFamily="2" charset="77"/>
                <a:ea typeface="Comic Sans Bold"/>
                <a:cs typeface="Comic Sans Bold"/>
              </a:rPr>
              <a:t>EVALUATIE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5725F331-2F44-65ED-E567-463D7FF35BB2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FBA0975-A3E1-62B8-1D9F-DBBFD8A4804E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240B3C09-4852-7423-D9A9-5E3DE152ECA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D9716E7-6599-FDE2-D925-38F5A5FDE087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0B2B91FE-D11F-5132-7780-CEED7A67A721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296F3B8-C9F0-98A0-E8C4-C79B5EC3563A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B546C5A4-B5D9-6215-AC30-8DCA52E4C834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34F3A34-A291-FF4F-5724-C32361C7C715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24" name="Tijdelijke aanduiding voor dianummer 17">
            <a:extLst>
              <a:ext uri="{FF2B5EF4-FFF2-40B4-BE49-F238E27FC236}">
                <a16:creationId xmlns:a16="http://schemas.microsoft.com/office/drawing/2014/main" id="{A6ACEE3A-111F-B092-D2DA-54589B36E786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1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84038" y="2072012"/>
            <a:ext cx="8575262" cy="44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EVALUEER DE SPONSORING RELATIE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WAT GING GOED EN WAT KAN BETER?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VRAAG JE FEEDBACK VAN SPONSORS?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GEBRUIK JE INZICHTEN VOOR DE TOEKOMST?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MAAK JE EEN EINDRAPPORTAGE?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2929" y="1028700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INLEIDING</a:t>
            </a:r>
          </a:p>
        </p:txBody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BD9A7C44-6E39-79A0-8E5F-7E84E40D7CF0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5DE24E20-EFD1-15DC-6771-5C48EC70B0CC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CDE8A4DC-53BA-F181-DD7E-DD9E72C40251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25F6BB9-D18C-8DA6-2BA6-A467BD59C6F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58A698C9-ABC1-8AAD-9BAD-925934B8BA64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83F5ED9-5B3B-2665-DBE8-54D00BD6B603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2" name="TextBox 15">
            <a:extLst>
              <a:ext uri="{FF2B5EF4-FFF2-40B4-BE49-F238E27FC236}">
                <a16:creationId xmlns:a16="http://schemas.microsoft.com/office/drawing/2014/main" id="{BC2B8B55-9855-0D83-821B-B580EFB4E7A0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91878C3A-8031-4A71-64CE-D6467D1F61EC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34" name="Tijdelijke aanduiding voor dianummer 17">
            <a:extLst>
              <a:ext uri="{FF2B5EF4-FFF2-40B4-BE49-F238E27FC236}">
                <a16:creationId xmlns:a16="http://schemas.microsoft.com/office/drawing/2014/main" id="{196A9065-729E-B1EB-0850-4638AF25BDED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2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7963E362-1B0D-A157-AA22-DFE12F2E5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0" y="1855900"/>
            <a:ext cx="73660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2399164" y="1429007"/>
            <a:ext cx="12961585" cy="83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ANALYSE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30996" y="2322949"/>
            <a:ext cx="6354827" cy="66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ANALYSEER WAT GOED GING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ANALYSEER WAT BETER KAN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KIJK TERUG OP JE DOELEN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VERGELIJK RESULTATEN MET VERWACHTINGEN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8822F22-B663-94F7-5D43-735FD02F00CD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F90C9F8-FF56-F1EA-6039-917FB3D39130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DC45E65E-F63E-4AEA-7F24-A24317938D4C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E3FCAA-3954-C202-A887-A50B96D479C1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3939944C-84A7-81E7-09BF-D59118833ED4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EEFE868-D244-6E8A-AAC6-DF455FEA36D0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E7090C82-7F3B-9B2B-DFC6-81BEC161ADBB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AD1A1-EC0F-B13A-058C-C3CFD3D47835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55F75CDF-4EF5-2F19-161E-660A01D45488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3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41BE989-E5FA-0738-F544-449A1C0BB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59" y="2491658"/>
            <a:ext cx="52959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81356" y="1028700"/>
            <a:ext cx="86282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FEEDBACK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0622" y="2069702"/>
            <a:ext cx="8549700" cy="397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VRAAG FEEDBACK VAN SPONSORS OVER HUN ERVARING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EEN KORTE ENQUÊTE OF GESPREK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LUISTER OPEN NAAR KRITIEK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BEDANK SPONSORS VOOR HUN FEEDBACK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578F88F3-D3FA-F4CF-1D7A-9C6A0EFEB509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C3AB0C8-12F6-EE0C-264F-A848CE6EBFF1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A3CCE042-CD84-BF6E-7673-D26080E50973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5456237-7113-604C-CF1A-CC367D28FE4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297BCE81-87DB-44A5-E123-716288091055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351C237-8691-396C-F9B7-1D4491FC9B36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8A5138D0-F84F-08CC-2FE0-631B0EC3871F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90406834-D96F-271C-C802-228C4748B116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A41D4DF5-A476-AB7B-023D-BBFFEFF8AEC8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4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BC4DFA27-C0FC-6014-B62E-3769BD8CA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90" y="2015716"/>
            <a:ext cx="67691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409927" y="2622804"/>
            <a:ext cx="8849373" cy="407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INZICHTEN VOOR VOLGENDE SPONSORRELATIES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NOTEER VERBETERPUNTEN IN EEN DOCUMENT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BESPREEK VERBETERINGEN MET JE TEAM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EEN ACTIEPLAN VOOR VOLGEND JAAR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VERBETERING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8641" y="8069291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8382DEE7-DFBB-3E8C-E725-8A0DD7DB23DA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A1F30D4-A85B-9B84-DAB8-17D4236CE673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A8B9137E-49BE-B2E9-5282-A4BF5DD72A78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3704D83-FE4A-F3A9-0A0A-56273C9AB9AF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B36B7938-3F27-594B-B9E5-F6B202019D1C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81B2C41-91D8-EAE1-FAD0-F5AFF671FF1F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EE13427E-F3BE-B9D6-F0A9-0189FBE3639F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1412615B-43BF-96D3-B16D-E08BD64EEDD4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1677453C-02E8-D9A7-0C68-9D250869AA97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5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43E4BF31-9DF2-847E-0849-DDE56CDBE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40" y="2844829"/>
            <a:ext cx="6883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9372600" y="2290572"/>
            <a:ext cx="7886700" cy="3001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EEN EINDRAPPORT VOOR ELKE SPONSOR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BESCHRIJF RESULTATEN EN PRESTATIES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VOEG FOTO'S EN STATISTIEKEN TOE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STUUR HET RAPPORT BINNEN 2 WEKEN NA AFLOOP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55627" y="1386043"/>
            <a:ext cx="91528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RAPPORTAGE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969569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4450C6C3-3C6C-75CF-8133-400A6A9C4DAC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7B6A00B-29C1-2249-44B2-17FF86280138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95BBAF43-B0C8-EA0B-1B5C-0396F032889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F770F00-383C-E280-CE16-B316BCFE6EC3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91320D3-72A1-19AA-2577-620BAC0B1489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D46658-C777-E7EF-A0B0-35596DA0599D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68A80083-678B-FF38-4EE9-FE9CBA8DABB1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82094310-A411-E78C-2A25-48EBBFA32AB0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22" name="Tijdelijke aanduiding voor dianummer 17">
            <a:extLst>
              <a:ext uri="{FF2B5EF4-FFF2-40B4-BE49-F238E27FC236}">
                <a16:creationId xmlns:a16="http://schemas.microsoft.com/office/drawing/2014/main" id="{C0FC3AED-0CC1-6E3D-E1A2-2E80B97920FC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6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76B01341-54CD-FBA9-5BF2-82D0DAFF2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96" y="2027002"/>
            <a:ext cx="74549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VOLGENDE STAPPEN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" y="2230093"/>
            <a:ext cx="8686800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PLAN JE SPONSORSTRATEGIE VOOR VOLGEND JAAR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GELEERDE LESSEN OM TE GROEIEN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ONDERHOUD CONTACT MET BESTAANDE SPONSORS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ZOEK NIEUWE SPONSORS MET JE OPGEDANE KENNIS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8E01F12-7882-73B2-2B94-2BD9F4D2D37A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31C47C-312C-B161-C931-5F66B56F9BE0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728694FA-D07A-829E-A218-663F1A026905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6BE9181-EE70-5518-819F-199B91176376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5A61E35A-5874-3216-CFDE-E08A28A56D9D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A72B12B-A084-3CCF-8BB3-94661F41A74E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75246796-17E9-6AEC-632B-0F9478AB664E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96BCF3-2C8C-2C77-42F0-809F04701AB0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39948EEF-80C4-1EF9-8B2C-7768D23F023D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7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7FCB00A-2234-8A62-747D-A7EF582A7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92224"/>
            <a:ext cx="4191000" cy="6356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432108" y="2685995"/>
            <a:ext cx="7637553" cy="484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VANDAAG HEBBEN JULLIE: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DE SPONSORING RELATIE GEËVALUEERD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FEEDBACK VERZAMELD VAN SPONSORS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VERBETERPUNTEN VASTGESTELD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ACTIEPLAN VOOR DE TOEKOMST GEMAAKT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GOED GEDAAN! JULLIE ZIJN KLAAR MET DE LESMODULE!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28700"/>
            <a:ext cx="158093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AFSLUITING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8AAA098D-67FA-CF2E-4C8B-79D45E158258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0633283-B036-BA03-84D9-0C0A87F6E586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831BFAF5-27F3-E2E1-6E0F-953BB6DC6802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A85258E-ADDF-C5CA-53B2-E8DD7BC535C5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60F034B-5EB1-6F24-329F-5E6214FABA1E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CBEAF1E-6F66-DACC-CDEF-B3E02AA0DD34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A1C59500-9F91-0E42-54C4-BDA065143C49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9B0E3BD4-C991-0D32-359F-91D70118988F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8 EVALUATIE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BC663F88-101B-6C1F-2B02-933973F413C9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8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E15538E1-880D-8B01-8743-3276AA9C5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94" y="2947709"/>
            <a:ext cx="7454900" cy="4635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326</Words>
  <Application>Microsoft Macintosh PowerPoint</Application>
  <PresentationFormat>Aangepast</PresentationFormat>
  <Paragraphs>78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Comic Sans</vt:lpstr>
      <vt:lpstr>Comic Sans MS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Les x lesmodule V1</dc:title>
  <cp:lastModifiedBy>CW Bak</cp:lastModifiedBy>
  <cp:revision>2</cp:revision>
  <dcterms:created xsi:type="dcterms:W3CDTF">2006-08-16T00:00:00Z</dcterms:created>
  <dcterms:modified xsi:type="dcterms:W3CDTF">2026-04-10T12:27:15Z</dcterms:modified>
  <dc:identifier>DAHAQsveZTQ</dc:identifier>
</cp:coreProperties>
</file>