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0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5" r:id="rId9"/>
  </p:sldIdLst>
  <p:sldSz cx="18288000" cy="10287000"/>
  <p:notesSz cx="6858000" cy="9144000"/>
  <p:embeddedFontLst>
    <p:embeddedFont>
      <p:font typeface="Comic Sans MS" panose="030F0902030302020204" pitchFamily="66" charset="0"/>
      <p:regular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250" autoAdjust="0"/>
    <p:restoredTop sz="94667" autoAdjust="0"/>
  </p:normalViewPr>
  <p:slideViewPr>
    <p:cSldViewPr>
      <p:cViewPr varScale="1">
        <p:scale>
          <a:sx n="167" d="100"/>
          <a:sy n="167" d="100"/>
        </p:scale>
        <p:origin x="1368" y="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21.08.2026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‹nr.›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/>
          </a:p>
          <a:p>
            <a:r>
              <a:rPr lang="en-US"/>
              <a:t>📚 AANVULLENDE TECHNOSKILLS:</a:t>
            </a:r>
          </a:p>
          <a:p>
            <a:r>
              <a:rPr lang="en-US"/>
              <a:t>·      TV088 – PLAATS- EN VORMTOLERANTIES</a:t>
            </a:r>
          </a:p>
          <a:p>
            <a:r>
              <a:rPr lang="en-US"/>
              <a:t>·      TV089 – PLAATWERK UITSLAGEN &amp; VORMEN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/>
          </a:p>
          <a:p>
            <a:r>
              <a:rPr lang="en-US"/>
              <a:t>Later toevoegen:</a:t>
            </a:r>
          </a:p>
          <a:p>
            <a:r>
              <a:rPr lang="en-US"/>
              <a:t>📚 GEBRUIK:</a:t>
            </a:r>
          </a:p>
          <a:p>
            <a:r>
              <a:rPr lang="en-US"/>
              <a:t>· TECHNOSKILL TV009 – BOREN</a:t>
            </a:r>
          </a:p>
          <a:p>
            <a:r>
              <a:rPr lang="en-US"/>
              <a:t>· EVENTUEEL TV014 – AFBRAMEN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10.jpg"/><Relationship Id="rId4" Type="http://schemas.openxmlformats.org/officeDocument/2006/relationships/image" Target="../media/image9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296" b="-9296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4953000" y="3390900"/>
            <a:ext cx="7411212" cy="632802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4800"/>
              </a:lnSpc>
            </a:pPr>
            <a:r>
              <a:rPr lang="nl-NL" sz="8800" b="1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</a:rPr>
              <a:t>SPONSORS TEVREDEN</a:t>
            </a:r>
          </a:p>
        </p:txBody>
      </p:sp>
      <p:pic>
        <p:nvPicPr>
          <p:cNvPr id="25" name="Picture 24" descr="gk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00" y="8041111"/>
            <a:ext cx="3654653" cy="1372470"/>
          </a:xfrm>
          <a:prstGeom prst="rect">
            <a:avLst/>
          </a:prstGeom>
        </p:spPr>
      </p:pic>
      <p:grpSp>
        <p:nvGrpSpPr>
          <p:cNvPr id="20" name="Group 10">
            <a:extLst>
              <a:ext uri="{FF2B5EF4-FFF2-40B4-BE49-F238E27FC236}">
                <a16:creationId xmlns:a16="http://schemas.microsoft.com/office/drawing/2014/main" id="{826A43EA-AA78-0C97-139F-CB5CE8229484}"/>
              </a:ext>
            </a:extLst>
          </p:cNvPr>
          <p:cNvGrpSpPr/>
          <p:nvPr/>
        </p:nvGrpSpPr>
        <p:grpSpPr>
          <a:xfrm>
            <a:off x="13922459" y="8041111"/>
            <a:ext cx="2659534" cy="1372470"/>
            <a:chOff x="0" y="0"/>
            <a:chExt cx="3546045" cy="1829960"/>
          </a:xfrm>
        </p:grpSpPr>
        <p:sp>
          <p:nvSpPr>
            <p:cNvPr id="21" name="Freeform 11">
              <a:extLst>
                <a:ext uri="{FF2B5EF4-FFF2-40B4-BE49-F238E27FC236}">
                  <a16:creationId xmlns:a16="http://schemas.microsoft.com/office/drawing/2014/main" id="{A9275E98-50D5-810E-FE85-70AB2B8729A4}"/>
                </a:ext>
              </a:extLst>
            </p:cNvPr>
            <p:cNvSpPr/>
            <p:nvPr/>
          </p:nvSpPr>
          <p:spPr>
            <a:xfrm>
              <a:off x="0" y="0"/>
              <a:ext cx="3546094" cy="1829943"/>
            </a:xfrm>
            <a:custGeom>
              <a:avLst/>
              <a:gdLst/>
              <a:ahLst/>
              <a:cxnLst/>
              <a:rect l="l" t="t" r="r" b="b"/>
              <a:pathLst>
                <a:path w="3546094" h="1829943">
                  <a:moveTo>
                    <a:pt x="0" y="0"/>
                  </a:moveTo>
                  <a:lnTo>
                    <a:pt x="3546094" y="0"/>
                  </a:lnTo>
                  <a:lnTo>
                    <a:pt x="3546094" y="1829943"/>
                  </a:lnTo>
                  <a:lnTo>
                    <a:pt x="0" y="18299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71" r="1" b="-72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24" name="Tijdelijke aanduiding voor dianummer 17">
            <a:extLst>
              <a:ext uri="{FF2B5EF4-FFF2-40B4-BE49-F238E27FC236}">
                <a16:creationId xmlns:a16="http://schemas.microsoft.com/office/drawing/2014/main" id="{479775C0-7626-A226-8C9A-36315B333083}"/>
              </a:ext>
            </a:extLst>
          </p:cNvPr>
          <p:cNvSpPr txBox="1">
            <a:spLocks/>
          </p:cNvSpPr>
          <p:nvPr/>
        </p:nvSpPr>
        <p:spPr>
          <a:xfrm>
            <a:off x="8001000" y="8280428"/>
            <a:ext cx="1757915" cy="365125"/>
          </a:xfrm>
          <a:prstGeom prst="rect">
            <a:avLst/>
          </a:prstGeom>
        </p:spPr>
        <p:txBody>
          <a:bodyPr vert="horz" wrap="none" lIns="0" tIns="45720" rIns="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00" b="1" dirty="0" err="1">
                <a:solidFill>
                  <a:srgbClr val="0E32E7"/>
                </a:solidFill>
                <a:latin typeface="Arial"/>
                <a:ea typeface="Arial"/>
                <a:cs typeface="Arial"/>
              </a:rPr>
              <a:t>PAGINA</a:t>
            </a:r>
            <a:r>
              <a:rPr lang="en-US" sz="1800" b="1" dirty="0">
                <a:solidFill>
                  <a:srgbClr val="0E32E7"/>
                </a:solidFill>
                <a:latin typeface="Arial"/>
                <a:ea typeface="Arial"/>
                <a:cs typeface="Arial"/>
              </a:rPr>
              <a:t> </a:t>
            </a:r>
            <a:fld id="{B6F15528-21DE-4FAA-801E-634DDDAF4B2B}" type="slidenum">
              <a:rPr lang="en-US" sz="1800" b="1" smtClean="0">
                <a:solidFill>
                  <a:srgbClr val="0E32E7"/>
                </a:solidFill>
                <a:latin typeface="Comic Sans MS" panose="030F0902030302020204" pitchFamily="66" charset="0"/>
              </a:rPr>
              <a:pPr/>
              <a:t>1</a:t>
            </a:fld>
            <a:endParaRPr lang="en-US" sz="1800" b="1" dirty="0">
              <a:solidFill>
                <a:srgbClr val="0E32E7"/>
              </a:solidFill>
              <a:latin typeface="Comic Sans MS" panose="030F0902030302020204" pitchFamily="66" charset="0"/>
            </a:endParaRPr>
          </a:p>
        </p:txBody>
      </p:sp>
      <p:sp>
        <p:nvSpPr>
          <p:cNvPr id="22" name="TextBox 15">
            <a:extLst>
              <a:ext uri="{FF2B5EF4-FFF2-40B4-BE49-F238E27FC236}">
                <a16:creationId xmlns:a16="http://schemas.microsoft.com/office/drawing/2014/main" id="{170CB90E-27B4-FECD-32C6-0249E14F28BA}"/>
              </a:ext>
            </a:extLst>
          </p:cNvPr>
          <p:cNvSpPr txBox="1"/>
          <p:nvPr/>
        </p:nvSpPr>
        <p:spPr>
          <a:xfrm>
            <a:off x="7620000" y="8732090"/>
            <a:ext cx="3679277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21"/>
              </a:lnSpc>
            </a:pPr>
            <a:r>
              <a:rPr lang="en-US" sz="18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23" name="TextBox 17">
            <a:extLst>
              <a:ext uri="{FF2B5EF4-FFF2-40B4-BE49-F238E27FC236}">
                <a16:creationId xmlns:a16="http://schemas.microsoft.com/office/drawing/2014/main" id="{7AECD692-3147-D86B-3B22-1A533B271D91}"/>
              </a:ext>
            </a:extLst>
          </p:cNvPr>
          <p:cNvSpPr txBox="1"/>
          <p:nvPr/>
        </p:nvSpPr>
        <p:spPr>
          <a:xfrm>
            <a:off x="7620000" y="8894015"/>
            <a:ext cx="3452055" cy="519566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4800"/>
              </a:lnSpc>
            </a:pPr>
            <a:r>
              <a:rPr lang="nl-NL" sz="18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LES 7 SPONSORS TEVREDEN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296" b="-9296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0280336" y="2072012"/>
            <a:ext cx="6978963" cy="36166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ZORG DAT SPONSORS TEVREDEN BLIJVEN</a:t>
            </a:r>
          </a:p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HOE COMMUNICEER JE REGELMATIG?</a:t>
            </a:r>
          </a:p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HOE TOON JE WAARDERING?</a:t>
            </a:r>
          </a:p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HOE LAAT JE RESULTATEN ZIEN?</a:t>
            </a:r>
          </a:p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HOE BOUW JE EEN LANGETERMIJNRELATIE OP?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882929" y="1028700"/>
            <a:ext cx="2450592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4800"/>
              </a:lnSpc>
            </a:pPr>
            <a:r>
              <a:rPr lang="nl-NL" sz="4800" b="1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</a:rPr>
              <a:t>INLEIDING</a:t>
            </a:r>
          </a:p>
        </p:txBody>
      </p:sp>
      <p:pic>
        <p:nvPicPr>
          <p:cNvPr id="27" name="Afbeelding 26">
            <a:extLst>
              <a:ext uri="{FF2B5EF4-FFF2-40B4-BE49-F238E27FC236}">
                <a16:creationId xmlns:a16="http://schemas.microsoft.com/office/drawing/2014/main" id="{5887D038-DDF1-0445-6560-5C35E9C54A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1656" y="1858878"/>
            <a:ext cx="8529096" cy="5623101"/>
          </a:xfrm>
          <a:prstGeom prst="rect">
            <a:avLst/>
          </a:prstGeom>
        </p:spPr>
      </p:pic>
      <p:pic>
        <p:nvPicPr>
          <p:cNvPr id="28" name="Picture 27" descr="gk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8041111"/>
            <a:ext cx="3654653" cy="1372470"/>
          </a:xfrm>
          <a:prstGeom prst="rect">
            <a:avLst/>
          </a:prstGeom>
        </p:spPr>
      </p:pic>
      <p:grpSp>
        <p:nvGrpSpPr>
          <p:cNvPr id="21" name="Group 10">
            <a:extLst>
              <a:ext uri="{FF2B5EF4-FFF2-40B4-BE49-F238E27FC236}">
                <a16:creationId xmlns:a16="http://schemas.microsoft.com/office/drawing/2014/main" id="{12AC6AE3-78A2-BEF6-E5E0-4E0F59A7D117}"/>
              </a:ext>
            </a:extLst>
          </p:cNvPr>
          <p:cNvGrpSpPr/>
          <p:nvPr/>
        </p:nvGrpSpPr>
        <p:grpSpPr>
          <a:xfrm>
            <a:off x="13922459" y="8041111"/>
            <a:ext cx="2659534" cy="1372470"/>
            <a:chOff x="0" y="0"/>
            <a:chExt cx="3546045" cy="1829960"/>
          </a:xfrm>
        </p:grpSpPr>
        <p:sp>
          <p:nvSpPr>
            <p:cNvPr id="22" name="Freeform 11">
              <a:extLst>
                <a:ext uri="{FF2B5EF4-FFF2-40B4-BE49-F238E27FC236}">
                  <a16:creationId xmlns:a16="http://schemas.microsoft.com/office/drawing/2014/main" id="{95180D13-1274-C646-1A2A-56A964E30827}"/>
                </a:ext>
              </a:extLst>
            </p:cNvPr>
            <p:cNvSpPr/>
            <p:nvPr/>
          </p:nvSpPr>
          <p:spPr>
            <a:xfrm>
              <a:off x="0" y="0"/>
              <a:ext cx="3546094" cy="1829943"/>
            </a:xfrm>
            <a:custGeom>
              <a:avLst/>
              <a:gdLst/>
              <a:ahLst/>
              <a:cxnLst/>
              <a:rect l="l" t="t" r="r" b="b"/>
              <a:pathLst>
                <a:path w="3546094" h="1829943">
                  <a:moveTo>
                    <a:pt x="0" y="0"/>
                  </a:moveTo>
                  <a:lnTo>
                    <a:pt x="3546094" y="0"/>
                  </a:lnTo>
                  <a:lnTo>
                    <a:pt x="3546094" y="1829943"/>
                  </a:lnTo>
                  <a:lnTo>
                    <a:pt x="0" y="18299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71" r="1" b="-72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25" name="Tijdelijke aanduiding voor dianummer 17">
            <a:extLst>
              <a:ext uri="{FF2B5EF4-FFF2-40B4-BE49-F238E27FC236}">
                <a16:creationId xmlns:a16="http://schemas.microsoft.com/office/drawing/2014/main" id="{E3955A6A-5F43-7775-1702-AABB49D41FB4}"/>
              </a:ext>
            </a:extLst>
          </p:cNvPr>
          <p:cNvSpPr txBox="1">
            <a:spLocks/>
          </p:cNvSpPr>
          <p:nvPr/>
        </p:nvSpPr>
        <p:spPr>
          <a:xfrm>
            <a:off x="8001000" y="8280428"/>
            <a:ext cx="1757915" cy="365125"/>
          </a:xfrm>
          <a:prstGeom prst="rect">
            <a:avLst/>
          </a:prstGeom>
        </p:spPr>
        <p:txBody>
          <a:bodyPr vert="horz" wrap="none" lIns="0" tIns="45720" rIns="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00" b="1" dirty="0" err="1">
                <a:solidFill>
                  <a:srgbClr val="0E32E7"/>
                </a:solidFill>
                <a:latin typeface="Arial"/>
                <a:ea typeface="Arial"/>
                <a:cs typeface="Arial"/>
              </a:rPr>
              <a:t>PAGINA</a:t>
            </a:r>
            <a:r>
              <a:rPr lang="en-US" sz="1800" b="1" dirty="0">
                <a:solidFill>
                  <a:srgbClr val="0E32E7"/>
                </a:solidFill>
                <a:latin typeface="Arial"/>
                <a:ea typeface="Arial"/>
                <a:cs typeface="Arial"/>
              </a:rPr>
              <a:t> </a:t>
            </a:r>
            <a:fld id="{B6F15528-21DE-4FAA-801E-634DDDAF4B2B}" type="slidenum">
              <a:rPr lang="en-US" sz="1800" b="1" smtClean="0">
                <a:solidFill>
                  <a:srgbClr val="0E32E7"/>
                </a:solidFill>
                <a:latin typeface="Comic Sans MS" panose="030F0902030302020204" pitchFamily="66" charset="0"/>
              </a:rPr>
              <a:pPr/>
              <a:t>2</a:t>
            </a:fld>
            <a:endParaRPr lang="en-US" sz="1800" b="1" dirty="0">
              <a:solidFill>
                <a:srgbClr val="0E32E7"/>
              </a:solidFill>
              <a:latin typeface="Comic Sans MS" panose="030F0902030302020204" pitchFamily="66" charset="0"/>
            </a:endParaRPr>
          </a:p>
        </p:txBody>
      </p:sp>
      <p:sp>
        <p:nvSpPr>
          <p:cNvPr id="23" name="TextBox 15">
            <a:extLst>
              <a:ext uri="{FF2B5EF4-FFF2-40B4-BE49-F238E27FC236}">
                <a16:creationId xmlns:a16="http://schemas.microsoft.com/office/drawing/2014/main" id="{033174DA-9AB9-F69D-B8EE-153A9CE87300}"/>
              </a:ext>
            </a:extLst>
          </p:cNvPr>
          <p:cNvSpPr txBox="1"/>
          <p:nvPr/>
        </p:nvSpPr>
        <p:spPr>
          <a:xfrm>
            <a:off x="7620000" y="8732090"/>
            <a:ext cx="3679277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21"/>
              </a:lnSpc>
            </a:pPr>
            <a:r>
              <a:rPr lang="en-US" sz="18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24" name="TextBox 17">
            <a:extLst>
              <a:ext uri="{FF2B5EF4-FFF2-40B4-BE49-F238E27FC236}">
                <a16:creationId xmlns:a16="http://schemas.microsoft.com/office/drawing/2014/main" id="{A52A2DEE-25A0-657B-6DB0-A35FA764435E}"/>
              </a:ext>
            </a:extLst>
          </p:cNvPr>
          <p:cNvSpPr txBox="1"/>
          <p:nvPr/>
        </p:nvSpPr>
        <p:spPr>
          <a:xfrm>
            <a:off x="7620000" y="8894015"/>
            <a:ext cx="3452055" cy="519566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4800"/>
              </a:lnSpc>
            </a:pPr>
            <a:r>
              <a:rPr lang="nl-NL" sz="18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LES 7 SPONSORS TEVREDEN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8" name="TextBox 8"/>
          <p:cNvSpPr txBox="1"/>
          <p:nvPr/>
        </p:nvSpPr>
        <p:spPr>
          <a:xfrm>
            <a:off x="1028700" y="1028700"/>
            <a:ext cx="3206496" cy="830688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4800"/>
              </a:lnSpc>
            </a:pPr>
            <a:r>
              <a:rPr lang="nl-NL" sz="4800" b="1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</a:rPr>
              <a:t>COMMUNICATIE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8700" y="2347324"/>
            <a:ext cx="7886700" cy="23855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HOUD SPONSORS REGELMATIG OP DE HOOGTE</a:t>
            </a:r>
          </a:p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STUUR UPDATES OVER DE VOORTGANG</a:t>
            </a:r>
          </a:p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INFORMEER OVER MIJLPALEN EN SUCCESSEN</a:t>
            </a:r>
          </a:p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REAGEER SNEL OP BERICHTEN VAN SPONSORS</a:t>
            </a:r>
          </a:p>
        </p:txBody>
      </p:sp>
      <p:pic>
        <p:nvPicPr>
          <p:cNvPr id="21" name="Afbeelding 20">
            <a:extLst>
              <a:ext uri="{FF2B5EF4-FFF2-40B4-BE49-F238E27FC236}">
                <a16:creationId xmlns:a16="http://schemas.microsoft.com/office/drawing/2014/main" id="{4030836A-0F70-8CE9-8B65-29CF974FA7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7130" y="3413671"/>
            <a:ext cx="7454900" cy="4445000"/>
          </a:xfrm>
          <a:prstGeom prst="rect">
            <a:avLst/>
          </a:prstGeom>
        </p:spPr>
      </p:pic>
      <p:pic>
        <p:nvPicPr>
          <p:cNvPr id="22" name="Picture 21" descr="gk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8041111"/>
            <a:ext cx="3654653" cy="1372470"/>
          </a:xfrm>
          <a:prstGeom prst="rect">
            <a:avLst/>
          </a:prstGeom>
        </p:spPr>
      </p:pic>
      <p:grpSp>
        <p:nvGrpSpPr>
          <p:cNvPr id="15" name="Group 10">
            <a:extLst>
              <a:ext uri="{FF2B5EF4-FFF2-40B4-BE49-F238E27FC236}">
                <a16:creationId xmlns:a16="http://schemas.microsoft.com/office/drawing/2014/main" id="{A953178D-A3D2-2AF7-1030-815678D19318}"/>
              </a:ext>
            </a:extLst>
          </p:cNvPr>
          <p:cNvGrpSpPr/>
          <p:nvPr/>
        </p:nvGrpSpPr>
        <p:grpSpPr>
          <a:xfrm>
            <a:off x="13922459" y="8041111"/>
            <a:ext cx="2659534" cy="1372470"/>
            <a:chOff x="0" y="0"/>
            <a:chExt cx="3546045" cy="1829960"/>
          </a:xfrm>
        </p:grpSpPr>
        <p:sp>
          <p:nvSpPr>
            <p:cNvPr id="16" name="Freeform 11">
              <a:extLst>
                <a:ext uri="{FF2B5EF4-FFF2-40B4-BE49-F238E27FC236}">
                  <a16:creationId xmlns:a16="http://schemas.microsoft.com/office/drawing/2014/main" id="{9EAD24FE-106D-0BBE-F5AA-BE3DC018D26D}"/>
                </a:ext>
              </a:extLst>
            </p:cNvPr>
            <p:cNvSpPr/>
            <p:nvPr/>
          </p:nvSpPr>
          <p:spPr>
            <a:xfrm>
              <a:off x="0" y="0"/>
              <a:ext cx="3546094" cy="1829943"/>
            </a:xfrm>
            <a:custGeom>
              <a:avLst/>
              <a:gdLst/>
              <a:ahLst/>
              <a:cxnLst/>
              <a:rect l="l" t="t" r="r" b="b"/>
              <a:pathLst>
                <a:path w="3546094" h="1829943">
                  <a:moveTo>
                    <a:pt x="0" y="0"/>
                  </a:moveTo>
                  <a:lnTo>
                    <a:pt x="3546094" y="0"/>
                  </a:lnTo>
                  <a:lnTo>
                    <a:pt x="3546094" y="1829943"/>
                  </a:lnTo>
                  <a:lnTo>
                    <a:pt x="0" y="18299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71" r="1" b="-72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19" name="Tijdelijke aanduiding voor dianummer 17">
            <a:extLst>
              <a:ext uri="{FF2B5EF4-FFF2-40B4-BE49-F238E27FC236}">
                <a16:creationId xmlns:a16="http://schemas.microsoft.com/office/drawing/2014/main" id="{C64AF140-8E51-F16D-EFC9-E693190DA815}"/>
              </a:ext>
            </a:extLst>
          </p:cNvPr>
          <p:cNvSpPr txBox="1">
            <a:spLocks/>
          </p:cNvSpPr>
          <p:nvPr/>
        </p:nvSpPr>
        <p:spPr>
          <a:xfrm>
            <a:off x="8001000" y="8280428"/>
            <a:ext cx="1757915" cy="365125"/>
          </a:xfrm>
          <a:prstGeom prst="rect">
            <a:avLst/>
          </a:prstGeom>
        </p:spPr>
        <p:txBody>
          <a:bodyPr vert="horz" wrap="none" lIns="0" tIns="45720" rIns="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00" b="1" dirty="0" err="1">
                <a:solidFill>
                  <a:srgbClr val="0E32E7"/>
                </a:solidFill>
                <a:latin typeface="Arial"/>
                <a:ea typeface="Arial"/>
                <a:cs typeface="Arial"/>
              </a:rPr>
              <a:t>PAGINA</a:t>
            </a:r>
            <a:r>
              <a:rPr lang="en-US" sz="1800" b="1" dirty="0">
                <a:solidFill>
                  <a:srgbClr val="0E32E7"/>
                </a:solidFill>
                <a:latin typeface="Arial"/>
                <a:ea typeface="Arial"/>
                <a:cs typeface="Arial"/>
              </a:rPr>
              <a:t> </a:t>
            </a:r>
            <a:fld id="{B6F15528-21DE-4FAA-801E-634DDDAF4B2B}" type="slidenum">
              <a:rPr lang="en-US" sz="1800" b="1" smtClean="0">
                <a:solidFill>
                  <a:srgbClr val="0E32E7"/>
                </a:solidFill>
                <a:latin typeface="Comic Sans MS" panose="030F0902030302020204" pitchFamily="66" charset="0"/>
              </a:rPr>
              <a:pPr/>
              <a:t>3</a:t>
            </a:fld>
            <a:endParaRPr lang="en-US" sz="1800" b="1" dirty="0">
              <a:solidFill>
                <a:srgbClr val="0E32E7"/>
              </a:solidFill>
              <a:latin typeface="Comic Sans MS" panose="030F0902030302020204" pitchFamily="66" charset="0"/>
            </a:endParaRPr>
          </a:p>
        </p:txBody>
      </p:sp>
      <p:sp>
        <p:nvSpPr>
          <p:cNvPr id="17" name="TextBox 15">
            <a:extLst>
              <a:ext uri="{FF2B5EF4-FFF2-40B4-BE49-F238E27FC236}">
                <a16:creationId xmlns:a16="http://schemas.microsoft.com/office/drawing/2014/main" id="{D9CFAC95-6405-349C-959E-95F573C7BBBC}"/>
              </a:ext>
            </a:extLst>
          </p:cNvPr>
          <p:cNvSpPr txBox="1"/>
          <p:nvPr/>
        </p:nvSpPr>
        <p:spPr>
          <a:xfrm>
            <a:off x="7620000" y="8732090"/>
            <a:ext cx="3679277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21"/>
              </a:lnSpc>
            </a:pPr>
            <a:r>
              <a:rPr lang="en-US" sz="18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F26849E-894C-F349-AEFE-6E5DF90B94AE}"/>
              </a:ext>
            </a:extLst>
          </p:cNvPr>
          <p:cNvSpPr txBox="1"/>
          <p:nvPr/>
        </p:nvSpPr>
        <p:spPr>
          <a:xfrm>
            <a:off x="7620000" y="8894015"/>
            <a:ext cx="3452055" cy="519566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4800"/>
              </a:lnSpc>
            </a:pPr>
            <a:r>
              <a:rPr lang="nl-NL" sz="18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LES 7 SPONSORS TEVREDEN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9296" b="-9296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8281356" y="1028700"/>
            <a:ext cx="8628232" cy="6241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00"/>
              </a:lnSpc>
            </a:pPr>
            <a:r>
              <a:rPr lang="nl-NL" sz="4800" b="1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</a:rPr>
              <a:t>WAARDERING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320622" y="2069702"/>
            <a:ext cx="8549700" cy="39726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BEDANK JE SPONSORS EN TOON WAARDERING</a:t>
            </a:r>
          </a:p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STUUR EEN PERSOONLIJKE BEDANKBRIEF</a:t>
            </a:r>
          </a:p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VERMELD SPONSORS OP JE MATERIALEN</a:t>
            </a:r>
          </a:p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GEEF EEN KLEIN CADEAU OF AANDENKEN</a:t>
            </a:r>
          </a:p>
        </p:txBody>
      </p:sp>
      <p:pic>
        <p:nvPicPr>
          <p:cNvPr id="27" name="Afbeelding 26">
            <a:extLst>
              <a:ext uri="{FF2B5EF4-FFF2-40B4-BE49-F238E27FC236}">
                <a16:creationId xmlns:a16="http://schemas.microsoft.com/office/drawing/2014/main" id="{1C3037C2-4812-81C3-6206-12ED0CD2D1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5905" y="1057378"/>
            <a:ext cx="5122651" cy="6791267"/>
          </a:xfrm>
          <a:prstGeom prst="rect">
            <a:avLst/>
          </a:prstGeom>
        </p:spPr>
      </p:pic>
      <p:pic>
        <p:nvPicPr>
          <p:cNvPr id="28" name="Picture 27" descr="gk_log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700" y="8041111"/>
            <a:ext cx="3654653" cy="1372470"/>
          </a:xfrm>
          <a:prstGeom prst="rect">
            <a:avLst/>
          </a:prstGeom>
        </p:spPr>
      </p:pic>
      <p:grpSp>
        <p:nvGrpSpPr>
          <p:cNvPr id="21" name="Group 10">
            <a:extLst>
              <a:ext uri="{FF2B5EF4-FFF2-40B4-BE49-F238E27FC236}">
                <a16:creationId xmlns:a16="http://schemas.microsoft.com/office/drawing/2014/main" id="{93AC3B24-8669-89E4-2125-528776FFD998}"/>
              </a:ext>
            </a:extLst>
          </p:cNvPr>
          <p:cNvGrpSpPr/>
          <p:nvPr/>
        </p:nvGrpSpPr>
        <p:grpSpPr>
          <a:xfrm>
            <a:off x="13922459" y="8041111"/>
            <a:ext cx="2659534" cy="1372470"/>
            <a:chOff x="0" y="0"/>
            <a:chExt cx="3546045" cy="1829960"/>
          </a:xfrm>
        </p:grpSpPr>
        <p:sp>
          <p:nvSpPr>
            <p:cNvPr id="22" name="Freeform 11">
              <a:extLst>
                <a:ext uri="{FF2B5EF4-FFF2-40B4-BE49-F238E27FC236}">
                  <a16:creationId xmlns:a16="http://schemas.microsoft.com/office/drawing/2014/main" id="{29637EB0-2744-DAF4-EB78-ED2754E01715}"/>
                </a:ext>
              </a:extLst>
            </p:cNvPr>
            <p:cNvSpPr/>
            <p:nvPr/>
          </p:nvSpPr>
          <p:spPr>
            <a:xfrm>
              <a:off x="0" y="0"/>
              <a:ext cx="3546094" cy="1829943"/>
            </a:xfrm>
            <a:custGeom>
              <a:avLst/>
              <a:gdLst/>
              <a:ahLst/>
              <a:cxnLst/>
              <a:rect l="l" t="t" r="r" b="b"/>
              <a:pathLst>
                <a:path w="3546094" h="1829943">
                  <a:moveTo>
                    <a:pt x="0" y="0"/>
                  </a:moveTo>
                  <a:lnTo>
                    <a:pt x="3546094" y="0"/>
                  </a:lnTo>
                  <a:lnTo>
                    <a:pt x="3546094" y="1829943"/>
                  </a:lnTo>
                  <a:lnTo>
                    <a:pt x="0" y="18299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71" r="1" b="-72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25" name="Tijdelijke aanduiding voor dianummer 17">
            <a:extLst>
              <a:ext uri="{FF2B5EF4-FFF2-40B4-BE49-F238E27FC236}">
                <a16:creationId xmlns:a16="http://schemas.microsoft.com/office/drawing/2014/main" id="{C5DAD5EB-029F-E5DC-1DCD-CD2B073ED487}"/>
              </a:ext>
            </a:extLst>
          </p:cNvPr>
          <p:cNvSpPr txBox="1">
            <a:spLocks/>
          </p:cNvSpPr>
          <p:nvPr/>
        </p:nvSpPr>
        <p:spPr>
          <a:xfrm>
            <a:off x="8001000" y="8280428"/>
            <a:ext cx="1757915" cy="365125"/>
          </a:xfrm>
          <a:prstGeom prst="rect">
            <a:avLst/>
          </a:prstGeom>
        </p:spPr>
        <p:txBody>
          <a:bodyPr vert="horz" wrap="none" lIns="0" tIns="45720" rIns="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00" b="1" dirty="0" err="1">
                <a:solidFill>
                  <a:srgbClr val="0E32E7"/>
                </a:solidFill>
                <a:latin typeface="Arial"/>
                <a:ea typeface="Arial"/>
                <a:cs typeface="Arial"/>
              </a:rPr>
              <a:t>PAGINA</a:t>
            </a:r>
            <a:r>
              <a:rPr lang="en-US" sz="1800" b="1" dirty="0">
                <a:solidFill>
                  <a:srgbClr val="0E32E7"/>
                </a:solidFill>
                <a:latin typeface="Arial"/>
                <a:ea typeface="Arial"/>
                <a:cs typeface="Arial"/>
              </a:rPr>
              <a:t> </a:t>
            </a:r>
            <a:fld id="{B6F15528-21DE-4FAA-801E-634DDDAF4B2B}" type="slidenum">
              <a:rPr lang="en-US" sz="1800" b="1" smtClean="0">
                <a:solidFill>
                  <a:srgbClr val="0E32E7"/>
                </a:solidFill>
                <a:latin typeface="Comic Sans MS" panose="030F0902030302020204" pitchFamily="66" charset="0"/>
              </a:rPr>
              <a:pPr/>
              <a:t>4</a:t>
            </a:fld>
            <a:endParaRPr lang="en-US" sz="1800" b="1" dirty="0">
              <a:solidFill>
                <a:srgbClr val="0E32E7"/>
              </a:solidFill>
              <a:latin typeface="Comic Sans MS" panose="030F0902030302020204" pitchFamily="66" charset="0"/>
            </a:endParaRPr>
          </a:p>
        </p:txBody>
      </p:sp>
      <p:sp>
        <p:nvSpPr>
          <p:cNvPr id="23" name="TextBox 15">
            <a:extLst>
              <a:ext uri="{FF2B5EF4-FFF2-40B4-BE49-F238E27FC236}">
                <a16:creationId xmlns:a16="http://schemas.microsoft.com/office/drawing/2014/main" id="{7993A244-893E-048B-6626-EFCA502AA39C}"/>
              </a:ext>
            </a:extLst>
          </p:cNvPr>
          <p:cNvSpPr txBox="1"/>
          <p:nvPr/>
        </p:nvSpPr>
        <p:spPr>
          <a:xfrm>
            <a:off x="7620000" y="8732090"/>
            <a:ext cx="3679277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21"/>
              </a:lnSpc>
            </a:pPr>
            <a:r>
              <a:rPr lang="en-US" sz="18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24" name="TextBox 17">
            <a:extLst>
              <a:ext uri="{FF2B5EF4-FFF2-40B4-BE49-F238E27FC236}">
                <a16:creationId xmlns:a16="http://schemas.microsoft.com/office/drawing/2014/main" id="{D306164F-9A00-258D-C99C-6F7415DA6849}"/>
              </a:ext>
            </a:extLst>
          </p:cNvPr>
          <p:cNvSpPr txBox="1"/>
          <p:nvPr/>
        </p:nvSpPr>
        <p:spPr>
          <a:xfrm>
            <a:off x="7620000" y="8894015"/>
            <a:ext cx="3452055" cy="519566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4800"/>
              </a:lnSpc>
            </a:pPr>
            <a:r>
              <a:rPr lang="nl-NL" sz="18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LES 7 SPONSORS TEVREDEN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4" name="TextBox 14"/>
          <p:cNvSpPr txBox="1"/>
          <p:nvPr/>
        </p:nvSpPr>
        <p:spPr>
          <a:xfrm>
            <a:off x="9758915" y="2622804"/>
            <a:ext cx="7843285" cy="30011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LAAT RESULTATEN ZIEN AAN JE SPONSORS</a:t>
            </a:r>
          </a:p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TOON WAT HET SPONSORSCHAP HEEFT OPGEBRACHT</a:t>
            </a:r>
          </a:p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GEBRUIK FOTO'S EN VIDEO'S ALS BEWIJS</a:t>
            </a:r>
          </a:p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MAAK EEN EINDRAPPORT VOOR DE SPONSOR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28700" y="1028700"/>
            <a:ext cx="2702560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4800"/>
              </a:lnSpc>
            </a:pPr>
            <a:r>
              <a:rPr lang="nl-NL" sz="4800" b="1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</a:rPr>
              <a:t>RESULTATEN</a:t>
            </a:r>
          </a:p>
        </p:txBody>
      </p:sp>
      <p:pic>
        <p:nvPicPr>
          <p:cNvPr id="29" name="Afbeelding 28">
            <a:extLst>
              <a:ext uri="{FF2B5EF4-FFF2-40B4-BE49-F238E27FC236}">
                <a16:creationId xmlns:a16="http://schemas.microsoft.com/office/drawing/2014/main" id="{A840D766-B26F-EEB3-CCDC-6CD4DFAD99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2700" y="2770199"/>
            <a:ext cx="7517227" cy="4990105"/>
          </a:xfrm>
          <a:prstGeom prst="rect">
            <a:avLst/>
          </a:prstGeom>
        </p:spPr>
      </p:pic>
      <p:pic>
        <p:nvPicPr>
          <p:cNvPr id="30" name="Picture 29" descr="gk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8041111"/>
            <a:ext cx="3654653" cy="1372470"/>
          </a:xfrm>
          <a:prstGeom prst="rect">
            <a:avLst/>
          </a:prstGeom>
        </p:spPr>
      </p:pic>
      <p:grpSp>
        <p:nvGrpSpPr>
          <p:cNvPr id="23" name="Group 10">
            <a:extLst>
              <a:ext uri="{FF2B5EF4-FFF2-40B4-BE49-F238E27FC236}">
                <a16:creationId xmlns:a16="http://schemas.microsoft.com/office/drawing/2014/main" id="{100F8AB7-1097-4C8A-1955-769AAF84F003}"/>
              </a:ext>
            </a:extLst>
          </p:cNvPr>
          <p:cNvGrpSpPr/>
          <p:nvPr/>
        </p:nvGrpSpPr>
        <p:grpSpPr>
          <a:xfrm>
            <a:off x="13922459" y="8041111"/>
            <a:ext cx="2659534" cy="1372470"/>
            <a:chOff x="0" y="0"/>
            <a:chExt cx="3546045" cy="1829960"/>
          </a:xfrm>
        </p:grpSpPr>
        <p:sp>
          <p:nvSpPr>
            <p:cNvPr id="24" name="Freeform 11">
              <a:extLst>
                <a:ext uri="{FF2B5EF4-FFF2-40B4-BE49-F238E27FC236}">
                  <a16:creationId xmlns:a16="http://schemas.microsoft.com/office/drawing/2014/main" id="{EADF04CE-1ACB-0249-8B5E-7AD76C14FDE4}"/>
                </a:ext>
              </a:extLst>
            </p:cNvPr>
            <p:cNvSpPr/>
            <p:nvPr/>
          </p:nvSpPr>
          <p:spPr>
            <a:xfrm>
              <a:off x="0" y="0"/>
              <a:ext cx="3546094" cy="1829943"/>
            </a:xfrm>
            <a:custGeom>
              <a:avLst/>
              <a:gdLst/>
              <a:ahLst/>
              <a:cxnLst/>
              <a:rect l="l" t="t" r="r" b="b"/>
              <a:pathLst>
                <a:path w="3546094" h="1829943">
                  <a:moveTo>
                    <a:pt x="0" y="0"/>
                  </a:moveTo>
                  <a:lnTo>
                    <a:pt x="3546094" y="0"/>
                  </a:lnTo>
                  <a:lnTo>
                    <a:pt x="3546094" y="1829943"/>
                  </a:lnTo>
                  <a:lnTo>
                    <a:pt x="0" y="18299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71" r="1" b="-72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27" name="Tijdelijke aanduiding voor dianummer 17">
            <a:extLst>
              <a:ext uri="{FF2B5EF4-FFF2-40B4-BE49-F238E27FC236}">
                <a16:creationId xmlns:a16="http://schemas.microsoft.com/office/drawing/2014/main" id="{8544FD55-EB50-B5A8-F287-545E61CF68CC}"/>
              </a:ext>
            </a:extLst>
          </p:cNvPr>
          <p:cNvSpPr txBox="1">
            <a:spLocks/>
          </p:cNvSpPr>
          <p:nvPr/>
        </p:nvSpPr>
        <p:spPr>
          <a:xfrm>
            <a:off x="8001000" y="8280428"/>
            <a:ext cx="1757915" cy="365125"/>
          </a:xfrm>
          <a:prstGeom prst="rect">
            <a:avLst/>
          </a:prstGeom>
        </p:spPr>
        <p:txBody>
          <a:bodyPr vert="horz" wrap="none" lIns="0" tIns="45720" rIns="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00" b="1" dirty="0" err="1">
                <a:solidFill>
                  <a:srgbClr val="0E32E7"/>
                </a:solidFill>
                <a:latin typeface="Arial"/>
                <a:ea typeface="Arial"/>
                <a:cs typeface="Arial"/>
              </a:rPr>
              <a:t>PAGINA</a:t>
            </a:r>
            <a:r>
              <a:rPr lang="en-US" sz="1800" b="1" dirty="0">
                <a:solidFill>
                  <a:srgbClr val="0E32E7"/>
                </a:solidFill>
                <a:latin typeface="Arial"/>
                <a:ea typeface="Arial"/>
                <a:cs typeface="Arial"/>
              </a:rPr>
              <a:t> </a:t>
            </a:r>
            <a:fld id="{B6F15528-21DE-4FAA-801E-634DDDAF4B2B}" type="slidenum">
              <a:rPr lang="en-US" sz="1800" b="1" smtClean="0">
                <a:solidFill>
                  <a:srgbClr val="0E32E7"/>
                </a:solidFill>
                <a:latin typeface="Comic Sans MS" panose="030F0902030302020204" pitchFamily="66" charset="0"/>
              </a:rPr>
              <a:pPr/>
              <a:t>5</a:t>
            </a:fld>
            <a:endParaRPr lang="en-US" sz="1800" b="1" dirty="0">
              <a:solidFill>
                <a:srgbClr val="0E32E7"/>
              </a:solidFill>
              <a:latin typeface="Comic Sans MS" panose="030F0902030302020204" pitchFamily="66" charset="0"/>
            </a:endParaRPr>
          </a:p>
        </p:txBody>
      </p:sp>
      <p:sp>
        <p:nvSpPr>
          <p:cNvPr id="25" name="TextBox 15">
            <a:extLst>
              <a:ext uri="{FF2B5EF4-FFF2-40B4-BE49-F238E27FC236}">
                <a16:creationId xmlns:a16="http://schemas.microsoft.com/office/drawing/2014/main" id="{3B28EF7A-3997-1B35-4362-34CD1D39A48B}"/>
              </a:ext>
            </a:extLst>
          </p:cNvPr>
          <p:cNvSpPr txBox="1"/>
          <p:nvPr/>
        </p:nvSpPr>
        <p:spPr>
          <a:xfrm>
            <a:off x="7620000" y="8732090"/>
            <a:ext cx="3679277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21"/>
              </a:lnSpc>
            </a:pPr>
            <a:r>
              <a:rPr lang="en-US" sz="18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26" name="TextBox 17">
            <a:extLst>
              <a:ext uri="{FF2B5EF4-FFF2-40B4-BE49-F238E27FC236}">
                <a16:creationId xmlns:a16="http://schemas.microsoft.com/office/drawing/2014/main" id="{335D248D-83CD-0BEB-00F1-320616D913B4}"/>
              </a:ext>
            </a:extLst>
          </p:cNvPr>
          <p:cNvSpPr txBox="1"/>
          <p:nvPr/>
        </p:nvSpPr>
        <p:spPr>
          <a:xfrm>
            <a:off x="7620000" y="8894015"/>
            <a:ext cx="3452055" cy="519566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4800"/>
              </a:lnSpc>
            </a:pPr>
            <a:r>
              <a:rPr lang="nl-NL" sz="18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LES 7 SPONSORS TEVREDEN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46903" y="-19050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9333" b="-9333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4" name="Freeform 4"/>
          <p:cNvSpPr/>
          <p:nvPr/>
        </p:nvSpPr>
        <p:spPr>
          <a:xfrm flipV="1">
            <a:off x="16971328" y="1028700"/>
            <a:ext cx="287972" cy="287972"/>
          </a:xfrm>
          <a:custGeom>
            <a:avLst/>
            <a:gdLst/>
            <a:ahLst/>
            <a:cxnLst/>
            <a:rect l="l" t="t" r="r" b="b"/>
            <a:pathLst>
              <a:path w="287972" h="287972">
                <a:moveTo>
                  <a:pt x="0" y="287972"/>
                </a:moveTo>
                <a:lnTo>
                  <a:pt x="287972" y="287972"/>
                </a:lnTo>
                <a:lnTo>
                  <a:pt x="287972" y="0"/>
                </a:lnTo>
                <a:lnTo>
                  <a:pt x="0" y="0"/>
                </a:lnTo>
                <a:lnTo>
                  <a:pt x="0" y="287972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1" name="TextBox 11"/>
          <p:cNvSpPr txBox="1"/>
          <p:nvPr/>
        </p:nvSpPr>
        <p:spPr>
          <a:xfrm>
            <a:off x="7704317" y="2290572"/>
            <a:ext cx="9554983" cy="67448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PLAN VASTE MOMENTEN VOOR UPDATES</a:t>
            </a:r>
          </a:p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GEBRUIK E-MAIL, NIEUWSBRIEF OF SOCIAL MEDIA</a:t>
            </a:r>
          </a:p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WEES EERLIJK OOK BIJ TEGENSLAGEN</a:t>
            </a:r>
          </a:p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DEEL SUCCESSEN EN LEERMOMENTEN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704317" y="1028700"/>
            <a:ext cx="3458464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4800"/>
              </a:lnSpc>
            </a:pPr>
            <a:r>
              <a:rPr lang="nl-NL" sz="4800" b="1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</a:rPr>
              <a:t>UPDATES GEVEN</a:t>
            </a:r>
          </a:p>
        </p:txBody>
      </p:sp>
      <p:pic>
        <p:nvPicPr>
          <p:cNvPr id="24" name="Afbeelding 23">
            <a:extLst>
              <a:ext uri="{FF2B5EF4-FFF2-40B4-BE49-F238E27FC236}">
                <a16:creationId xmlns:a16="http://schemas.microsoft.com/office/drawing/2014/main" id="{E3512F3E-E1C5-623D-6663-820E4A213F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716928"/>
            <a:ext cx="7239000" cy="4622800"/>
          </a:xfrm>
          <a:prstGeom prst="rect">
            <a:avLst/>
          </a:prstGeom>
        </p:spPr>
      </p:pic>
      <p:pic>
        <p:nvPicPr>
          <p:cNvPr id="25" name="Picture 24" descr="gk_logo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8700" y="8041111"/>
            <a:ext cx="3654653" cy="1372470"/>
          </a:xfrm>
          <a:prstGeom prst="rect">
            <a:avLst/>
          </a:prstGeom>
        </p:spPr>
      </p:pic>
      <p:grpSp>
        <p:nvGrpSpPr>
          <p:cNvPr id="18" name="Group 10">
            <a:extLst>
              <a:ext uri="{FF2B5EF4-FFF2-40B4-BE49-F238E27FC236}">
                <a16:creationId xmlns:a16="http://schemas.microsoft.com/office/drawing/2014/main" id="{9FE65FEE-9A40-4679-2EEB-FFFC776AE02D}"/>
              </a:ext>
            </a:extLst>
          </p:cNvPr>
          <p:cNvGrpSpPr/>
          <p:nvPr/>
        </p:nvGrpSpPr>
        <p:grpSpPr>
          <a:xfrm>
            <a:off x="13922459" y="8041111"/>
            <a:ext cx="2659534" cy="1372470"/>
            <a:chOff x="0" y="0"/>
            <a:chExt cx="3546045" cy="1829960"/>
          </a:xfrm>
        </p:grpSpPr>
        <p:sp>
          <p:nvSpPr>
            <p:cNvPr id="19" name="Freeform 11">
              <a:extLst>
                <a:ext uri="{FF2B5EF4-FFF2-40B4-BE49-F238E27FC236}">
                  <a16:creationId xmlns:a16="http://schemas.microsoft.com/office/drawing/2014/main" id="{F9C4CF65-8447-F9D1-2D3B-59D118E60AFF}"/>
                </a:ext>
              </a:extLst>
            </p:cNvPr>
            <p:cNvSpPr/>
            <p:nvPr/>
          </p:nvSpPr>
          <p:spPr>
            <a:xfrm>
              <a:off x="0" y="0"/>
              <a:ext cx="3546094" cy="1829943"/>
            </a:xfrm>
            <a:custGeom>
              <a:avLst/>
              <a:gdLst/>
              <a:ahLst/>
              <a:cxnLst/>
              <a:rect l="l" t="t" r="r" b="b"/>
              <a:pathLst>
                <a:path w="3546094" h="1829943">
                  <a:moveTo>
                    <a:pt x="0" y="0"/>
                  </a:moveTo>
                  <a:lnTo>
                    <a:pt x="3546094" y="0"/>
                  </a:lnTo>
                  <a:lnTo>
                    <a:pt x="3546094" y="1829943"/>
                  </a:lnTo>
                  <a:lnTo>
                    <a:pt x="0" y="18299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t="-71" r="1" b="-72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22" name="Tijdelijke aanduiding voor dianummer 17">
            <a:extLst>
              <a:ext uri="{FF2B5EF4-FFF2-40B4-BE49-F238E27FC236}">
                <a16:creationId xmlns:a16="http://schemas.microsoft.com/office/drawing/2014/main" id="{AF66310C-CA20-52EA-7B63-715B1FCA1105}"/>
              </a:ext>
            </a:extLst>
          </p:cNvPr>
          <p:cNvSpPr txBox="1">
            <a:spLocks/>
          </p:cNvSpPr>
          <p:nvPr/>
        </p:nvSpPr>
        <p:spPr>
          <a:xfrm>
            <a:off x="8001000" y="8280428"/>
            <a:ext cx="1757915" cy="365125"/>
          </a:xfrm>
          <a:prstGeom prst="rect">
            <a:avLst/>
          </a:prstGeom>
        </p:spPr>
        <p:txBody>
          <a:bodyPr vert="horz" wrap="none" lIns="0" tIns="45720" rIns="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00" b="1" dirty="0" err="1">
                <a:solidFill>
                  <a:srgbClr val="0E32E7"/>
                </a:solidFill>
                <a:latin typeface="Arial"/>
                <a:ea typeface="Arial"/>
                <a:cs typeface="Arial"/>
              </a:rPr>
              <a:t>PAGINA</a:t>
            </a:r>
            <a:r>
              <a:rPr lang="en-US" sz="1800" b="1" dirty="0">
                <a:solidFill>
                  <a:srgbClr val="0E32E7"/>
                </a:solidFill>
                <a:latin typeface="Arial"/>
                <a:ea typeface="Arial"/>
                <a:cs typeface="Arial"/>
              </a:rPr>
              <a:t> </a:t>
            </a:r>
            <a:fld id="{B6F15528-21DE-4FAA-801E-634DDDAF4B2B}" type="slidenum">
              <a:rPr lang="en-US" sz="1800" b="1" smtClean="0">
                <a:solidFill>
                  <a:srgbClr val="0E32E7"/>
                </a:solidFill>
                <a:latin typeface="Comic Sans MS" panose="030F0902030302020204" pitchFamily="66" charset="0"/>
              </a:rPr>
              <a:pPr/>
              <a:t>6</a:t>
            </a:fld>
            <a:endParaRPr lang="en-US" sz="1800" b="1" dirty="0">
              <a:solidFill>
                <a:srgbClr val="0E32E7"/>
              </a:solidFill>
              <a:latin typeface="Comic Sans MS" panose="030F0902030302020204" pitchFamily="66" charset="0"/>
            </a:endParaRPr>
          </a:p>
        </p:txBody>
      </p:sp>
      <p:sp>
        <p:nvSpPr>
          <p:cNvPr id="20" name="TextBox 15">
            <a:extLst>
              <a:ext uri="{FF2B5EF4-FFF2-40B4-BE49-F238E27FC236}">
                <a16:creationId xmlns:a16="http://schemas.microsoft.com/office/drawing/2014/main" id="{177CC933-CC86-6AC7-EA16-CCA8333712B4}"/>
              </a:ext>
            </a:extLst>
          </p:cNvPr>
          <p:cNvSpPr txBox="1"/>
          <p:nvPr/>
        </p:nvSpPr>
        <p:spPr>
          <a:xfrm>
            <a:off x="7620000" y="8732090"/>
            <a:ext cx="3679277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21"/>
              </a:lnSpc>
            </a:pPr>
            <a:r>
              <a:rPr lang="en-US" sz="18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21" name="TextBox 17">
            <a:extLst>
              <a:ext uri="{FF2B5EF4-FFF2-40B4-BE49-F238E27FC236}">
                <a16:creationId xmlns:a16="http://schemas.microsoft.com/office/drawing/2014/main" id="{794B3F1A-ED93-C504-4A92-B05C0641E1A5}"/>
              </a:ext>
            </a:extLst>
          </p:cNvPr>
          <p:cNvSpPr txBox="1"/>
          <p:nvPr/>
        </p:nvSpPr>
        <p:spPr>
          <a:xfrm>
            <a:off x="7620000" y="8894015"/>
            <a:ext cx="3452055" cy="519566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4800"/>
              </a:lnSpc>
            </a:pPr>
            <a:r>
              <a:rPr lang="nl-NL" sz="18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LES 7 SPONSORS TEVREDEN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33" b="-9333"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9" name="TextBox 9"/>
          <p:cNvSpPr txBox="1"/>
          <p:nvPr/>
        </p:nvSpPr>
        <p:spPr>
          <a:xfrm>
            <a:off x="1028700" y="1028700"/>
            <a:ext cx="5222240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4800"/>
              </a:lnSpc>
            </a:pPr>
            <a:r>
              <a:rPr lang="nl-NL" sz="4800" b="1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</a:rPr>
              <a:t>LANGETERMIJNRELATIES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28700" y="2230093"/>
            <a:ext cx="8730215" cy="36166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EEN TEVREDEN SPONSOR KOMT TERUG VOLGEND JAAR</a:t>
            </a:r>
          </a:p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INVESTEER IN DE RELATIE NA HET PROJECT</a:t>
            </a:r>
          </a:p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ONDERHOUD CONTACT OOK BUITEN HET SEIZOEN</a:t>
            </a:r>
          </a:p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VRAAG OF DE SPONSOR NOG EEN KEER WIL SPONSOREN</a:t>
            </a:r>
          </a:p>
        </p:txBody>
      </p:sp>
      <p:pic>
        <p:nvPicPr>
          <p:cNvPr id="21" name="Afbeelding 20">
            <a:extLst>
              <a:ext uri="{FF2B5EF4-FFF2-40B4-BE49-F238E27FC236}">
                <a16:creationId xmlns:a16="http://schemas.microsoft.com/office/drawing/2014/main" id="{872FE46C-8889-0DAB-8E3E-D19A83986B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8915" y="2084500"/>
            <a:ext cx="7454900" cy="4914900"/>
          </a:xfrm>
          <a:prstGeom prst="rect">
            <a:avLst/>
          </a:prstGeom>
        </p:spPr>
      </p:pic>
      <p:pic>
        <p:nvPicPr>
          <p:cNvPr id="22" name="Picture 21" descr="gk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8041111"/>
            <a:ext cx="3654653" cy="1372470"/>
          </a:xfrm>
          <a:prstGeom prst="rect">
            <a:avLst/>
          </a:prstGeom>
        </p:spPr>
      </p:pic>
      <p:grpSp>
        <p:nvGrpSpPr>
          <p:cNvPr id="15" name="Group 10">
            <a:extLst>
              <a:ext uri="{FF2B5EF4-FFF2-40B4-BE49-F238E27FC236}">
                <a16:creationId xmlns:a16="http://schemas.microsoft.com/office/drawing/2014/main" id="{F8860739-94B4-C2B3-0F72-5EB4B6E615EC}"/>
              </a:ext>
            </a:extLst>
          </p:cNvPr>
          <p:cNvGrpSpPr/>
          <p:nvPr/>
        </p:nvGrpSpPr>
        <p:grpSpPr>
          <a:xfrm>
            <a:off x="13922459" y="8041111"/>
            <a:ext cx="2659534" cy="1372470"/>
            <a:chOff x="0" y="0"/>
            <a:chExt cx="3546045" cy="1829960"/>
          </a:xfrm>
        </p:grpSpPr>
        <p:sp>
          <p:nvSpPr>
            <p:cNvPr id="16" name="Freeform 11">
              <a:extLst>
                <a:ext uri="{FF2B5EF4-FFF2-40B4-BE49-F238E27FC236}">
                  <a16:creationId xmlns:a16="http://schemas.microsoft.com/office/drawing/2014/main" id="{35C8E303-F9A9-024C-CDB6-02DD43C7143F}"/>
                </a:ext>
              </a:extLst>
            </p:cNvPr>
            <p:cNvSpPr/>
            <p:nvPr/>
          </p:nvSpPr>
          <p:spPr>
            <a:xfrm>
              <a:off x="0" y="0"/>
              <a:ext cx="3546094" cy="1829943"/>
            </a:xfrm>
            <a:custGeom>
              <a:avLst/>
              <a:gdLst/>
              <a:ahLst/>
              <a:cxnLst/>
              <a:rect l="l" t="t" r="r" b="b"/>
              <a:pathLst>
                <a:path w="3546094" h="1829943">
                  <a:moveTo>
                    <a:pt x="0" y="0"/>
                  </a:moveTo>
                  <a:lnTo>
                    <a:pt x="3546094" y="0"/>
                  </a:lnTo>
                  <a:lnTo>
                    <a:pt x="3546094" y="1829943"/>
                  </a:lnTo>
                  <a:lnTo>
                    <a:pt x="0" y="18299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71" r="1" b="-72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19" name="Tijdelijke aanduiding voor dianummer 17">
            <a:extLst>
              <a:ext uri="{FF2B5EF4-FFF2-40B4-BE49-F238E27FC236}">
                <a16:creationId xmlns:a16="http://schemas.microsoft.com/office/drawing/2014/main" id="{7F30EA32-73AC-CFB4-DE2C-5FB757935C6D}"/>
              </a:ext>
            </a:extLst>
          </p:cNvPr>
          <p:cNvSpPr txBox="1">
            <a:spLocks/>
          </p:cNvSpPr>
          <p:nvPr/>
        </p:nvSpPr>
        <p:spPr>
          <a:xfrm>
            <a:off x="8001000" y="8280428"/>
            <a:ext cx="1757915" cy="365125"/>
          </a:xfrm>
          <a:prstGeom prst="rect">
            <a:avLst/>
          </a:prstGeom>
        </p:spPr>
        <p:txBody>
          <a:bodyPr vert="horz" wrap="none" lIns="0" tIns="45720" rIns="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00" b="1" dirty="0" err="1">
                <a:solidFill>
                  <a:srgbClr val="0E32E7"/>
                </a:solidFill>
                <a:latin typeface="Arial"/>
                <a:ea typeface="Arial"/>
                <a:cs typeface="Arial"/>
              </a:rPr>
              <a:t>PAGINA</a:t>
            </a:r>
            <a:r>
              <a:rPr lang="en-US" sz="1800" b="1" dirty="0">
                <a:solidFill>
                  <a:srgbClr val="0E32E7"/>
                </a:solidFill>
                <a:latin typeface="Arial"/>
                <a:ea typeface="Arial"/>
                <a:cs typeface="Arial"/>
              </a:rPr>
              <a:t> </a:t>
            </a:r>
            <a:fld id="{B6F15528-21DE-4FAA-801E-634DDDAF4B2B}" type="slidenum">
              <a:rPr lang="en-US" sz="1800" b="1" smtClean="0">
                <a:solidFill>
                  <a:srgbClr val="0E32E7"/>
                </a:solidFill>
                <a:latin typeface="Comic Sans MS" panose="030F0902030302020204" pitchFamily="66" charset="0"/>
              </a:rPr>
              <a:pPr/>
              <a:t>7</a:t>
            </a:fld>
            <a:endParaRPr lang="en-US" sz="1800" b="1" dirty="0">
              <a:solidFill>
                <a:srgbClr val="0E32E7"/>
              </a:solidFill>
              <a:latin typeface="Comic Sans MS" panose="030F0902030302020204" pitchFamily="66" charset="0"/>
            </a:endParaRPr>
          </a:p>
        </p:txBody>
      </p:sp>
      <p:sp>
        <p:nvSpPr>
          <p:cNvPr id="17" name="TextBox 15">
            <a:extLst>
              <a:ext uri="{FF2B5EF4-FFF2-40B4-BE49-F238E27FC236}">
                <a16:creationId xmlns:a16="http://schemas.microsoft.com/office/drawing/2014/main" id="{FC21BE79-1074-3586-634B-975AC5E6C3E4}"/>
              </a:ext>
            </a:extLst>
          </p:cNvPr>
          <p:cNvSpPr txBox="1"/>
          <p:nvPr/>
        </p:nvSpPr>
        <p:spPr>
          <a:xfrm>
            <a:off x="7620000" y="8732090"/>
            <a:ext cx="3679277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21"/>
              </a:lnSpc>
            </a:pPr>
            <a:r>
              <a:rPr lang="en-US" sz="18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19A33D2-5F6F-90AB-A99C-6B06E8619721}"/>
              </a:ext>
            </a:extLst>
          </p:cNvPr>
          <p:cNvSpPr txBox="1"/>
          <p:nvPr/>
        </p:nvSpPr>
        <p:spPr>
          <a:xfrm>
            <a:off x="7620000" y="8894015"/>
            <a:ext cx="3452055" cy="519566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4800"/>
              </a:lnSpc>
            </a:pPr>
            <a:r>
              <a:rPr lang="nl-NL" sz="18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LES 7 SPONSORS TEVREDEN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296" b="-9296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5334000" y="2685995"/>
            <a:ext cx="11735661" cy="36166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VANDAAG HEBBEN JULLIE:</a:t>
            </a:r>
          </a:p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GELEERD HOE JE SPONSORS TEVREDEN HOUDT</a:t>
            </a:r>
          </a:p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COMMUNICATIESTRATEGIEËN BESPROKEN</a:t>
            </a:r>
          </a:p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RESULTATEN LEREN PRESENTEREN</a:t>
            </a:r>
          </a:p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· LANGETERMIJNRELATIES BESPROKEN</a:t>
            </a:r>
          </a:p>
          <a:p>
            <a:pPr algn="l">
              <a:lnSpc>
                <a:spcPct val="150000"/>
              </a:lnSpc>
            </a:pPr>
            <a:r>
              <a:rPr lang="nl-NL" sz="22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VOLGENDE LES: EVALUATIE!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5264385" y="1530223"/>
            <a:ext cx="2702560" cy="564706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l">
              <a:lnSpc>
                <a:spcPts val="4800"/>
              </a:lnSpc>
            </a:pPr>
            <a:r>
              <a:rPr lang="nl-NL" sz="4800" b="1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</a:rPr>
              <a:t>AFSLUITING</a:t>
            </a:r>
          </a:p>
        </p:txBody>
      </p:sp>
      <p:pic>
        <p:nvPicPr>
          <p:cNvPr id="28" name="Picture 27" descr="gk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00" y="8041111"/>
            <a:ext cx="3654653" cy="1372470"/>
          </a:xfrm>
          <a:prstGeom prst="rect">
            <a:avLst/>
          </a:prstGeom>
        </p:spPr>
      </p:pic>
      <p:grpSp>
        <p:nvGrpSpPr>
          <p:cNvPr id="23" name="Group 10">
            <a:extLst>
              <a:ext uri="{FF2B5EF4-FFF2-40B4-BE49-F238E27FC236}">
                <a16:creationId xmlns:a16="http://schemas.microsoft.com/office/drawing/2014/main" id="{F58A9F04-4049-BB39-3D6A-F578E90CC342}"/>
              </a:ext>
            </a:extLst>
          </p:cNvPr>
          <p:cNvGrpSpPr/>
          <p:nvPr/>
        </p:nvGrpSpPr>
        <p:grpSpPr>
          <a:xfrm>
            <a:off x="13922459" y="8041111"/>
            <a:ext cx="2659534" cy="1372470"/>
            <a:chOff x="0" y="0"/>
            <a:chExt cx="3546045" cy="1829960"/>
          </a:xfrm>
        </p:grpSpPr>
        <p:sp>
          <p:nvSpPr>
            <p:cNvPr id="24" name="Freeform 11">
              <a:extLst>
                <a:ext uri="{FF2B5EF4-FFF2-40B4-BE49-F238E27FC236}">
                  <a16:creationId xmlns:a16="http://schemas.microsoft.com/office/drawing/2014/main" id="{2A9A1AA1-0F4B-835B-04A0-1AE50D3C8007}"/>
                </a:ext>
              </a:extLst>
            </p:cNvPr>
            <p:cNvSpPr/>
            <p:nvPr/>
          </p:nvSpPr>
          <p:spPr>
            <a:xfrm>
              <a:off x="0" y="0"/>
              <a:ext cx="3546094" cy="1829943"/>
            </a:xfrm>
            <a:custGeom>
              <a:avLst/>
              <a:gdLst/>
              <a:ahLst/>
              <a:cxnLst/>
              <a:rect l="l" t="t" r="r" b="b"/>
              <a:pathLst>
                <a:path w="3546094" h="1829943">
                  <a:moveTo>
                    <a:pt x="0" y="0"/>
                  </a:moveTo>
                  <a:lnTo>
                    <a:pt x="3546094" y="0"/>
                  </a:lnTo>
                  <a:lnTo>
                    <a:pt x="3546094" y="1829943"/>
                  </a:lnTo>
                  <a:lnTo>
                    <a:pt x="0" y="18299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71" r="1" b="-72"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27" name="Tijdelijke aanduiding voor dianummer 17">
            <a:extLst>
              <a:ext uri="{FF2B5EF4-FFF2-40B4-BE49-F238E27FC236}">
                <a16:creationId xmlns:a16="http://schemas.microsoft.com/office/drawing/2014/main" id="{243298B3-B708-052A-4532-88156EDD45C4}"/>
              </a:ext>
            </a:extLst>
          </p:cNvPr>
          <p:cNvSpPr txBox="1">
            <a:spLocks/>
          </p:cNvSpPr>
          <p:nvPr/>
        </p:nvSpPr>
        <p:spPr>
          <a:xfrm>
            <a:off x="8001000" y="8280428"/>
            <a:ext cx="1757915" cy="365125"/>
          </a:xfrm>
          <a:prstGeom prst="rect">
            <a:avLst/>
          </a:prstGeom>
        </p:spPr>
        <p:txBody>
          <a:bodyPr vert="horz" wrap="none" lIns="0" tIns="45720" rIns="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00" b="1" dirty="0" err="1">
                <a:solidFill>
                  <a:srgbClr val="0E32E7"/>
                </a:solidFill>
                <a:latin typeface="Arial"/>
                <a:ea typeface="Arial"/>
                <a:cs typeface="Arial"/>
              </a:rPr>
              <a:t>PAGINA</a:t>
            </a:r>
            <a:r>
              <a:rPr lang="en-US" sz="1800" b="1" dirty="0">
                <a:solidFill>
                  <a:srgbClr val="0E32E7"/>
                </a:solidFill>
                <a:latin typeface="Arial"/>
                <a:ea typeface="Arial"/>
                <a:cs typeface="Arial"/>
              </a:rPr>
              <a:t> </a:t>
            </a:r>
            <a:fld id="{B6F15528-21DE-4FAA-801E-634DDDAF4B2B}" type="slidenum">
              <a:rPr lang="en-US" sz="1800" b="1" smtClean="0">
                <a:solidFill>
                  <a:srgbClr val="0E32E7"/>
                </a:solidFill>
                <a:latin typeface="Comic Sans MS" panose="030F0902030302020204" pitchFamily="66" charset="0"/>
              </a:rPr>
              <a:pPr/>
              <a:t>8</a:t>
            </a:fld>
            <a:endParaRPr lang="en-US" sz="1800" b="1" dirty="0">
              <a:solidFill>
                <a:srgbClr val="0E32E7"/>
              </a:solidFill>
              <a:latin typeface="Comic Sans MS" panose="030F0902030302020204" pitchFamily="66" charset="0"/>
            </a:endParaRPr>
          </a:p>
        </p:txBody>
      </p:sp>
      <p:sp>
        <p:nvSpPr>
          <p:cNvPr id="25" name="TextBox 15">
            <a:extLst>
              <a:ext uri="{FF2B5EF4-FFF2-40B4-BE49-F238E27FC236}">
                <a16:creationId xmlns:a16="http://schemas.microsoft.com/office/drawing/2014/main" id="{F653303E-6980-8E13-692B-7F70B750E6AB}"/>
              </a:ext>
            </a:extLst>
          </p:cNvPr>
          <p:cNvSpPr txBox="1"/>
          <p:nvPr/>
        </p:nvSpPr>
        <p:spPr>
          <a:xfrm>
            <a:off x="7620000" y="8732090"/>
            <a:ext cx="3679277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21"/>
              </a:lnSpc>
            </a:pPr>
            <a:r>
              <a:rPr lang="en-US" sz="18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26" name="TextBox 17">
            <a:extLst>
              <a:ext uri="{FF2B5EF4-FFF2-40B4-BE49-F238E27FC236}">
                <a16:creationId xmlns:a16="http://schemas.microsoft.com/office/drawing/2014/main" id="{D520E742-C498-F3DC-01A9-22A3E68A0BE8}"/>
              </a:ext>
            </a:extLst>
          </p:cNvPr>
          <p:cNvSpPr txBox="1"/>
          <p:nvPr/>
        </p:nvSpPr>
        <p:spPr>
          <a:xfrm>
            <a:off x="7620000" y="8894015"/>
            <a:ext cx="3452055" cy="519566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4800"/>
              </a:lnSpc>
            </a:pPr>
            <a:r>
              <a:rPr lang="nl-NL" sz="1800" b="1" dirty="0">
                <a:solidFill>
                  <a:srgbClr val="0A30E7"/>
                </a:solidFill>
                <a:latin typeface="Arial"/>
                <a:ea typeface="Arial"/>
                <a:cs typeface="Arial"/>
              </a:rPr>
              <a:t>LES 7 SPONSORS TEVREDEN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330</Words>
  <Application>Microsoft Macintosh PowerPoint</Application>
  <PresentationFormat>Aangepast</PresentationFormat>
  <Paragraphs>76</Paragraphs>
  <Slides>8</Slides>
  <Notes>2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8</vt:i4>
      </vt:variant>
    </vt:vector>
  </HeadingPairs>
  <TitlesOfParts>
    <vt:vector size="13" baseType="lpstr">
      <vt:lpstr>Monument Bold</vt:lpstr>
      <vt:lpstr>Calibri</vt:lpstr>
      <vt:lpstr>Comic Sans MS</vt:lpstr>
      <vt:lpstr>Arial</vt:lpstr>
      <vt:lpstr>Office Theme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Kopie van Les x lesmodule V1</dc:title>
  <cp:lastModifiedBy>CW Bak</cp:lastModifiedBy>
  <cp:revision>3</cp:revision>
  <dcterms:created xsi:type="dcterms:W3CDTF">2006-08-16T00:00:00Z</dcterms:created>
  <dcterms:modified xsi:type="dcterms:W3CDTF">2026-08-21T09:55:40Z</dcterms:modified>
  <dc:identifier>DAHAQsveZTQ</dc:identifier>
</cp:coreProperties>
</file>