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8288000" cy="10287000"/>
  <p:notesSz cx="6858000" cy="9144000"/>
  <p:embeddedFontLst>
    <p:embeddedFont>
      <p:font typeface="Comic Sans" panose="030F0902030302020204" pitchFamily="66" charset="0"/>
      <p:regular r:id="rId11"/>
      <p:bold r:id="rId12"/>
      <p:boldItalic r:id="rId13"/>
    </p:embeddedFont>
    <p:embeddedFont>
      <p:font typeface="Comic Sans Bold" panose="03000902030302020204" pitchFamily="66" charset="0"/>
      <p:regular r:id="rId14"/>
      <p:bold r:id="rId15"/>
    </p:embeddedFont>
    <p:embeddedFont>
      <p:font typeface="Comic Sans MS" panose="030F0902030302020204" pitchFamily="66" charset="0"/>
      <p:regular r:id="rId16"/>
    </p:embeddedFont>
    <p:embeddedFont>
      <p:font typeface="Montserrat" pitchFamily="2" charset="77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📚 AANVULLENDE TECHNOSKILLS:</a:t>
            </a:r>
          </a:p>
          <a:p>
            <a:r>
              <a:rPr lang="en-US"/>
              <a:t>·      TV088 – PLAATS- EN VORMTOLERANTIES</a:t>
            </a:r>
          </a:p>
          <a:p>
            <a:r>
              <a:rPr lang="en-US"/>
              <a:t>·      TV089 – PLAATWERK UITSLAGEN &amp; VORMEN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Later toevoegen:</a:t>
            </a:r>
          </a:p>
          <a:p>
            <a:r>
              <a:rPr lang="en-US"/>
              <a:t>📚 GEBRUIK:</a:t>
            </a:r>
          </a:p>
          <a:p>
            <a:r>
              <a:rPr lang="en-US"/>
              <a:t>· TECHNOSKILL TV009 – BOREN</a:t>
            </a:r>
          </a:p>
          <a:p>
            <a:r>
              <a:rPr lang="en-US"/>
              <a:t>· EVENTUEEL TV014 – AFBRAMEN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21158" y="2576914"/>
            <a:ext cx="13245717" cy="9525"/>
            <a:chOff x="0" y="0"/>
            <a:chExt cx="17660956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3458949"/>
            <a:ext cx="16230600" cy="632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sz="5400" b="1" dirty="0">
                <a:solidFill>
                  <a:srgbClr val="94CB00"/>
                </a:solidFill>
                <a:latin typeface="Montserrat" pitchFamily="2" charset="77"/>
                <a:ea typeface="Comic Sans Bold"/>
                <a:cs typeface="Comic Sans Bold"/>
              </a:rPr>
              <a:t>SPONSORS TEVREDEN</a:t>
            </a:r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998B4C72-EF30-CD39-07BD-C51B52DE2DDB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E7DCE26-22D4-47FD-8363-FBEF5113D3C1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C5286A17-3AF0-5276-AEDF-884EF4C06BCC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5713F8E-F7DC-D09C-F8CE-8F023CFC1AB0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826A43EA-AA78-0C97-139F-CB5CE8229484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9275E98-50D5-810E-FE85-70AB2B8729A4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2" name="TextBox 15">
            <a:extLst>
              <a:ext uri="{FF2B5EF4-FFF2-40B4-BE49-F238E27FC236}">
                <a16:creationId xmlns:a16="http://schemas.microsoft.com/office/drawing/2014/main" id="{170CB90E-27B4-FECD-32C6-0249E14F28BA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7AECD692-3147-D86B-3B22-1A533B271D91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7 SPONSORS TEVREDEN</a:t>
            </a:r>
          </a:p>
        </p:txBody>
      </p:sp>
      <p:sp>
        <p:nvSpPr>
          <p:cNvPr id="24" name="Tijdelijke aanduiding voor dianummer 17">
            <a:extLst>
              <a:ext uri="{FF2B5EF4-FFF2-40B4-BE49-F238E27FC236}">
                <a16:creationId xmlns:a16="http://schemas.microsoft.com/office/drawing/2014/main" id="{479775C0-7626-A226-8C9A-36315B333083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1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75574" y="581764"/>
            <a:ext cx="7096125" cy="9525"/>
            <a:chOff x="0" y="0"/>
            <a:chExt cx="9461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0336" y="2072012"/>
            <a:ext cx="6978963" cy="361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ZORG DAT SPONSORS TEVREDEN BLIJVEN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HOE COMMUNICEER JE REGELMATIG?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HOE TOON JE WAARDERING?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HOE LAAT JE RESULTATEN ZIEN?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HOE BOUW JE EEN LANGETERMIJNRELATIE OP?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82929" y="1028700"/>
            <a:ext cx="8088399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INLEIDING</a:t>
            </a: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B1B99821-1B0D-6BD6-1017-00D118B6991F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FF81AD46-9C46-F5C9-3E4B-F1F105D006C1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D5335160-EF54-10D8-2354-6E97049B62BB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B32E09B-F056-037D-BEA7-B80CB5A6213B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12AC6AE3-78A2-BEF6-E5E0-4E0F59A7D117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5180D13-1274-C646-1A2A-56A964E30827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3" name="TextBox 15">
            <a:extLst>
              <a:ext uri="{FF2B5EF4-FFF2-40B4-BE49-F238E27FC236}">
                <a16:creationId xmlns:a16="http://schemas.microsoft.com/office/drawing/2014/main" id="{033174DA-9AB9-F69D-B8EE-153A9CE87300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A52A2DEE-25A0-657B-6DB0-A35FA764435E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7 SPONSORS TEVREDEN</a:t>
            </a:r>
          </a:p>
        </p:txBody>
      </p:sp>
      <p:sp>
        <p:nvSpPr>
          <p:cNvPr id="25" name="Tijdelijke aanduiding voor dianummer 17">
            <a:extLst>
              <a:ext uri="{FF2B5EF4-FFF2-40B4-BE49-F238E27FC236}">
                <a16:creationId xmlns:a16="http://schemas.microsoft.com/office/drawing/2014/main" id="{E3955A6A-5F43-7775-1702-AABB49D41FB4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2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5887D038-DDF1-0445-6560-5C35E9C54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56" y="1858878"/>
            <a:ext cx="8529096" cy="56231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028700" y="1028700"/>
            <a:ext cx="12961585" cy="830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COMMUNICATIE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347324"/>
            <a:ext cx="7886700" cy="2385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HOUD SPONSORS REGELMATIG OP DE HOOGTE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STUUR UPDATES OVER DE VOORTGANG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INFORMEER OVER MIJLPALEN EN SUCCESSEN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REAGEER SNEL OP BERICHTEN VAN SPONSORS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0A0FB674-ED11-7B81-EC36-4AFA68EA6234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FF11410-8CDA-8132-638C-41028964503E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8E7313DD-7FB5-0CB2-CBCA-C49E945295B8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3FA5330-A52D-A8C4-BD58-5CBE47547204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A953178D-A3D2-2AF7-1030-815678D19318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EAD24FE-106D-0BBE-F5AA-BE3DC018D26D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D9CFAC95-6405-349C-959E-95F573C7BBBC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26849E-894C-F349-AEFE-6E5DF90B94AE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7 SPONSORS TEVREDEN</a:t>
            </a:r>
          </a:p>
        </p:txBody>
      </p:sp>
      <p:sp>
        <p:nvSpPr>
          <p:cNvPr id="19" name="Tijdelijke aanduiding voor dianummer 17">
            <a:extLst>
              <a:ext uri="{FF2B5EF4-FFF2-40B4-BE49-F238E27FC236}">
                <a16:creationId xmlns:a16="http://schemas.microsoft.com/office/drawing/2014/main" id="{C64AF140-8E51-F16D-EFC9-E693190DA815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3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030836A-0F70-8CE9-8B65-29CF974FA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130" y="3413671"/>
            <a:ext cx="7454900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75574" y="619104"/>
            <a:ext cx="7096125" cy="9525"/>
            <a:chOff x="0" y="0"/>
            <a:chExt cx="9461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281356" y="1028700"/>
            <a:ext cx="8628232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WAARDERING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20622" y="2069702"/>
            <a:ext cx="8549700" cy="3972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BEDANK JE SPONSORS EN TOON WAARDERING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STUUR EEN PERSOONLIJKE BEDANKBRIEF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VERMELD SPONSORS OP JE MATERIALEN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GEEF EEN KLEIN CADEAU OF AANDENKEN</a:t>
            </a: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BAC7874C-67B3-FD93-868F-8F60149E0C75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6C22FB9-FEF2-12B6-7EB6-E02E7429A404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F858C21F-BCED-FDE2-7DB5-C33F463F4B46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F0E5328-C4B6-8716-9EC0-382B2D6BBEF4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93AC3B24-8669-89E4-2125-528776FFD998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9637EB0-2744-DAF4-EB78-ED2754E01715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3" name="TextBox 15">
            <a:extLst>
              <a:ext uri="{FF2B5EF4-FFF2-40B4-BE49-F238E27FC236}">
                <a16:creationId xmlns:a16="http://schemas.microsoft.com/office/drawing/2014/main" id="{7993A244-893E-048B-6626-EFCA502AA39C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D306164F-9A00-258D-C99C-6F7415DA6849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7 SPONSORS TEVREDEN</a:t>
            </a:r>
          </a:p>
        </p:txBody>
      </p:sp>
      <p:sp>
        <p:nvSpPr>
          <p:cNvPr id="25" name="Tijdelijke aanduiding voor dianummer 17">
            <a:extLst>
              <a:ext uri="{FF2B5EF4-FFF2-40B4-BE49-F238E27FC236}">
                <a16:creationId xmlns:a16="http://schemas.microsoft.com/office/drawing/2014/main" id="{C5DAD5EB-029F-E5DC-1DCD-CD2B073ED487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4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1C3037C2-4812-81C3-6206-12ED0CD2D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05" y="1057378"/>
            <a:ext cx="5122651" cy="67912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3938" y="2672132"/>
            <a:ext cx="16240125" cy="9525"/>
            <a:chOff x="0" y="0"/>
            <a:chExt cx="21653500" cy="12700"/>
          </a:xfrm>
        </p:grpSpPr>
        <p:sp>
          <p:nvSpPr>
            <p:cNvPr id="4" name="Freeform 4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3938" y="2272082"/>
            <a:ext cx="16240125" cy="9525"/>
            <a:chOff x="0" y="0"/>
            <a:chExt cx="21653500" cy="12700"/>
          </a:xfrm>
        </p:grpSpPr>
        <p:sp>
          <p:nvSpPr>
            <p:cNvPr id="6" name="Freeform 6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758915" y="2622804"/>
            <a:ext cx="7843285" cy="3001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LAAT RESULTATEN ZIEN AAN JE SPONSORS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TOON WAT HET SPONSORSCHAP HEEFT OPGEBRACHT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GEBRUIK FOTO'S EN VIDEO'S ALS BEWIJS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MAAK EEN EINDRAPPORT VOOR DE SPONSOR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028700"/>
            <a:ext cx="1587026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RESULTATEN</a:t>
            </a: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D5B5AE6B-E911-E161-AFC4-F676F1575F7C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74F90DE-D18B-F30F-BF3D-7CBD2056332B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C7A56FBA-8800-8266-A921-F14ADF632F82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2E27B66C-4C22-E982-F134-0667A2BEC8F1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100F8AB7-1097-4C8A-1955-769AAF84F003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F04CE-1ACB-0249-8B5E-7AD76C14FDE4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5" name="TextBox 15">
            <a:extLst>
              <a:ext uri="{FF2B5EF4-FFF2-40B4-BE49-F238E27FC236}">
                <a16:creationId xmlns:a16="http://schemas.microsoft.com/office/drawing/2014/main" id="{3B28EF7A-3997-1B35-4362-34CD1D39A48B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335D248D-83CD-0BEB-00F1-320616D913B4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7 SPONSORS TEVREDEN</a:t>
            </a:r>
          </a:p>
        </p:txBody>
      </p:sp>
      <p:sp>
        <p:nvSpPr>
          <p:cNvPr id="27" name="Tijdelijke aanduiding voor dianummer 17">
            <a:extLst>
              <a:ext uri="{FF2B5EF4-FFF2-40B4-BE49-F238E27FC236}">
                <a16:creationId xmlns:a16="http://schemas.microsoft.com/office/drawing/2014/main" id="{8544FD55-EB50-B5A8-F287-545E61CF68CC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5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A840D766-B26F-EEB3-CCDC-6CD4DFAD9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00" y="2770199"/>
            <a:ext cx="7517227" cy="49901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7704317" y="2290572"/>
            <a:ext cx="9554983" cy="6744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PLAN VASTE MOMENTEN VOOR UPDATES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GEBRUIK E-MAIL, NIEUWSBRIEF OF SOCIAL MEDIA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WEES EERLIJK OOK BIJ TEGENSLAGEN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DEEL SUCCESSEN EN LEERMOMENTEN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04317" y="1028700"/>
            <a:ext cx="915288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UPDATES GEVEN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561C746C-1596-FCF9-589D-18C0991AEB1F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AD8A4EE3-4825-288D-E1FE-D5EEFAD3D0FD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id="{4AB8B1C8-FDAD-2523-ED43-A74AEAA46881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DDD50FD-1A94-D4E9-CD48-C439CC1E749F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9FE65FEE-9A40-4679-2EEB-FFFC776AE02D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9C4CF65-8447-F9D1-2D3B-59D118E60AFF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0" name="TextBox 15">
            <a:extLst>
              <a:ext uri="{FF2B5EF4-FFF2-40B4-BE49-F238E27FC236}">
                <a16:creationId xmlns:a16="http://schemas.microsoft.com/office/drawing/2014/main" id="{177CC933-CC86-6AC7-EA16-CCA8333712B4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794B3F1A-ED93-C504-4A92-B05C0641E1A5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7 SPONSORS TEVREDEN</a:t>
            </a:r>
          </a:p>
        </p:txBody>
      </p:sp>
      <p:sp>
        <p:nvSpPr>
          <p:cNvPr id="22" name="Tijdelijke aanduiding voor dianummer 17">
            <a:extLst>
              <a:ext uri="{FF2B5EF4-FFF2-40B4-BE49-F238E27FC236}">
                <a16:creationId xmlns:a16="http://schemas.microsoft.com/office/drawing/2014/main" id="{AF66310C-CA20-52EA-7B63-715B1FCA1105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6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E3512F3E-E1C5-623D-6663-820E4A213F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9" y="2256483"/>
            <a:ext cx="7239000" cy="462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1028700" y="1028700"/>
            <a:ext cx="1584834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LANGETERMIJNRELATIES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230093"/>
            <a:ext cx="8730215" cy="361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EEN TEVREDEN SPONSOR KOMT TERUG VOLGEND JAAR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INVESTEER IN DE RELATIE NA HET PROJECT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ONDERHOUD CONTACT OOK BUITEN HET SEIZOEN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VRAAG OF DE SPONSOR NOG EEN KEER WIL SPONSOREN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BADD996A-966F-1EB0-7037-BE07BD42160B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040C142-9D6A-4259-876C-BBAF6A5D96ED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340EFCF9-FA62-AE04-1D0A-CEEEF128986E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6C85C22-07C8-3369-6AA5-7C10F35F5AE4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F8860739-94B4-C2B3-0F72-5EB4B6E615EC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5C8E303-F9A9-024C-CDB6-02DD43C7143F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FC21BE79-1074-3586-634B-975AC5E6C3E4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A33D2-5F6F-90AB-A99C-6B06E8619721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7 SPONSORS TEVREDEN</a:t>
            </a:r>
          </a:p>
        </p:txBody>
      </p:sp>
      <p:sp>
        <p:nvSpPr>
          <p:cNvPr id="19" name="Tijdelijke aanduiding voor dianummer 17">
            <a:extLst>
              <a:ext uri="{FF2B5EF4-FFF2-40B4-BE49-F238E27FC236}">
                <a16:creationId xmlns:a16="http://schemas.microsoft.com/office/drawing/2014/main" id="{7F30EA32-73AC-CFB4-DE2C-5FB757935C6D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7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872FE46C-8889-0DAB-8E3E-D19A83986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15" y="2084500"/>
            <a:ext cx="7454900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3938" y="2672132"/>
            <a:ext cx="16240125" cy="9525"/>
            <a:chOff x="0" y="0"/>
            <a:chExt cx="21653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3938" y="2272082"/>
            <a:ext cx="16240125" cy="9525"/>
            <a:chOff x="0" y="0"/>
            <a:chExt cx="21653500" cy="12700"/>
          </a:xfrm>
        </p:grpSpPr>
        <p:sp>
          <p:nvSpPr>
            <p:cNvPr id="7" name="Freeform 7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334000" y="2685995"/>
            <a:ext cx="11735661" cy="361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VANDAAG HEBBEN JULLIE: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GELEERD HOE JE SPONSORS TEVREDEN HOUDT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COMMUNICATIESTRATEGIEËN BESPROKEN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RESULTATEN LEREN PRESENTEREN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LANGETERMIJNRELATIES BESPROKEN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VOLGENDE LES: EVALUATIE!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64385" y="1530223"/>
            <a:ext cx="3879580" cy="564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AFSLUITING</a:t>
            </a: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265DD376-5D01-0FCD-9FDA-E2D222BC441D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D9D51D32-AC1D-F52D-4070-D562E19852A0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2F9EEF74-2CB5-F6B2-10EE-850D0A702AE5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F3010063-2005-1FE9-6969-EAA666077041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F58A9F04-4049-BB39-3D6A-F578E90CC342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2A9A1AA1-0F4B-835B-04A0-1AE50D3C8007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5" name="TextBox 15">
            <a:extLst>
              <a:ext uri="{FF2B5EF4-FFF2-40B4-BE49-F238E27FC236}">
                <a16:creationId xmlns:a16="http://schemas.microsoft.com/office/drawing/2014/main" id="{F653303E-6980-8E13-692B-7F70B750E6AB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D520E742-C498-F3DC-01A9-22A3E68A0BE8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7 SPONSORS TEVREDEN</a:t>
            </a:r>
          </a:p>
        </p:txBody>
      </p:sp>
      <p:sp>
        <p:nvSpPr>
          <p:cNvPr id="27" name="Tijdelijke aanduiding voor dianummer 17">
            <a:extLst>
              <a:ext uri="{FF2B5EF4-FFF2-40B4-BE49-F238E27FC236}">
                <a16:creationId xmlns:a16="http://schemas.microsoft.com/office/drawing/2014/main" id="{243298B3-B708-052A-4532-88156EDD45C4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8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330</Words>
  <Application>Microsoft Macintosh PowerPoint</Application>
  <PresentationFormat>Aangepast</PresentationFormat>
  <Paragraphs>76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Comic Sans</vt:lpstr>
      <vt:lpstr>Comic Sans MS</vt:lpstr>
      <vt:lpstr>Comic Sans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van Les x lesmodule V1</dc:title>
  <cp:lastModifiedBy>CW Bak</cp:lastModifiedBy>
  <cp:revision>2</cp:revision>
  <dcterms:created xsi:type="dcterms:W3CDTF">2006-08-16T00:00:00Z</dcterms:created>
  <dcterms:modified xsi:type="dcterms:W3CDTF">2026-04-10T12:36:08Z</dcterms:modified>
  <dc:identifier>DAHAQsveZTQ</dc:identifier>
</cp:coreProperties>
</file>