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</p:sldIdLst>
  <p:sldSz cx="18288000" cy="10287000"/>
  <p:notesSz cx="6858000" cy="9144000"/>
  <p:embeddedFontLst>
    <p:embeddedFont>
      <p:font typeface="Comic Sans MS" panose="030F0902030302020204" pitchFamily="66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32" autoAdjust="0"/>
    <p:restoredTop sz="94599" autoAdjust="0"/>
  </p:normalViewPr>
  <p:slideViewPr>
    <p:cSldViewPr>
      <p:cViewPr varScale="1">
        <p:scale>
          <a:sx n="166" d="100"/>
          <a:sy n="166" d="100"/>
        </p:scale>
        <p:origin x="248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📚 AANVULLENDE TECHNOSKILLS:</a:t>
            </a:r>
          </a:p>
          <a:p>
            <a:r>
              <a:rPr lang="en-US"/>
              <a:t>·      TV088 – PLAATS- EN VORMTOLERANTIES</a:t>
            </a:r>
          </a:p>
          <a:p>
            <a:r>
              <a:rPr lang="en-US"/>
              <a:t>·      TV089 – PLAATWERK UITSLAGEN &amp; VORMEN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Later toevoegen:</a:t>
            </a:r>
          </a:p>
          <a:p>
            <a:r>
              <a:rPr lang="en-US"/>
              <a:t>📚 GEBRUIK:</a:t>
            </a:r>
          </a:p>
          <a:p>
            <a:r>
              <a:rPr lang="en-US"/>
              <a:t>· TECHNOSKILL TV009 – BOREN</a:t>
            </a:r>
          </a:p>
          <a:p>
            <a:r>
              <a:rPr lang="en-US"/>
              <a:t>· EVENTUEEL TV014 – AFBRAMEN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0.jp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181600" y="2857500"/>
            <a:ext cx="6560820" cy="6547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8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AFSPRAKEN MAKEN</a:t>
            </a:r>
          </a:p>
        </p:txBody>
      </p:sp>
      <p:pic>
        <p:nvPicPr>
          <p:cNvPr id="25" name="Picture 24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0" name="Group 10">
            <a:extLst>
              <a:ext uri="{FF2B5EF4-FFF2-40B4-BE49-F238E27FC236}">
                <a16:creationId xmlns:a16="http://schemas.microsoft.com/office/drawing/2014/main" id="{CFEC3379-E7AB-62FF-D998-A9AB0C4065ED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CCDAD5A6-0D44-965E-4B77-E71D7807F1A9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4" name="Tijdelijke aanduiding voor dianummer 17">
            <a:extLst>
              <a:ext uri="{FF2B5EF4-FFF2-40B4-BE49-F238E27FC236}">
                <a16:creationId xmlns:a16="http://schemas.microsoft.com/office/drawing/2014/main" id="{471736D5-C96C-7EBF-5528-CB7B18AFE431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1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C42FE038-A034-5C10-F36A-29C6C6A4E326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178CEF42-9200-ED9D-8944-73468E7C490C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6 AFSPRAKEN MAKEN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684038" y="2072012"/>
            <a:ext cx="8575262" cy="445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ZORG VOOR HELDERE AFSPRAKEN MET JE SPONSOR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WAT ZIJN GOEDE AFSPRAKEN?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DOCUMENTEER JE ALLES?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BEVESTIG JE AFSPRAKEN SCHRIFTELIJK?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VOORKOM JE MISVERSTANDEN?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82929" y="1028700"/>
            <a:ext cx="245059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INLEIDING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5418200F-378C-DC7E-A242-DE306CD8D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40" y="1075078"/>
            <a:ext cx="7467600" cy="4876800"/>
          </a:xfrm>
          <a:prstGeom prst="rect">
            <a:avLst/>
          </a:prstGeom>
        </p:spPr>
      </p:pic>
      <p:pic>
        <p:nvPicPr>
          <p:cNvPr id="30" name="Picture 2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1" name="Group 10">
            <a:extLst>
              <a:ext uri="{FF2B5EF4-FFF2-40B4-BE49-F238E27FC236}">
                <a16:creationId xmlns:a16="http://schemas.microsoft.com/office/drawing/2014/main" id="{CA2ADF33-B0AA-6196-C513-1622A0C604E5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2A9912BF-4D17-8FBE-BD34-99D3416EEBD7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5" name="Tijdelijke aanduiding voor dianummer 17">
            <a:extLst>
              <a:ext uri="{FF2B5EF4-FFF2-40B4-BE49-F238E27FC236}">
                <a16:creationId xmlns:a16="http://schemas.microsoft.com/office/drawing/2014/main" id="{5D280750-2821-0694-3913-FEADB5360E29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2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783FB154-7F38-10CA-4176-B1EF23B3B385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C6C27D66-0DFB-CE81-9DEB-32FB6EDA55A9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6 AFSPRAKEN MAKEN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1028700" y="1028700"/>
            <a:ext cx="3458464" cy="830688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DUIDELIJKHEID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347324"/>
            <a:ext cx="6354827" cy="663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MAAK AFSPRAKEN OVER BEDRAGEN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MAAK AFSPRAKEN OVER LEVERINGEN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MAAK AFSPRAKEN OVER TIMEFRAMES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WEES CONCREET OVER VERWACHTINGEN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7C188EC8-2B2E-3DDE-0DB6-C755E537A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871" y="1424025"/>
            <a:ext cx="9102312" cy="5931290"/>
          </a:xfrm>
          <a:prstGeom prst="rect">
            <a:avLst/>
          </a:prstGeom>
        </p:spPr>
      </p:pic>
      <p:pic>
        <p:nvPicPr>
          <p:cNvPr id="31" name="Picture 30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4" name="Group 10">
            <a:extLst>
              <a:ext uri="{FF2B5EF4-FFF2-40B4-BE49-F238E27FC236}">
                <a16:creationId xmlns:a16="http://schemas.microsoft.com/office/drawing/2014/main" id="{65C10E72-B806-E64F-012B-91D4FF5DD178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FD23852B-5498-942D-2EDE-971AC21BF6E1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8" name="Tijdelijke aanduiding voor dianummer 17">
            <a:extLst>
              <a:ext uri="{FF2B5EF4-FFF2-40B4-BE49-F238E27FC236}">
                <a16:creationId xmlns:a16="http://schemas.microsoft.com/office/drawing/2014/main" id="{1960A8D7-B4C9-5F41-5FC8-F51BD7612702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3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id="{8148EECF-0249-4970-47B7-645A9C8CB311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7" name="TextBox 17">
            <a:extLst>
              <a:ext uri="{FF2B5EF4-FFF2-40B4-BE49-F238E27FC236}">
                <a16:creationId xmlns:a16="http://schemas.microsoft.com/office/drawing/2014/main" id="{8DF5641B-818A-C133-C484-3CAA8DF695E2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6 AFSPRAKEN MAKEN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281356" y="1028700"/>
            <a:ext cx="8628232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DOCUMENTATIE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20622" y="2069702"/>
            <a:ext cx="8549700" cy="3972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LEG ALLES SCHRIFTELIJK VAST IN EEN CONTRACT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BEIDE PARTIJEN ONDERTEKENEN HET CONTRACT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BEWAAR EEN KOPIE VOOR JEZELF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GEBRUIK EEN VASTE TEMPLATE VOOR CONTRACTEN</a:t>
            </a:r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AA9A8D2B-63A9-2247-2281-2B0ACCB830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63"/>
          <a:stretch>
            <a:fillRect/>
          </a:stretch>
        </p:blipFill>
        <p:spPr>
          <a:xfrm>
            <a:off x="1066642" y="1278372"/>
            <a:ext cx="6781958" cy="4940300"/>
          </a:xfrm>
          <a:prstGeom prst="rect">
            <a:avLst/>
          </a:prstGeom>
        </p:spPr>
      </p:pic>
      <p:pic>
        <p:nvPicPr>
          <p:cNvPr id="27" name="Picture 26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1" name="Group 10">
            <a:extLst>
              <a:ext uri="{FF2B5EF4-FFF2-40B4-BE49-F238E27FC236}">
                <a16:creationId xmlns:a16="http://schemas.microsoft.com/office/drawing/2014/main" id="{90959DAB-F52C-E385-0F73-0669A5ACF1E2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EEC4A279-998A-A2E7-D6FD-708D3752583B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5" name="Tijdelijke aanduiding voor dianummer 17">
            <a:extLst>
              <a:ext uri="{FF2B5EF4-FFF2-40B4-BE49-F238E27FC236}">
                <a16:creationId xmlns:a16="http://schemas.microsoft.com/office/drawing/2014/main" id="{05D6DEB5-4A48-0EA6-D01E-D072547A47FC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4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133AEC0F-3243-B26A-C05B-80D04E6A318D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B7290DFE-E8D7-5361-779E-198E29F14E84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6 AFSPRAKEN MAKEN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409927" y="2622804"/>
            <a:ext cx="8849373" cy="4072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BEVESTIG ALLE AFSPRAKEN SCHRIFTELIJK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STUUR EEN BEVESTIGINGSMAIL NA ELK GESPREK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VRAAG OM SCHRIFTELIJKE REACTIE VAN SPONSOR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NOTEER DE DATUM VAN BEVESTIGING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028700"/>
            <a:ext cx="295452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BEVESTIGING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4284EECC-91AB-B060-FCC3-D374CAE76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843582"/>
            <a:ext cx="7442200" cy="4927600"/>
          </a:xfrm>
          <a:prstGeom prst="rect">
            <a:avLst/>
          </a:prstGeom>
        </p:spPr>
      </p:pic>
      <p:pic>
        <p:nvPicPr>
          <p:cNvPr id="30" name="Picture 2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3" name="Group 10">
            <a:extLst>
              <a:ext uri="{FF2B5EF4-FFF2-40B4-BE49-F238E27FC236}">
                <a16:creationId xmlns:a16="http://schemas.microsoft.com/office/drawing/2014/main" id="{BFDA80C1-C7F6-75D8-B965-F8C583B8512B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9E8F5F0E-E658-5821-E3F8-0EB3A8BE6626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7" name="Tijdelijke aanduiding voor dianummer 17">
            <a:extLst>
              <a:ext uri="{FF2B5EF4-FFF2-40B4-BE49-F238E27FC236}">
                <a16:creationId xmlns:a16="http://schemas.microsoft.com/office/drawing/2014/main" id="{27C87A25-7283-5D17-86C3-3A761B8AF467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5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0281251F-3C39-912B-4E19-BD4D53DDC37A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BFCC9F78-4D01-7274-68DA-1C943D3725D9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6 AFSPRAKEN MAKEN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9372600" y="2290572"/>
            <a:ext cx="7886700" cy="30011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BEDRAG EN BETALINGSWIJZE VASTGELEGD?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LEVERINGEN EN DEADLINES AFGESPROKEN?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CONTRACT ONDERTEKEND DOOR BEIDE PARTIJEN?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BEVESTIGINGSMAIL VERSTUURD?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04317" y="1028700"/>
            <a:ext cx="497027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AFSPRAKEN CHECKLIST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969569"/>
            <a:ext cx="619318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 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247FB945-2C98-A8C8-4BF3-122098388D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257" y="1769957"/>
            <a:ext cx="6997700" cy="4826000"/>
          </a:xfrm>
          <a:prstGeom prst="rect">
            <a:avLst/>
          </a:prstGeom>
        </p:spPr>
      </p:pic>
      <p:pic>
        <p:nvPicPr>
          <p:cNvPr id="25" name="Picture 24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18" name="Group 10">
            <a:extLst>
              <a:ext uri="{FF2B5EF4-FFF2-40B4-BE49-F238E27FC236}">
                <a16:creationId xmlns:a16="http://schemas.microsoft.com/office/drawing/2014/main" id="{0B257D55-9BCE-9F27-301A-D55A1EABAD84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67A3DF3B-05AD-2431-68BF-0A80E941CB50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2" name="Tijdelijke aanduiding voor dianummer 17">
            <a:extLst>
              <a:ext uri="{FF2B5EF4-FFF2-40B4-BE49-F238E27FC236}">
                <a16:creationId xmlns:a16="http://schemas.microsoft.com/office/drawing/2014/main" id="{320B98ED-3F64-3CFB-9996-E68F744575AC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6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4F98455D-C669-5177-FBC4-1F9C1E0B6FDD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167CC5DC-60C7-A401-D3C3-3748BAE68BBE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6 AFSPRAKEN MAKEN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522224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CONFLICTEN VOORKOMEN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230093"/>
            <a:ext cx="7529999" cy="3616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WEES OPEN EN EERLIJK OVER VERWACHTINGEN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NEEM CONTACT OP BIJ ONDUIDELIJKHEDEN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LOS PROBLEMEN VROEG OP, NIET TE LAAT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RESPECTEER GEMAAKTE AFSPRAKEN ALTIJD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4B25BF91-C8DE-694A-289C-2F84D787F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5939" y="1629226"/>
            <a:ext cx="8859108" cy="5401092"/>
          </a:xfrm>
          <a:prstGeom prst="rect">
            <a:avLst/>
          </a:prstGeom>
        </p:spPr>
      </p:pic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15" name="Group 10">
            <a:extLst>
              <a:ext uri="{FF2B5EF4-FFF2-40B4-BE49-F238E27FC236}">
                <a16:creationId xmlns:a16="http://schemas.microsoft.com/office/drawing/2014/main" id="{FC86D9CD-2EB7-C3BE-C198-8AB5A79C6AB8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3FA6CA01-0E8F-7E72-7AF4-518DCF78C17A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9" name="Tijdelijke aanduiding voor dianummer 17">
            <a:extLst>
              <a:ext uri="{FF2B5EF4-FFF2-40B4-BE49-F238E27FC236}">
                <a16:creationId xmlns:a16="http://schemas.microsoft.com/office/drawing/2014/main" id="{099BD66D-562F-FD27-105E-4B780CA5C569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7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F315D488-BF4B-9E1D-665B-95B61512B79C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04EDF3-2BF0-1C38-EA63-07645E16BE0D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6 AFSPRAKEN MAKEN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1520580" y="2685995"/>
            <a:ext cx="5549081" cy="3572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VANDAAG HEBBEN JULLIE: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GELEERD HOE JE DUIDELIJKE AFSPRAKEN MAAKT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EEN CONTRACT OPGESTELD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AFSPRAKEN SCHRIFTELIJK BEVESTIGD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EEN CHECKLIST GEBRUIKT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VOLGENDE LES: SPONSORS TEVREDEN HOUDEN!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1028700"/>
            <a:ext cx="270256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AFSLUITING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0F7A334F-5C0C-CA40-DE01-5ED04F9CF8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9" y="2782027"/>
            <a:ext cx="8730215" cy="5243988"/>
          </a:xfrm>
          <a:prstGeom prst="rect">
            <a:avLst/>
          </a:prstGeom>
        </p:spPr>
      </p:pic>
      <p:pic>
        <p:nvPicPr>
          <p:cNvPr id="30" name="Picture 2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3" name="Group 10">
            <a:extLst>
              <a:ext uri="{FF2B5EF4-FFF2-40B4-BE49-F238E27FC236}">
                <a16:creationId xmlns:a16="http://schemas.microsoft.com/office/drawing/2014/main" id="{8F8AB5E9-6DE6-4D76-5302-3D4B37CECFE1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796CADE8-3388-108C-1448-38A6D809F333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7" name="Tijdelijke aanduiding voor dianummer 17">
            <a:extLst>
              <a:ext uri="{FF2B5EF4-FFF2-40B4-BE49-F238E27FC236}">
                <a16:creationId xmlns:a16="http://schemas.microsoft.com/office/drawing/2014/main" id="{B7581D91-FD70-6739-6922-CA5B1D92D8C9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8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43BDC16E-734B-4785-3587-8F8C40D7162D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F633DC54-271B-E856-F513-E8E152D0AAD4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6 AFSPRAKEN MAKEN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321</Words>
  <Application>Microsoft Macintosh PowerPoint</Application>
  <PresentationFormat>Aangepast</PresentationFormat>
  <Paragraphs>77</Paragraphs>
  <Slides>8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Monument Bold</vt:lpstr>
      <vt:lpstr>Calibri</vt:lpstr>
      <vt:lpstr>Comic Sans MS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Kopie van Les x lesmodule V1</dc:title>
  <cp:lastModifiedBy>CW Bak</cp:lastModifiedBy>
  <cp:revision>3</cp:revision>
  <dcterms:created xsi:type="dcterms:W3CDTF">2006-08-16T00:00:00Z</dcterms:created>
  <dcterms:modified xsi:type="dcterms:W3CDTF">2026-08-21T09:50:56Z</dcterms:modified>
  <dc:identifier>DAHAQsveZTQ</dc:identifier>
</cp:coreProperties>
</file>