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18288000" cy="10287000"/>
  <p:notesSz cx="6858000" cy="9144000"/>
  <p:embeddedFontLst>
    <p:embeddedFont>
      <p:font typeface="Comic Sans" panose="030F0902030302020204" pitchFamily="66" charset="0"/>
      <p:regular r:id="rId11"/>
      <p:bold r:id="rId12"/>
      <p:boldItalic r:id="rId13"/>
    </p:embeddedFont>
    <p:embeddedFont>
      <p:font typeface="Comic Sans Bold" panose="03000902030302020204" pitchFamily="66" charset="0"/>
      <p:regular r:id="rId14"/>
      <p:bold r:id="rId15"/>
    </p:embeddedFont>
    <p:embeddedFont>
      <p:font typeface="Comic Sans MS" panose="030F0902030302020204" pitchFamily="66" charset="0"/>
      <p:regular r:id="rId16"/>
    </p:embeddedFont>
    <p:embeddedFont>
      <p:font typeface="Montserrat" pitchFamily="2" charset="77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4600" autoAdjust="0"/>
  </p:normalViewPr>
  <p:slideViewPr>
    <p:cSldViewPr>
      <p:cViewPr varScale="1">
        <p:scale>
          <a:sx n="74" d="100"/>
          <a:sy n="74" d="100"/>
        </p:scale>
        <p:origin x="200" y="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10.04.2026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📚 AANVULLENDE TECHNOSKILLS:</a:t>
            </a:r>
          </a:p>
          <a:p>
            <a:r>
              <a:rPr lang="en-US"/>
              <a:t>·      TV088 – PLAATS- EN VORMTOLERANTIES</a:t>
            </a:r>
          </a:p>
          <a:p>
            <a:r>
              <a:rPr lang="en-US"/>
              <a:t>·      TV089 – PLAATWERK UITSLAGEN &amp; VORMEN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Later toevoegen:</a:t>
            </a:r>
          </a:p>
          <a:p>
            <a:r>
              <a:rPr lang="en-US"/>
              <a:t>📚 GEBRUIK:</a:t>
            </a:r>
          </a:p>
          <a:p>
            <a:r>
              <a:rPr lang="en-US"/>
              <a:t>· TECHNOSKILL TV009 – BOREN</a:t>
            </a:r>
          </a:p>
          <a:p>
            <a:r>
              <a:rPr lang="en-US"/>
              <a:t>· EVENTUEEL TV014 – AFBRAMEN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58" y="72390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21158" y="2576914"/>
            <a:ext cx="13245717" cy="9525"/>
            <a:chOff x="0" y="0"/>
            <a:chExt cx="17660956" cy="12700"/>
          </a:xfrm>
        </p:grpSpPr>
        <p:sp>
          <p:nvSpPr>
            <p:cNvPr id="5" name="Freeform 5"/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3458949"/>
            <a:ext cx="16230600" cy="654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sz="5400" b="1" dirty="0">
                <a:solidFill>
                  <a:srgbClr val="94CB00"/>
                </a:solidFill>
                <a:latin typeface="Montserrat" pitchFamily="2" charset="77"/>
                <a:ea typeface="Comic Sans Bold"/>
                <a:cs typeface="Comic Sans Bold"/>
              </a:rPr>
              <a:t>AFSPRAKEN MAKEN</a:t>
            </a:r>
          </a:p>
        </p:txBody>
      </p:sp>
      <p:grpSp>
        <p:nvGrpSpPr>
          <p:cNvPr id="16" name="Group 6">
            <a:extLst>
              <a:ext uri="{FF2B5EF4-FFF2-40B4-BE49-F238E27FC236}">
                <a16:creationId xmlns:a16="http://schemas.microsoft.com/office/drawing/2014/main" id="{C1C7D78F-3AC1-DBB9-3CF0-466B20C7209E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0463C97-40E5-C535-E57F-A5EDB8FC7ACB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3CDAD19F-4D6F-5CA4-EB1D-D989FB3E37C5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967CC67-54F2-8FF9-6CA6-CC7E85649BF3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0" name="Group 10">
            <a:extLst>
              <a:ext uri="{FF2B5EF4-FFF2-40B4-BE49-F238E27FC236}">
                <a16:creationId xmlns:a16="http://schemas.microsoft.com/office/drawing/2014/main" id="{CFEC3379-E7AB-62FF-D998-A9AB0C4065ED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CCDAD5A6-0D44-965E-4B77-E71D7807F1A9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2" name="TextBox 15">
            <a:extLst>
              <a:ext uri="{FF2B5EF4-FFF2-40B4-BE49-F238E27FC236}">
                <a16:creationId xmlns:a16="http://schemas.microsoft.com/office/drawing/2014/main" id="{C42FE038-A034-5C10-F36A-29C6C6A4E326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178CEF42-9200-ED9D-8944-73468E7C490C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6 AFSPRAKEN MAKEN</a:t>
            </a:r>
          </a:p>
        </p:txBody>
      </p:sp>
      <p:sp>
        <p:nvSpPr>
          <p:cNvPr id="24" name="Tijdelijke aanduiding voor dianummer 17">
            <a:extLst>
              <a:ext uri="{FF2B5EF4-FFF2-40B4-BE49-F238E27FC236}">
                <a16:creationId xmlns:a16="http://schemas.microsoft.com/office/drawing/2014/main" id="{471736D5-C96C-7EBF-5528-CB7B18AFE431}"/>
              </a:ext>
            </a:extLst>
          </p:cNvPr>
          <p:cNvSpPr txBox="1">
            <a:spLocks/>
          </p:cNvSpPr>
          <p:nvPr/>
        </p:nvSpPr>
        <p:spPr>
          <a:xfrm>
            <a:off x="8001000" y="8280428"/>
            <a:ext cx="175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1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75574" y="581764"/>
            <a:ext cx="7096125" cy="9525"/>
            <a:chOff x="0" y="0"/>
            <a:chExt cx="9461500" cy="12700"/>
          </a:xfrm>
        </p:grpSpPr>
        <p:sp>
          <p:nvSpPr>
            <p:cNvPr id="5" name="Freeform 5"/>
            <p:cNvSpPr/>
            <p:nvPr/>
          </p:nvSpPr>
          <p:spPr>
            <a:xfrm>
              <a:off x="6350" y="0"/>
              <a:ext cx="9448800" cy="12700"/>
            </a:xfrm>
            <a:custGeom>
              <a:avLst/>
              <a:gdLst/>
              <a:ahLst/>
              <a:cxnLst/>
              <a:rect l="l" t="t" r="r" b="b"/>
              <a:pathLst>
                <a:path w="9448800" h="127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684038" y="2072012"/>
            <a:ext cx="8575262" cy="445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ZORG VOOR HELDERE AFSPRAKEN MET JE SPONSOR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WAT ZIJN GOEDE AFSPRAKEN?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HOE DOCUMENTEER JE ALLES?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HOE BEVESTIG JE AFSPRAKEN SCHRIFTELIJK?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HOE VOORKOM JE MISVERSTANDEN?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882929" y="1028700"/>
            <a:ext cx="8088399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INLEIDING</a:t>
            </a:r>
          </a:p>
        </p:txBody>
      </p:sp>
      <p:grpSp>
        <p:nvGrpSpPr>
          <p:cNvPr id="17" name="Group 6">
            <a:extLst>
              <a:ext uri="{FF2B5EF4-FFF2-40B4-BE49-F238E27FC236}">
                <a16:creationId xmlns:a16="http://schemas.microsoft.com/office/drawing/2014/main" id="{6CF13BDC-034B-14AE-0A79-B8CB16326FA2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F491018-0F6D-3A3E-B3A5-640BE8B503B2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B725D2C1-26C8-7129-F0EB-D60711063EDA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C94F9BF9-A11F-4BBA-FF4B-6175E58AEDC8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1" name="Group 10">
            <a:extLst>
              <a:ext uri="{FF2B5EF4-FFF2-40B4-BE49-F238E27FC236}">
                <a16:creationId xmlns:a16="http://schemas.microsoft.com/office/drawing/2014/main" id="{CA2ADF33-B0AA-6196-C513-1622A0C604E5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2A9912BF-4D17-8FBE-BD34-99D3416EEBD7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3" name="TextBox 15">
            <a:extLst>
              <a:ext uri="{FF2B5EF4-FFF2-40B4-BE49-F238E27FC236}">
                <a16:creationId xmlns:a16="http://schemas.microsoft.com/office/drawing/2014/main" id="{783FB154-7F38-10CA-4176-B1EF23B3B385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C6C27D66-0DFB-CE81-9DEB-32FB6EDA55A9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6 AFSPRAKEN MAKEN</a:t>
            </a:r>
          </a:p>
        </p:txBody>
      </p:sp>
      <p:sp>
        <p:nvSpPr>
          <p:cNvPr id="25" name="Tijdelijke aanduiding voor dianummer 17">
            <a:extLst>
              <a:ext uri="{FF2B5EF4-FFF2-40B4-BE49-F238E27FC236}">
                <a16:creationId xmlns:a16="http://schemas.microsoft.com/office/drawing/2014/main" id="{5D280750-2821-0694-3913-FEADB5360E29}"/>
              </a:ext>
            </a:extLst>
          </p:cNvPr>
          <p:cNvSpPr txBox="1">
            <a:spLocks/>
          </p:cNvSpPr>
          <p:nvPr/>
        </p:nvSpPr>
        <p:spPr>
          <a:xfrm>
            <a:off x="8001000" y="8280428"/>
            <a:ext cx="175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2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5418200F-378C-DC7E-A242-DE306CD8D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0" y="1075078"/>
            <a:ext cx="74676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028700" y="1028700"/>
            <a:ext cx="12961585" cy="830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DUIDELIJKHEID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347324"/>
            <a:ext cx="6354827" cy="6636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MAAK AFSPRAKEN OVER BEDRAGEN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MAAK AFSPRAKEN OVER LEVERINGEN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MAAK AFSPRAKEN OVER TIMEFRAMES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WEES CONCREET OVER VERWACHTINGEN</a:t>
            </a:r>
          </a:p>
        </p:txBody>
      </p:sp>
      <p:grpSp>
        <p:nvGrpSpPr>
          <p:cNvPr id="20" name="Group 6">
            <a:extLst>
              <a:ext uri="{FF2B5EF4-FFF2-40B4-BE49-F238E27FC236}">
                <a16:creationId xmlns:a16="http://schemas.microsoft.com/office/drawing/2014/main" id="{FC7B9CF1-3BD6-89A7-A5B7-A52039538D31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D000EF77-B11B-2C48-B07F-6859D6345B70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2" name="Group 8">
            <a:extLst>
              <a:ext uri="{FF2B5EF4-FFF2-40B4-BE49-F238E27FC236}">
                <a16:creationId xmlns:a16="http://schemas.microsoft.com/office/drawing/2014/main" id="{6299E621-7177-F7A4-9FE0-6D8E4E8EDD26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A16FA671-EFE6-BA97-A6CD-D2386E598091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4" name="Group 10">
            <a:extLst>
              <a:ext uri="{FF2B5EF4-FFF2-40B4-BE49-F238E27FC236}">
                <a16:creationId xmlns:a16="http://schemas.microsoft.com/office/drawing/2014/main" id="{65C10E72-B806-E64F-012B-91D4FF5DD178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FD23852B-5498-942D-2EDE-971AC21BF6E1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6" name="TextBox 15">
            <a:extLst>
              <a:ext uri="{FF2B5EF4-FFF2-40B4-BE49-F238E27FC236}">
                <a16:creationId xmlns:a16="http://schemas.microsoft.com/office/drawing/2014/main" id="{8148EECF-0249-4970-47B7-645A9C8CB311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7" name="TextBox 17">
            <a:extLst>
              <a:ext uri="{FF2B5EF4-FFF2-40B4-BE49-F238E27FC236}">
                <a16:creationId xmlns:a16="http://schemas.microsoft.com/office/drawing/2014/main" id="{8DF5641B-818A-C133-C484-3CAA8DF695E2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6 AFSPRAKEN MAKEN</a:t>
            </a:r>
          </a:p>
        </p:txBody>
      </p:sp>
      <p:sp>
        <p:nvSpPr>
          <p:cNvPr id="28" name="Tijdelijke aanduiding voor dianummer 17">
            <a:extLst>
              <a:ext uri="{FF2B5EF4-FFF2-40B4-BE49-F238E27FC236}">
                <a16:creationId xmlns:a16="http://schemas.microsoft.com/office/drawing/2014/main" id="{1960A8D7-B4C9-5F41-5FC8-F51BD7612702}"/>
              </a:ext>
            </a:extLst>
          </p:cNvPr>
          <p:cNvSpPr txBox="1">
            <a:spLocks/>
          </p:cNvSpPr>
          <p:nvPr/>
        </p:nvSpPr>
        <p:spPr>
          <a:xfrm>
            <a:off x="8001000" y="8280428"/>
            <a:ext cx="175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3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7C188EC8-2B2E-3DDE-0DB6-C755E537AB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871" y="1424025"/>
            <a:ext cx="9102312" cy="59312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75574" y="619104"/>
            <a:ext cx="7096125" cy="9525"/>
            <a:chOff x="0" y="0"/>
            <a:chExt cx="9461500" cy="12700"/>
          </a:xfrm>
        </p:grpSpPr>
        <p:sp>
          <p:nvSpPr>
            <p:cNvPr id="5" name="Freeform 5"/>
            <p:cNvSpPr/>
            <p:nvPr/>
          </p:nvSpPr>
          <p:spPr>
            <a:xfrm>
              <a:off x="6350" y="0"/>
              <a:ext cx="9448800" cy="12700"/>
            </a:xfrm>
            <a:custGeom>
              <a:avLst/>
              <a:gdLst/>
              <a:ahLst/>
              <a:cxnLst/>
              <a:rect l="l" t="t" r="r" b="b"/>
              <a:pathLst>
                <a:path w="9448800" h="127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281356" y="1028700"/>
            <a:ext cx="8628232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DOCUMENTATIE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20622" y="2069702"/>
            <a:ext cx="8549700" cy="3972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LEG ALLES SCHRIFTELIJK VAST IN EEN CONTRACT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BEIDE PARTIJEN ONDERTEKENEN HET CONTRACT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BEWAAR EEN KOPIE VOOR JEZELF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GEBRUIK EEN VASTE TEMPLATE VOOR CONTRACTEN</a:t>
            </a:r>
          </a:p>
        </p:txBody>
      </p:sp>
      <p:grpSp>
        <p:nvGrpSpPr>
          <p:cNvPr id="17" name="Group 6">
            <a:extLst>
              <a:ext uri="{FF2B5EF4-FFF2-40B4-BE49-F238E27FC236}">
                <a16:creationId xmlns:a16="http://schemas.microsoft.com/office/drawing/2014/main" id="{E6D0513F-2A85-7033-0150-89C9682A101C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181E45A2-753A-FE19-F170-B024F5A262A8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7F943871-D54D-2D8F-A96E-90850E2E16BC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C5D2F277-9318-DC6F-1587-A4E6CF4CF01C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1" name="Group 10">
            <a:extLst>
              <a:ext uri="{FF2B5EF4-FFF2-40B4-BE49-F238E27FC236}">
                <a16:creationId xmlns:a16="http://schemas.microsoft.com/office/drawing/2014/main" id="{90959DAB-F52C-E385-0F73-0669A5ACF1E2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EEC4A279-998A-A2E7-D6FD-708D3752583B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3" name="TextBox 15">
            <a:extLst>
              <a:ext uri="{FF2B5EF4-FFF2-40B4-BE49-F238E27FC236}">
                <a16:creationId xmlns:a16="http://schemas.microsoft.com/office/drawing/2014/main" id="{133AEC0F-3243-B26A-C05B-80D04E6A318D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B7290DFE-E8D7-5361-779E-198E29F14E84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6 AFSPRAKEN MAKEN</a:t>
            </a:r>
          </a:p>
        </p:txBody>
      </p:sp>
      <p:sp>
        <p:nvSpPr>
          <p:cNvPr id="25" name="Tijdelijke aanduiding voor dianummer 17">
            <a:extLst>
              <a:ext uri="{FF2B5EF4-FFF2-40B4-BE49-F238E27FC236}">
                <a16:creationId xmlns:a16="http://schemas.microsoft.com/office/drawing/2014/main" id="{05D6DEB5-4A48-0EA6-D01E-D072547A47FC}"/>
              </a:ext>
            </a:extLst>
          </p:cNvPr>
          <p:cNvSpPr txBox="1">
            <a:spLocks/>
          </p:cNvSpPr>
          <p:nvPr/>
        </p:nvSpPr>
        <p:spPr>
          <a:xfrm>
            <a:off x="8001000" y="8280428"/>
            <a:ext cx="175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4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AA9A8D2B-63A9-2247-2281-2B0ACCB830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3"/>
          <a:stretch>
            <a:fillRect/>
          </a:stretch>
        </p:blipFill>
        <p:spPr>
          <a:xfrm>
            <a:off x="1066642" y="1278372"/>
            <a:ext cx="6781958" cy="4940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3938" y="2672132"/>
            <a:ext cx="16240125" cy="9525"/>
            <a:chOff x="0" y="0"/>
            <a:chExt cx="21653500" cy="12700"/>
          </a:xfrm>
        </p:grpSpPr>
        <p:sp>
          <p:nvSpPr>
            <p:cNvPr id="4" name="Freeform 4"/>
            <p:cNvSpPr/>
            <p:nvPr/>
          </p:nvSpPr>
          <p:spPr>
            <a:xfrm>
              <a:off x="635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3938" y="2272082"/>
            <a:ext cx="16240125" cy="9525"/>
            <a:chOff x="0" y="0"/>
            <a:chExt cx="21653500" cy="12700"/>
          </a:xfrm>
        </p:grpSpPr>
        <p:sp>
          <p:nvSpPr>
            <p:cNvPr id="6" name="Freeform 6"/>
            <p:cNvSpPr/>
            <p:nvPr/>
          </p:nvSpPr>
          <p:spPr>
            <a:xfrm>
              <a:off x="635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409927" y="2622804"/>
            <a:ext cx="8849373" cy="4072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BEVESTIG ALLE AFSPRAKEN SCHRIFTELIJK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STUUR EEN BEVESTIGINGSMAIL NA ELK GESPREK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VRAAG OM SCHRIFTELIJKE REACTIE VAN SPONSOR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NOTEER DE DATUM VAN BEVESTIGING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1028700"/>
            <a:ext cx="1587026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BEVESTIGING</a:t>
            </a:r>
          </a:p>
        </p:txBody>
      </p:sp>
      <p:grpSp>
        <p:nvGrpSpPr>
          <p:cNvPr id="19" name="Group 6">
            <a:extLst>
              <a:ext uri="{FF2B5EF4-FFF2-40B4-BE49-F238E27FC236}">
                <a16:creationId xmlns:a16="http://schemas.microsoft.com/office/drawing/2014/main" id="{FE439D01-291C-AFD9-4A3D-352BC7D409BF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BA8EC873-4795-23C8-FE41-245558B3A8E8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1" name="Group 8">
            <a:extLst>
              <a:ext uri="{FF2B5EF4-FFF2-40B4-BE49-F238E27FC236}">
                <a16:creationId xmlns:a16="http://schemas.microsoft.com/office/drawing/2014/main" id="{A2E75B52-1A55-1C7F-4905-4363778E54A7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3F44BA73-F656-15D8-6DB9-C1AF0E9F7936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3" name="Group 10">
            <a:extLst>
              <a:ext uri="{FF2B5EF4-FFF2-40B4-BE49-F238E27FC236}">
                <a16:creationId xmlns:a16="http://schemas.microsoft.com/office/drawing/2014/main" id="{BFDA80C1-C7F6-75D8-B965-F8C583B8512B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9E8F5F0E-E658-5821-E3F8-0EB3A8BE6626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5" name="TextBox 15">
            <a:extLst>
              <a:ext uri="{FF2B5EF4-FFF2-40B4-BE49-F238E27FC236}">
                <a16:creationId xmlns:a16="http://schemas.microsoft.com/office/drawing/2014/main" id="{0281251F-3C39-912B-4E19-BD4D53DDC37A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BFCC9F78-4D01-7274-68DA-1C943D3725D9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6 AFSPRAKEN MAKEN</a:t>
            </a:r>
          </a:p>
        </p:txBody>
      </p:sp>
      <p:sp>
        <p:nvSpPr>
          <p:cNvPr id="27" name="Tijdelijke aanduiding voor dianummer 17">
            <a:extLst>
              <a:ext uri="{FF2B5EF4-FFF2-40B4-BE49-F238E27FC236}">
                <a16:creationId xmlns:a16="http://schemas.microsoft.com/office/drawing/2014/main" id="{27C87A25-7283-5D17-86C3-3A761B8AF467}"/>
              </a:ext>
            </a:extLst>
          </p:cNvPr>
          <p:cNvSpPr txBox="1">
            <a:spLocks/>
          </p:cNvSpPr>
          <p:nvPr/>
        </p:nvSpPr>
        <p:spPr>
          <a:xfrm>
            <a:off x="8001000" y="8280428"/>
            <a:ext cx="175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5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4284EECC-91AB-B060-FCC3-D374CAE76F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43582"/>
            <a:ext cx="7442200" cy="4927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>
            <a:off x="10280337" y="623866"/>
            <a:ext cx="708660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 flipV="1">
            <a:off x="16971328" y="1028700"/>
            <a:ext cx="287972" cy="287972"/>
          </a:xfrm>
          <a:custGeom>
            <a:avLst/>
            <a:gdLst/>
            <a:ahLst/>
            <a:cxnLst/>
            <a:rect l="l" t="t" r="r" b="b"/>
            <a:pathLst>
              <a:path w="287972" h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TextBox 11"/>
          <p:cNvSpPr txBox="1"/>
          <p:nvPr/>
        </p:nvSpPr>
        <p:spPr>
          <a:xfrm>
            <a:off x="9372600" y="2290572"/>
            <a:ext cx="7886700" cy="30011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BEDRAG EN BETALINGSWIJZE VASTGELEGD?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LEVERINGEN EN DEADLINES AFGESPROKEN?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CONTRACT ONDERTEKEND DOOR BEIDE PARTIJEN?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BEVESTIGINGSMAIL VERSTUURD?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04317" y="1028700"/>
            <a:ext cx="915288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AFSPRAKEN CHECKLIST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7969569"/>
            <a:ext cx="6193185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83AC519B-DAE3-CA44-B12C-BFEC04D076F8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7FDDB528-9290-FF03-84E6-7B0F83BFF5DE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6" name="Group 8">
            <a:extLst>
              <a:ext uri="{FF2B5EF4-FFF2-40B4-BE49-F238E27FC236}">
                <a16:creationId xmlns:a16="http://schemas.microsoft.com/office/drawing/2014/main" id="{2D84766A-4526-4F39-E871-21B79007788D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47E9DB31-4F52-EFC5-71D9-0B7BF9D9D4EC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8" name="Group 10">
            <a:extLst>
              <a:ext uri="{FF2B5EF4-FFF2-40B4-BE49-F238E27FC236}">
                <a16:creationId xmlns:a16="http://schemas.microsoft.com/office/drawing/2014/main" id="{0B257D55-9BCE-9F27-301A-D55A1EABAD84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7A3DF3B-05AD-2431-68BF-0A80E941CB50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0" name="TextBox 15">
            <a:extLst>
              <a:ext uri="{FF2B5EF4-FFF2-40B4-BE49-F238E27FC236}">
                <a16:creationId xmlns:a16="http://schemas.microsoft.com/office/drawing/2014/main" id="{4F98455D-C669-5177-FBC4-1F9C1E0B6FDD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167CC5DC-60C7-A401-D3C3-3748BAE68BBE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6 AFSPRAKEN MAKEN</a:t>
            </a:r>
          </a:p>
        </p:txBody>
      </p:sp>
      <p:sp>
        <p:nvSpPr>
          <p:cNvPr id="22" name="Tijdelijke aanduiding voor dianummer 17">
            <a:extLst>
              <a:ext uri="{FF2B5EF4-FFF2-40B4-BE49-F238E27FC236}">
                <a16:creationId xmlns:a16="http://schemas.microsoft.com/office/drawing/2014/main" id="{320B98ED-3F64-3CFB-9996-E68F744575AC}"/>
              </a:ext>
            </a:extLst>
          </p:cNvPr>
          <p:cNvSpPr txBox="1">
            <a:spLocks/>
          </p:cNvSpPr>
          <p:nvPr/>
        </p:nvSpPr>
        <p:spPr>
          <a:xfrm>
            <a:off x="8001000" y="8280428"/>
            <a:ext cx="175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6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247FB945-2C98-A8C8-4BF3-122098388D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257" y="1769957"/>
            <a:ext cx="6997700" cy="482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extBox 9"/>
          <p:cNvSpPr txBox="1"/>
          <p:nvPr/>
        </p:nvSpPr>
        <p:spPr>
          <a:xfrm>
            <a:off x="1028700" y="1028700"/>
            <a:ext cx="1584834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CONFLICTEN VOORKOMEN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230093"/>
            <a:ext cx="7529999" cy="3616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WEES OPEN EN EERLIJK OVER VERWACHTINGEN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NEEM CONTACT OP BIJ ONDUIDELIJKHEDEN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LOS PROBLEMEN VROEG OP, NIET TE LAAT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RESPECTEER GEMAAKTE AFSPRAKEN ALTIJD</a:t>
            </a: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C4B296C-2B63-AB56-5A60-917354DBA48C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52285BD-1605-6A8D-53CE-C6BE65C0BDF6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A97CF121-4996-FBB1-DBFA-5BD077AC7752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D58F75B-77C9-3ECF-B858-D1538ACC0BF9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FC86D9CD-2EB7-C3BE-C198-8AB5A79C6AB8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A6CA01-0E8F-7E72-7AF4-518DCF78C17A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7" name="TextBox 15">
            <a:extLst>
              <a:ext uri="{FF2B5EF4-FFF2-40B4-BE49-F238E27FC236}">
                <a16:creationId xmlns:a16="http://schemas.microsoft.com/office/drawing/2014/main" id="{F315D488-BF4B-9E1D-665B-95B61512B79C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04EDF3-2BF0-1C38-EA63-07645E16BE0D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6 AFSPRAKEN MAKEN</a:t>
            </a:r>
          </a:p>
        </p:txBody>
      </p:sp>
      <p:sp>
        <p:nvSpPr>
          <p:cNvPr id="19" name="Tijdelijke aanduiding voor dianummer 17">
            <a:extLst>
              <a:ext uri="{FF2B5EF4-FFF2-40B4-BE49-F238E27FC236}">
                <a16:creationId xmlns:a16="http://schemas.microsoft.com/office/drawing/2014/main" id="{099BD66D-562F-FD27-105E-4B780CA5C569}"/>
              </a:ext>
            </a:extLst>
          </p:cNvPr>
          <p:cNvSpPr txBox="1">
            <a:spLocks/>
          </p:cNvSpPr>
          <p:nvPr/>
        </p:nvSpPr>
        <p:spPr>
          <a:xfrm>
            <a:off x="8001000" y="8280428"/>
            <a:ext cx="175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7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4B25BF91-C8DE-694A-289C-2F84D787F7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939" y="1629226"/>
            <a:ext cx="8859108" cy="54010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3938" y="2672132"/>
            <a:ext cx="16240125" cy="9525"/>
            <a:chOff x="0" y="0"/>
            <a:chExt cx="21653500" cy="12700"/>
          </a:xfrm>
        </p:grpSpPr>
        <p:sp>
          <p:nvSpPr>
            <p:cNvPr id="5" name="Freeform 5"/>
            <p:cNvSpPr/>
            <p:nvPr/>
          </p:nvSpPr>
          <p:spPr>
            <a:xfrm>
              <a:off x="635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3938" y="2272082"/>
            <a:ext cx="16240125" cy="9525"/>
            <a:chOff x="0" y="0"/>
            <a:chExt cx="21653500" cy="12700"/>
          </a:xfrm>
        </p:grpSpPr>
        <p:sp>
          <p:nvSpPr>
            <p:cNvPr id="7" name="Freeform 7"/>
            <p:cNvSpPr/>
            <p:nvPr/>
          </p:nvSpPr>
          <p:spPr>
            <a:xfrm>
              <a:off x="635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1520580" y="2685995"/>
            <a:ext cx="5549081" cy="3572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VANDAAG HEBBEN JULLIE: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GELEERD HOE JE DUIDELIJKE AFSPRAKEN MAAKT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EEN CONTRACT OPGESTELD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AFSPRAKEN SCHRIFTELIJK BEVESTIGD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EEN CHECKLIST GEBRUIKT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VOLGENDE LES: SPONSORS TEVREDEN HOUDEN!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1028700"/>
            <a:ext cx="15809395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AFSLUITING</a:t>
            </a:r>
          </a:p>
        </p:txBody>
      </p:sp>
      <p:grpSp>
        <p:nvGrpSpPr>
          <p:cNvPr id="19" name="Group 6">
            <a:extLst>
              <a:ext uri="{FF2B5EF4-FFF2-40B4-BE49-F238E27FC236}">
                <a16:creationId xmlns:a16="http://schemas.microsoft.com/office/drawing/2014/main" id="{B5CF7960-2626-331E-CBC7-F988E10B95A9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BF725FE9-09F6-DED2-C4AA-D0F396C37B88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1" name="Group 8">
            <a:extLst>
              <a:ext uri="{FF2B5EF4-FFF2-40B4-BE49-F238E27FC236}">
                <a16:creationId xmlns:a16="http://schemas.microsoft.com/office/drawing/2014/main" id="{3DC4B5B8-6AD7-BBEC-C02E-B5E93900BB2F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A8A218E0-1D4D-3772-EF9A-D7C6251283D7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3" name="Group 10">
            <a:extLst>
              <a:ext uri="{FF2B5EF4-FFF2-40B4-BE49-F238E27FC236}">
                <a16:creationId xmlns:a16="http://schemas.microsoft.com/office/drawing/2014/main" id="{8F8AB5E9-6DE6-4D76-5302-3D4B37CECFE1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796CADE8-3388-108C-1448-38A6D809F333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5" name="TextBox 15">
            <a:extLst>
              <a:ext uri="{FF2B5EF4-FFF2-40B4-BE49-F238E27FC236}">
                <a16:creationId xmlns:a16="http://schemas.microsoft.com/office/drawing/2014/main" id="{43BDC16E-734B-4785-3587-8F8C40D7162D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F633DC54-271B-E856-F513-E8E152D0AAD4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6 AFSPRAKEN MAKEN</a:t>
            </a:r>
          </a:p>
        </p:txBody>
      </p:sp>
      <p:sp>
        <p:nvSpPr>
          <p:cNvPr id="27" name="Tijdelijke aanduiding voor dianummer 17">
            <a:extLst>
              <a:ext uri="{FF2B5EF4-FFF2-40B4-BE49-F238E27FC236}">
                <a16:creationId xmlns:a16="http://schemas.microsoft.com/office/drawing/2014/main" id="{B7581D91-FD70-6739-6922-CA5B1D92D8C9}"/>
              </a:ext>
            </a:extLst>
          </p:cNvPr>
          <p:cNvSpPr txBox="1">
            <a:spLocks/>
          </p:cNvSpPr>
          <p:nvPr/>
        </p:nvSpPr>
        <p:spPr>
          <a:xfrm>
            <a:off x="8001000" y="8280428"/>
            <a:ext cx="175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8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0F7A334F-5C0C-CA40-DE01-5ED04F9CF8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2782027"/>
            <a:ext cx="8730215" cy="52439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321</Words>
  <Application>Microsoft Macintosh PowerPoint</Application>
  <PresentationFormat>Aangepast</PresentationFormat>
  <Paragraphs>77</Paragraphs>
  <Slides>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Calibri</vt:lpstr>
      <vt:lpstr>Montserrat</vt:lpstr>
      <vt:lpstr>Comic Sans</vt:lpstr>
      <vt:lpstr>Comic Sans MS</vt:lpstr>
      <vt:lpstr>Comic Sans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Kopie van Les x lesmodule V1</dc:title>
  <cp:lastModifiedBy>CW Bak</cp:lastModifiedBy>
  <cp:revision>2</cp:revision>
  <dcterms:created xsi:type="dcterms:W3CDTF">2006-08-16T00:00:00Z</dcterms:created>
  <dcterms:modified xsi:type="dcterms:W3CDTF">2026-04-10T12:21:50Z</dcterms:modified>
  <dc:identifier>DAHAQsveZTQ</dc:identifier>
</cp:coreProperties>
</file>