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18288000" cy="10287000"/>
  <p:notesSz cx="6858000" cy="9144000"/>
  <p:embeddedFontLst>
    <p:embeddedFont>
      <p:font typeface="Comic Sans MS" panose="030F0902030302020204" pitchFamily="66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0" autoAdjust="0"/>
    <p:restoredTop sz="94599" autoAdjust="0"/>
  </p:normalViewPr>
  <p:slideViewPr>
    <p:cSldViewPr>
      <p:cViewPr varScale="1">
        <p:scale>
          <a:sx n="166" d="100"/>
          <a:sy n="166" d="100"/>
        </p:scale>
        <p:origin x="1448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📚 AANVULLENDE TECHNOSKILLS:</a:t>
            </a:r>
          </a:p>
          <a:p>
            <a:r>
              <a:rPr lang="en-US"/>
              <a:t>·      TV088 – PLAATS- EN VORMTOLERANTIES</a:t>
            </a:r>
          </a:p>
          <a:p>
            <a:r>
              <a:rPr lang="en-US"/>
              <a:t>·      TV089 – PLAATWERK UITSLAGEN &amp; VORMEN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Later toevoegen:</a:t>
            </a:r>
          </a:p>
          <a:p>
            <a:r>
              <a:rPr lang="en-US"/>
              <a:t>📚 GEBRUIK:</a:t>
            </a:r>
          </a:p>
          <a:p>
            <a:r>
              <a:rPr lang="en-US"/>
              <a:t>· TECHNOSKILL TV009 – BOREN</a:t>
            </a:r>
          </a:p>
          <a:p>
            <a:r>
              <a:rPr lang="en-US"/>
              <a:t>· EVENTUEEL TV014 – AFBRAMEN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010400" y="3136061"/>
            <a:ext cx="3962400" cy="65178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8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DE PITCH</a:t>
            </a:r>
          </a:p>
        </p:txBody>
      </p:sp>
      <p:pic>
        <p:nvPicPr>
          <p:cNvPr id="28" name="Picture 27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23" name="Group 10">
            <a:extLst>
              <a:ext uri="{FF2B5EF4-FFF2-40B4-BE49-F238E27FC236}">
                <a16:creationId xmlns:a16="http://schemas.microsoft.com/office/drawing/2014/main" id="{1F639EC7-F348-CC58-E554-56E571C75AE1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F7E8B30C-673A-663C-1E3C-E98439C3D258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7" name="Tijdelijke aanduiding voor dianummer 17">
            <a:extLst>
              <a:ext uri="{FF2B5EF4-FFF2-40B4-BE49-F238E27FC236}">
                <a16:creationId xmlns:a16="http://schemas.microsoft.com/office/drawing/2014/main" id="{D29712E6-AE69-4EF1-CC25-5D446BBBC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1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D14DBBB7-8C2A-A18F-0406-072FD9C261DC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89D41B65-D487-4BEC-55D1-69D2269082CA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5 DE PITCH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684038" y="2072012"/>
            <a:ext cx="8575262" cy="445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EEN KORTE, OVERTUIGENDE PRESENTATIE VAN JE PROJECT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WAT IS EEN PITCH?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BOUW JE EEN ELEVATOR PITCH?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WAT IS EEN 3-SLIDE PITCH?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GEBRUIK JE LICHAAMSTAAL?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82929" y="1028700"/>
            <a:ext cx="245059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INLEIDING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03BAF572-3210-3AAC-814C-2A5476CEC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840207"/>
            <a:ext cx="6680200" cy="4889500"/>
          </a:xfrm>
          <a:prstGeom prst="rect">
            <a:avLst/>
          </a:prstGeom>
        </p:spPr>
      </p:pic>
      <p:pic>
        <p:nvPicPr>
          <p:cNvPr id="28" name="Picture 27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21" name="Group 10">
            <a:extLst>
              <a:ext uri="{FF2B5EF4-FFF2-40B4-BE49-F238E27FC236}">
                <a16:creationId xmlns:a16="http://schemas.microsoft.com/office/drawing/2014/main" id="{0EA9EABD-3323-B489-5246-17E3EC953D8E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10B07F94-35F8-4485-EBBD-58D979AE4BF3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5" name="Tijdelijke aanduiding voor dianummer 17">
            <a:extLst>
              <a:ext uri="{FF2B5EF4-FFF2-40B4-BE49-F238E27FC236}">
                <a16:creationId xmlns:a16="http://schemas.microsoft.com/office/drawing/2014/main" id="{880B2134-EC5E-8C63-0721-D00342FA3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2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CEA47171-655D-1B03-BB38-55F88DB78BD7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BF43C5BD-D925-A3FF-359C-76D6A4D00892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5 DE PITCH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028700" y="1028700"/>
            <a:ext cx="4466336" cy="830688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WAT IS EEN PITCH?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347324"/>
            <a:ext cx="6354827" cy="663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EEN KORTE PRESENTATIE (3-5 MINUTEN)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JIJ VERTELT WAAROM ZE MOETEN SPONSOREN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DOEL: SPONSOR ZEGT JA!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GEGEVEN BIJ AFSPRAAK OF VIA VIDEO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C8F8BCBB-5F81-3867-91FC-92762BB32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684" y="1436043"/>
            <a:ext cx="8691915" cy="6176735"/>
          </a:xfrm>
          <a:prstGeom prst="rect">
            <a:avLst/>
          </a:prstGeom>
        </p:spPr>
      </p:pic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15" name="Group 10">
            <a:extLst>
              <a:ext uri="{FF2B5EF4-FFF2-40B4-BE49-F238E27FC236}">
                <a16:creationId xmlns:a16="http://schemas.microsoft.com/office/drawing/2014/main" id="{625CBC4C-79D3-C2FE-B444-F514921609BC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9919C0BC-A2D2-366B-9D31-9B34F0C750A7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9" name="Tijdelijke aanduiding voor dianummer 17">
            <a:extLst>
              <a:ext uri="{FF2B5EF4-FFF2-40B4-BE49-F238E27FC236}">
                <a16:creationId xmlns:a16="http://schemas.microsoft.com/office/drawing/2014/main" id="{450138C1-5884-67F9-14B8-3EC2D9819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3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03F38E5B-1E16-69EE-3E32-E30F641C09C7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73DF6D-5EE5-A4E1-4E0A-C70F19C12EFD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5 DE PITCH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534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281356" y="1028700"/>
            <a:ext cx="9244644" cy="624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DE ELEVATOR PITCH (30 SECONDEN)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20622" y="2069702"/>
            <a:ext cx="8549700" cy="397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WIE: WIJ ZIJN TEAM X VAN SCHOOL Y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WAT: WE BOUWEN EEN ELEKTRISCHE GREENKART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WAAROM: VOOR DUURZAAM LEREN EN RACEN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VRAAG: BENT U GEÏNTERESSEERD?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OEFEN DIT 10X VOOR JE HET DOET!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CC60898A-A81B-FD11-1BB2-690ED52D37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64" y="1028700"/>
            <a:ext cx="6658535" cy="6708474"/>
          </a:xfrm>
          <a:prstGeom prst="rect">
            <a:avLst/>
          </a:prstGeom>
        </p:spPr>
      </p:pic>
      <p:pic>
        <p:nvPicPr>
          <p:cNvPr id="28" name="Picture 2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21" name="Group 10">
            <a:extLst>
              <a:ext uri="{FF2B5EF4-FFF2-40B4-BE49-F238E27FC236}">
                <a16:creationId xmlns:a16="http://schemas.microsoft.com/office/drawing/2014/main" id="{036F961B-A4B7-F2BB-340A-D5E73857B60A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464C5AA4-9DF1-51C4-3628-823C15C6078D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5" name="Tijdelijke aanduiding voor dianummer 17">
            <a:extLst>
              <a:ext uri="{FF2B5EF4-FFF2-40B4-BE49-F238E27FC236}">
                <a16:creationId xmlns:a16="http://schemas.microsoft.com/office/drawing/2014/main" id="{66916FBF-A074-C287-8781-6DAEB2B40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4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0A6C129C-70F3-77F2-5322-B0E8EB8D0CF0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81D467B3-1F61-B06C-DDA8-2A4ECF9BF571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5 DE PITCH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409927" y="2622804"/>
            <a:ext cx="8849373" cy="4072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SLIDE 1: WIE ZIJN WIJ? (TEAMNAAM, LOGO, FOTO)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SLIDE 2: HET PROJECT (WAT, WAAROM, PLANNING)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SLIDE 3: WAT BIEDEN WIJ? (SPONSORPAKKETTEN)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HOUD SLIDES SIMPEL: VEEL PLAATJES, WEINIG TEKST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028700"/>
            <a:ext cx="421436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DE 3-SLIDE PITCH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88641" y="8069291"/>
            <a:ext cx="619318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 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5D4A88CC-6D09-135C-FE2A-9CFB8C70D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68066"/>
            <a:ext cx="6527800" cy="4864100"/>
          </a:xfrm>
          <a:prstGeom prst="rect">
            <a:avLst/>
          </a:prstGeom>
        </p:spPr>
      </p:pic>
      <p:pic>
        <p:nvPicPr>
          <p:cNvPr id="30" name="Picture 2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23" name="Group 10">
            <a:extLst>
              <a:ext uri="{FF2B5EF4-FFF2-40B4-BE49-F238E27FC236}">
                <a16:creationId xmlns:a16="http://schemas.microsoft.com/office/drawing/2014/main" id="{FC51E67C-CCE7-5E07-5E90-987C4CC78DFF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80858014-6286-3628-EC49-23B789CCC831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7" name="Tijdelijke aanduiding voor dianummer 17">
            <a:extLst>
              <a:ext uri="{FF2B5EF4-FFF2-40B4-BE49-F238E27FC236}">
                <a16:creationId xmlns:a16="http://schemas.microsoft.com/office/drawing/2014/main" id="{78C48BB6-1DC1-C9B6-3DE0-DD06994F1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5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70B79BEA-C916-9C95-4729-55CCF46F3B9F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6E45F95A-419C-DA82-69ED-1BA470713C9B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5 DE PITCH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9856338" y="1702166"/>
            <a:ext cx="7364862" cy="3616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OPENING (30 SEC): INTRODUCTIE TEAM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PROBLEEM (1 MIN): BUDGET NODIG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OPLOSSING (1 MIN): SPONSORING HELPT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VOORDELEN (1 MIN): WAT KRIJGT SPONSOR?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CALL-TO-ACTION (30 SEC): DOET U MEE?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677400" y="937296"/>
            <a:ext cx="5726176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STRUCTUUR VAN JE PITCH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969569"/>
            <a:ext cx="619318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 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E6D3614B-5B3E-BAC5-4A14-0D3E939587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00" y="1219203"/>
            <a:ext cx="8553989" cy="6255412"/>
          </a:xfrm>
          <a:prstGeom prst="rect">
            <a:avLst/>
          </a:prstGeom>
        </p:spPr>
      </p:pic>
      <p:pic>
        <p:nvPicPr>
          <p:cNvPr id="25" name="Picture 24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18" name="Group 10">
            <a:extLst>
              <a:ext uri="{FF2B5EF4-FFF2-40B4-BE49-F238E27FC236}">
                <a16:creationId xmlns:a16="http://schemas.microsoft.com/office/drawing/2014/main" id="{B6B5EE53-222C-B2E5-CD36-133D8CB2911E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82ED19A2-C21B-6152-FD26-0EDBAAB658F5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2" name="Tijdelijke aanduiding voor dianummer 17">
            <a:extLst>
              <a:ext uri="{FF2B5EF4-FFF2-40B4-BE49-F238E27FC236}">
                <a16:creationId xmlns:a16="http://schemas.microsoft.com/office/drawing/2014/main" id="{A22DFBE8-8D91-8E0F-4E2A-0C51F0C05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6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E161030C-30DD-D8F8-9728-19A1955F4F14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8DDA4733-BE36-BB8B-4A4C-05444524E0BD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5 DE PITCH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6986015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LICHAAMSTAAL EN PRESENTEREN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230093"/>
            <a:ext cx="9440028" cy="4653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KIJK DE SPONSOR IN DE OGEN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STA RECHTOP MET SCHOUDERS NAAR ACHTEREN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GEBRUIK JE HANDEN OM DINGEN UIT TE LEGGEN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SPREEK DUIDELIJK EN NIET TE SNEL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6CC8DE30-8B89-CFC6-6A8F-360E4D615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338" y="1554599"/>
            <a:ext cx="5078862" cy="6398566"/>
          </a:xfrm>
          <a:prstGeom prst="rect">
            <a:avLst/>
          </a:prstGeom>
        </p:spPr>
      </p:pic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15" name="Group 10">
            <a:extLst>
              <a:ext uri="{FF2B5EF4-FFF2-40B4-BE49-F238E27FC236}">
                <a16:creationId xmlns:a16="http://schemas.microsoft.com/office/drawing/2014/main" id="{776A05BC-4B54-D78D-24F8-A57C43269531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A7A29CD9-CE35-43D1-B0C5-8481B5FC3480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9" name="Tijdelijke aanduiding voor dianummer 17">
            <a:extLst>
              <a:ext uri="{FF2B5EF4-FFF2-40B4-BE49-F238E27FC236}">
                <a16:creationId xmlns:a16="http://schemas.microsoft.com/office/drawing/2014/main" id="{87F0441C-B8D3-461D-C849-6382A5A21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7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4AE207D-0CE5-0B32-052A-8EC15C003671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EE3AC9-A91E-485F-7C43-913677D0466A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5 DE PITCH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753600" y="2685995"/>
            <a:ext cx="7316061" cy="4232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VANDAAG HEBBEN JULLIE: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GELEERD WAT EEN PITCH IS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DE ELEVATOR PITCH GEOEFEND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EEN 3-SLIDE PITCH STRUCTUUR GELEERD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GEWERKT AAN PRESENTATIETECHNIEKEN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VOLGENDE LES: PRESENTEREN AAN SPONSORS!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51640" y="1417925"/>
            <a:ext cx="270256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AFSLUITING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268D7D62-EF48-AFAE-7AE3-5F2B62129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797" y="3018535"/>
            <a:ext cx="7213600" cy="4762500"/>
          </a:xfrm>
          <a:prstGeom prst="rect">
            <a:avLst/>
          </a:prstGeom>
        </p:spPr>
      </p:pic>
      <p:pic>
        <p:nvPicPr>
          <p:cNvPr id="30" name="Picture 2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7873296"/>
            <a:ext cx="3654653" cy="1372470"/>
          </a:xfrm>
          <a:prstGeom prst="rect">
            <a:avLst/>
          </a:prstGeom>
        </p:spPr>
      </p:pic>
      <p:grpSp>
        <p:nvGrpSpPr>
          <p:cNvPr id="23" name="Group 10">
            <a:extLst>
              <a:ext uri="{FF2B5EF4-FFF2-40B4-BE49-F238E27FC236}">
                <a16:creationId xmlns:a16="http://schemas.microsoft.com/office/drawing/2014/main" id="{0CDB067F-D816-D2DF-3C65-D967294882DF}"/>
              </a:ext>
            </a:extLst>
          </p:cNvPr>
          <p:cNvGrpSpPr/>
          <p:nvPr/>
        </p:nvGrpSpPr>
        <p:grpSpPr>
          <a:xfrm>
            <a:off x="13922459" y="7873296"/>
            <a:ext cx="2659534" cy="1372470"/>
            <a:chOff x="0" y="0"/>
            <a:chExt cx="3546045" cy="182996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F0F0C2B3-073B-D27A-7B40-C4CDC0C01915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7" name="Tijdelijke aanduiding voor dianummer 17">
            <a:extLst>
              <a:ext uri="{FF2B5EF4-FFF2-40B4-BE49-F238E27FC236}">
                <a16:creationId xmlns:a16="http://schemas.microsoft.com/office/drawing/2014/main" id="{CCA392B5-D725-0A9F-0E68-B290FEF27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0733" y="8208894"/>
            <a:ext cx="1426464" cy="290154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8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E6AA3222-3C51-B3F0-6A0E-3EA31B8BF19A}"/>
              </a:ext>
            </a:extLst>
          </p:cNvPr>
          <p:cNvSpPr txBox="1"/>
          <p:nvPr/>
        </p:nvSpPr>
        <p:spPr>
          <a:xfrm>
            <a:off x="7620000" y="8564275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84F166F4-24C8-8500-9490-2308D6B4D53F}"/>
              </a:ext>
            </a:extLst>
          </p:cNvPr>
          <p:cNvSpPr txBox="1"/>
          <p:nvPr/>
        </p:nvSpPr>
        <p:spPr>
          <a:xfrm>
            <a:off x="7620000" y="8726200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5 DE PITCH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414</Words>
  <Application>Microsoft Macintosh PowerPoint</Application>
  <PresentationFormat>Aangepast</PresentationFormat>
  <Paragraphs>80</Paragraphs>
  <Slides>8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Monument Bold</vt:lpstr>
      <vt:lpstr>Calibri</vt:lpstr>
      <vt:lpstr>Comic Sans MS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Kopie van Les x lesmodule V1</dc:title>
  <cp:lastModifiedBy>CW Bak</cp:lastModifiedBy>
  <cp:revision>3</cp:revision>
  <dcterms:created xsi:type="dcterms:W3CDTF">2006-08-16T00:00:00Z</dcterms:created>
  <dcterms:modified xsi:type="dcterms:W3CDTF">2026-08-21T09:48:28Z</dcterms:modified>
  <dc:identifier>DAHAQsveZTQ</dc:identifier>
</cp:coreProperties>
</file>