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18288000" cy="10287000"/>
  <p:notesSz cx="6858000" cy="9144000"/>
  <p:embeddedFontLst>
    <p:embeddedFont>
      <p:font typeface="Comic Sans" panose="030F0902030302020204" pitchFamily="66" charset="0"/>
      <p:regular r:id="rId11"/>
      <p:bold r:id="rId12"/>
      <p:boldItalic r:id="rId13"/>
    </p:embeddedFont>
    <p:embeddedFont>
      <p:font typeface="Comic Sans Bold" panose="03000902030302020204" pitchFamily="66" charset="0"/>
      <p:regular r:id="rId14"/>
      <p:bold r:id="rId15"/>
    </p:embeddedFont>
    <p:embeddedFont>
      <p:font typeface="Comic Sans MS" panose="030F0902030302020204" pitchFamily="66" charset="0"/>
      <p:regular r:id="rId16"/>
    </p:embeddedFont>
    <p:embeddedFont>
      <p:font typeface="Montserrat" pitchFamily="2" charset="77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97" autoAdjust="0"/>
  </p:normalViewPr>
  <p:slideViewPr>
    <p:cSldViewPr>
      <p:cViewPr varScale="1">
        <p:scale>
          <a:sx n="95" d="100"/>
          <a:sy n="95" d="100"/>
        </p:scale>
        <p:origin x="200" y="3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10.04.2026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📚 AANVULLENDE TECHNOSKILLS:</a:t>
            </a:r>
          </a:p>
          <a:p>
            <a:r>
              <a:rPr lang="en-US"/>
              <a:t>·      TV088 – PLAATS- EN VORMTOLERANTIES</a:t>
            </a:r>
          </a:p>
          <a:p>
            <a:r>
              <a:rPr lang="en-US"/>
              <a:t>·      TV089 – PLAATWERK UITSLAGEN &amp; VORMEN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Later toevoegen:</a:t>
            </a:r>
          </a:p>
          <a:p>
            <a:r>
              <a:rPr lang="en-US"/>
              <a:t>📚 GEBRUIK:</a:t>
            </a:r>
          </a:p>
          <a:p>
            <a:r>
              <a:rPr lang="en-US"/>
              <a:t>· TECHNOSKILL TV009 – BOREN</a:t>
            </a:r>
          </a:p>
          <a:p>
            <a:r>
              <a:rPr lang="en-US"/>
              <a:t>· EVENTUEEL TV014 – AFBRAMEN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21158" y="2576914"/>
            <a:ext cx="13245717" cy="9525"/>
            <a:chOff x="0" y="0"/>
            <a:chExt cx="17660956" cy="12700"/>
          </a:xfrm>
        </p:grpSpPr>
        <p:sp>
          <p:nvSpPr>
            <p:cNvPr id="5" name="Freeform 5"/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3458949"/>
            <a:ext cx="16230600" cy="651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sz="6000" b="1" dirty="0">
                <a:solidFill>
                  <a:srgbClr val="94CB00"/>
                </a:solidFill>
                <a:latin typeface="Montserrat" pitchFamily="2" charset="77"/>
                <a:ea typeface="Comic Sans Bold"/>
                <a:cs typeface="Comic Sans Bold"/>
              </a:rPr>
              <a:t>DE PITCH</a:t>
            </a:r>
          </a:p>
        </p:txBody>
      </p:sp>
      <p:grpSp>
        <p:nvGrpSpPr>
          <p:cNvPr id="19" name="Group 6">
            <a:extLst>
              <a:ext uri="{FF2B5EF4-FFF2-40B4-BE49-F238E27FC236}">
                <a16:creationId xmlns:a16="http://schemas.microsoft.com/office/drawing/2014/main" id="{5D8BE757-A052-23C5-3361-849D75344787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723523B2-EECE-6563-08A1-CE6F7E3538B4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1" name="Group 8">
            <a:extLst>
              <a:ext uri="{FF2B5EF4-FFF2-40B4-BE49-F238E27FC236}">
                <a16:creationId xmlns:a16="http://schemas.microsoft.com/office/drawing/2014/main" id="{36C1FF4A-B627-1A3A-37C3-21502D28FC4C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06D776B-FA9A-D62C-FADA-A82B8A2ED06C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3" name="Group 10">
            <a:extLst>
              <a:ext uri="{FF2B5EF4-FFF2-40B4-BE49-F238E27FC236}">
                <a16:creationId xmlns:a16="http://schemas.microsoft.com/office/drawing/2014/main" id="{1F639EC7-F348-CC58-E554-56E571C75AE1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F7E8B30C-673A-663C-1E3C-E98439C3D258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5" name="TextBox 15">
            <a:extLst>
              <a:ext uri="{FF2B5EF4-FFF2-40B4-BE49-F238E27FC236}">
                <a16:creationId xmlns:a16="http://schemas.microsoft.com/office/drawing/2014/main" id="{D14DBBB7-8C2A-A18F-0406-072FD9C261DC}"/>
              </a:ext>
            </a:extLst>
          </p:cNvPr>
          <p:cNvSpPr txBox="1"/>
          <p:nvPr/>
        </p:nvSpPr>
        <p:spPr>
          <a:xfrm>
            <a:off x="7620000" y="8564275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89D41B65-D487-4BEC-55D1-69D2269082CA}"/>
              </a:ext>
            </a:extLst>
          </p:cNvPr>
          <p:cNvSpPr txBox="1"/>
          <p:nvPr/>
        </p:nvSpPr>
        <p:spPr>
          <a:xfrm>
            <a:off x="7620000" y="8726200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5 DE PITCH</a:t>
            </a:r>
          </a:p>
        </p:txBody>
      </p:sp>
      <p:sp>
        <p:nvSpPr>
          <p:cNvPr id="27" name="Tijdelijke aanduiding voor dianummer 17">
            <a:extLst>
              <a:ext uri="{FF2B5EF4-FFF2-40B4-BE49-F238E27FC236}">
                <a16:creationId xmlns:a16="http://schemas.microsoft.com/office/drawing/2014/main" id="{D29712E6-AE69-4EF1-CC25-5D446BBB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592" y="8208894"/>
            <a:ext cx="1424746" cy="290154"/>
          </a:xfrm>
        </p:spPr>
        <p:txBody>
          <a:bodyPr/>
          <a:lstStyle/>
          <a:p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PAGINA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1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75574" y="581764"/>
            <a:ext cx="7096125" cy="9525"/>
            <a:chOff x="0" y="0"/>
            <a:chExt cx="9461500" cy="12700"/>
          </a:xfrm>
        </p:grpSpPr>
        <p:sp>
          <p:nvSpPr>
            <p:cNvPr id="5" name="Freeform 5"/>
            <p:cNvSpPr/>
            <p:nvPr/>
          </p:nvSpPr>
          <p:spPr>
            <a:xfrm>
              <a:off x="6350" y="0"/>
              <a:ext cx="9448800" cy="12700"/>
            </a:xfrm>
            <a:custGeom>
              <a:avLst/>
              <a:gdLst/>
              <a:ahLst/>
              <a:cxnLst/>
              <a:rect l="l" t="t" r="r" b="b"/>
              <a:pathLst>
                <a:path w="9448800" h="127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684038" y="2072012"/>
            <a:ext cx="8575262" cy="445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EEN KORTE, OVERTUIGENDE PRESENTATIE VAN JE PROJECT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WAT IS EEN PITCH?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HOE BOUW JE EEN ELEVATOR PITCH?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WAT IS EEN 3-SLIDE PITCH?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HOE GEBRUIK JE LICHAAMSTAAL?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882929" y="1028700"/>
            <a:ext cx="8088399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INLEIDING</a:t>
            </a:r>
          </a:p>
        </p:txBody>
      </p:sp>
      <p:grpSp>
        <p:nvGrpSpPr>
          <p:cNvPr id="17" name="Group 6">
            <a:extLst>
              <a:ext uri="{FF2B5EF4-FFF2-40B4-BE49-F238E27FC236}">
                <a16:creationId xmlns:a16="http://schemas.microsoft.com/office/drawing/2014/main" id="{EB210AA4-3CB0-C324-D661-241562AA9620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DA3FC49B-0BFA-13D7-96F1-2A6E8704D640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448C02B0-D202-B579-18B1-3729224BEBCE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8632109A-562C-4072-CC24-1A545E9A2E72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1" name="Group 10">
            <a:extLst>
              <a:ext uri="{FF2B5EF4-FFF2-40B4-BE49-F238E27FC236}">
                <a16:creationId xmlns:a16="http://schemas.microsoft.com/office/drawing/2014/main" id="{0EA9EABD-3323-B489-5246-17E3EC953D8E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10B07F94-35F8-4485-EBBD-58D979AE4BF3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3" name="TextBox 15">
            <a:extLst>
              <a:ext uri="{FF2B5EF4-FFF2-40B4-BE49-F238E27FC236}">
                <a16:creationId xmlns:a16="http://schemas.microsoft.com/office/drawing/2014/main" id="{CEA47171-655D-1B03-BB38-55F88DB78BD7}"/>
              </a:ext>
            </a:extLst>
          </p:cNvPr>
          <p:cNvSpPr txBox="1"/>
          <p:nvPr/>
        </p:nvSpPr>
        <p:spPr>
          <a:xfrm>
            <a:off x="7620000" y="8564275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BF43C5BD-D925-A3FF-359C-76D6A4D00892}"/>
              </a:ext>
            </a:extLst>
          </p:cNvPr>
          <p:cNvSpPr txBox="1"/>
          <p:nvPr/>
        </p:nvSpPr>
        <p:spPr>
          <a:xfrm>
            <a:off x="7620000" y="8726200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5 DE PITCH</a:t>
            </a:r>
          </a:p>
        </p:txBody>
      </p:sp>
      <p:sp>
        <p:nvSpPr>
          <p:cNvPr id="25" name="Tijdelijke aanduiding voor dianummer 17">
            <a:extLst>
              <a:ext uri="{FF2B5EF4-FFF2-40B4-BE49-F238E27FC236}">
                <a16:creationId xmlns:a16="http://schemas.microsoft.com/office/drawing/2014/main" id="{880B2134-EC5E-8C63-0721-D00342FA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592" y="8208894"/>
            <a:ext cx="1424746" cy="290154"/>
          </a:xfrm>
        </p:spPr>
        <p:txBody>
          <a:bodyPr/>
          <a:lstStyle/>
          <a:p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PAGINA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2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03BAF572-3210-3AAC-814C-2A5476CEC9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40207"/>
            <a:ext cx="6680200" cy="4889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1028700" y="1028700"/>
            <a:ext cx="12961585" cy="830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WAT IS EEN PITCH?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347324"/>
            <a:ext cx="6354827" cy="6636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EEN KORTE PRESENTATIE (3-5 MINUTEN)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JIJ VERTELT WAAROM ZE MOETEN SPONSOREN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DOEL: SPONSOR ZEGT JA!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GEGEVEN BIJ AFSPRAAK OF VIA VIDEO</a:t>
            </a: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2E3E3149-DC25-F488-B88F-764218298F53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6E23183-AF73-4E79-1874-DB66C82EA419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152279C1-BBBF-A604-B627-01A90F31699D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D410862-691F-8BA2-4F22-FEE5C93E081E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625CBC4C-79D3-C2FE-B444-F514921609BC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919C0BC-A2D2-366B-9D31-9B34F0C750A7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7" name="TextBox 15">
            <a:extLst>
              <a:ext uri="{FF2B5EF4-FFF2-40B4-BE49-F238E27FC236}">
                <a16:creationId xmlns:a16="http://schemas.microsoft.com/office/drawing/2014/main" id="{03F38E5B-1E16-69EE-3E32-E30F641C09C7}"/>
              </a:ext>
            </a:extLst>
          </p:cNvPr>
          <p:cNvSpPr txBox="1"/>
          <p:nvPr/>
        </p:nvSpPr>
        <p:spPr>
          <a:xfrm>
            <a:off x="7620000" y="8564275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73DF6D-5EE5-A4E1-4E0A-C70F19C12EFD}"/>
              </a:ext>
            </a:extLst>
          </p:cNvPr>
          <p:cNvSpPr txBox="1"/>
          <p:nvPr/>
        </p:nvSpPr>
        <p:spPr>
          <a:xfrm>
            <a:off x="7620000" y="8726200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5 DE PITCH</a:t>
            </a:r>
          </a:p>
        </p:txBody>
      </p:sp>
      <p:sp>
        <p:nvSpPr>
          <p:cNvPr id="19" name="Tijdelijke aanduiding voor dianummer 17">
            <a:extLst>
              <a:ext uri="{FF2B5EF4-FFF2-40B4-BE49-F238E27FC236}">
                <a16:creationId xmlns:a16="http://schemas.microsoft.com/office/drawing/2014/main" id="{450138C1-5884-67F9-14B8-3EC2D9819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592" y="8208894"/>
            <a:ext cx="1424746" cy="290154"/>
          </a:xfrm>
        </p:spPr>
        <p:txBody>
          <a:bodyPr/>
          <a:lstStyle/>
          <a:p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PAGINA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3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C8F8BCBB-5F81-3867-91FC-92762BB32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684" y="1436043"/>
            <a:ext cx="8691915" cy="61767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75574" y="619104"/>
            <a:ext cx="7096125" cy="9525"/>
            <a:chOff x="0" y="0"/>
            <a:chExt cx="9461500" cy="12700"/>
          </a:xfrm>
        </p:grpSpPr>
        <p:sp>
          <p:nvSpPr>
            <p:cNvPr id="5" name="Freeform 5"/>
            <p:cNvSpPr/>
            <p:nvPr/>
          </p:nvSpPr>
          <p:spPr>
            <a:xfrm>
              <a:off x="6350" y="0"/>
              <a:ext cx="9448800" cy="12700"/>
            </a:xfrm>
            <a:custGeom>
              <a:avLst/>
              <a:gdLst/>
              <a:ahLst/>
              <a:cxnLst/>
              <a:rect l="l" t="t" r="r" b="b"/>
              <a:pathLst>
                <a:path w="9448800" h="127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281356" y="1028700"/>
            <a:ext cx="8628232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DE ELEVATOR PITCH (30 SECONDEN)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20622" y="2069702"/>
            <a:ext cx="8549700" cy="3972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WIE: WIJ ZIJN TEAM X VAN SCHOOL Y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WAT: WE BOUWEN EEN ELEKTRISCHE GREENKART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WAAROM: VOOR DUURZAAM LEREN EN RACEN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VRAAG: BENT U GEÏNTERESSEERD?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OEFEN DIT 10X VOOR JE HET DOET!</a:t>
            </a:r>
          </a:p>
        </p:txBody>
      </p:sp>
      <p:grpSp>
        <p:nvGrpSpPr>
          <p:cNvPr id="17" name="Group 6">
            <a:extLst>
              <a:ext uri="{FF2B5EF4-FFF2-40B4-BE49-F238E27FC236}">
                <a16:creationId xmlns:a16="http://schemas.microsoft.com/office/drawing/2014/main" id="{B25A7AAC-0DD3-77B6-1837-0279FBC5ABDA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197EFFFC-B52B-03C4-F9D3-EF4B67E4A4B4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C1CF8DC2-90E2-DF49-4AB9-B1DE798496BD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042A32C6-0C1A-7DD5-9959-7C8575FDE40C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1" name="Group 10">
            <a:extLst>
              <a:ext uri="{FF2B5EF4-FFF2-40B4-BE49-F238E27FC236}">
                <a16:creationId xmlns:a16="http://schemas.microsoft.com/office/drawing/2014/main" id="{036F961B-A4B7-F2BB-340A-D5E73857B60A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464C5AA4-9DF1-51C4-3628-823C15C6078D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3" name="TextBox 15">
            <a:extLst>
              <a:ext uri="{FF2B5EF4-FFF2-40B4-BE49-F238E27FC236}">
                <a16:creationId xmlns:a16="http://schemas.microsoft.com/office/drawing/2014/main" id="{0A6C129C-70F3-77F2-5322-B0E8EB8D0CF0}"/>
              </a:ext>
            </a:extLst>
          </p:cNvPr>
          <p:cNvSpPr txBox="1"/>
          <p:nvPr/>
        </p:nvSpPr>
        <p:spPr>
          <a:xfrm>
            <a:off x="7620000" y="8564275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81D467B3-1F61-B06C-DDA8-2A4ECF9BF571}"/>
              </a:ext>
            </a:extLst>
          </p:cNvPr>
          <p:cNvSpPr txBox="1"/>
          <p:nvPr/>
        </p:nvSpPr>
        <p:spPr>
          <a:xfrm>
            <a:off x="7620000" y="8726200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5 DE PITCH</a:t>
            </a:r>
          </a:p>
        </p:txBody>
      </p:sp>
      <p:sp>
        <p:nvSpPr>
          <p:cNvPr id="25" name="Tijdelijke aanduiding voor dianummer 17">
            <a:extLst>
              <a:ext uri="{FF2B5EF4-FFF2-40B4-BE49-F238E27FC236}">
                <a16:creationId xmlns:a16="http://schemas.microsoft.com/office/drawing/2014/main" id="{66916FBF-A074-C287-8781-6DAEB2B4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592" y="8208894"/>
            <a:ext cx="1424746" cy="290154"/>
          </a:xfrm>
        </p:spPr>
        <p:txBody>
          <a:bodyPr/>
          <a:lstStyle/>
          <a:p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PAGINA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4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CC60898A-A81B-FD11-1BB2-690ED52D37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4" y="1028700"/>
            <a:ext cx="6658535" cy="67084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23938" y="2672132"/>
            <a:ext cx="16240125" cy="9525"/>
            <a:chOff x="0" y="0"/>
            <a:chExt cx="21653500" cy="12700"/>
          </a:xfrm>
        </p:grpSpPr>
        <p:sp>
          <p:nvSpPr>
            <p:cNvPr id="4" name="Freeform 4"/>
            <p:cNvSpPr/>
            <p:nvPr/>
          </p:nvSpPr>
          <p:spPr>
            <a:xfrm>
              <a:off x="635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3938" y="2272082"/>
            <a:ext cx="16240125" cy="9525"/>
            <a:chOff x="0" y="0"/>
            <a:chExt cx="21653500" cy="12700"/>
          </a:xfrm>
        </p:grpSpPr>
        <p:sp>
          <p:nvSpPr>
            <p:cNvPr id="6" name="Freeform 6"/>
            <p:cNvSpPr/>
            <p:nvPr/>
          </p:nvSpPr>
          <p:spPr>
            <a:xfrm>
              <a:off x="635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409927" y="2622804"/>
            <a:ext cx="8849373" cy="4072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SLIDE 1: WIE ZIJN WIJ? (TEAMNAAM, LOGO, FOTO)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SLIDE 2: HET PROJECT (WAT, WAAROM, PLANNING)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SLIDE 3: WAT BIEDEN WIJ? (SPONSORPAKKETTEN)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HOUD SLIDES SIMPEL: VEEL PLAATJES, WEINIG TEKST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1028700"/>
            <a:ext cx="15870264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DE 3-SLIDE PITCH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88641" y="8069291"/>
            <a:ext cx="6193185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</a:p>
        </p:txBody>
      </p:sp>
      <p:grpSp>
        <p:nvGrpSpPr>
          <p:cNvPr id="19" name="Group 6">
            <a:extLst>
              <a:ext uri="{FF2B5EF4-FFF2-40B4-BE49-F238E27FC236}">
                <a16:creationId xmlns:a16="http://schemas.microsoft.com/office/drawing/2014/main" id="{16140E03-438D-90A3-FDA8-E8CF12D4669D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1E619208-B46B-6ABE-51E2-AADA35801D2D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1" name="Group 8">
            <a:extLst>
              <a:ext uri="{FF2B5EF4-FFF2-40B4-BE49-F238E27FC236}">
                <a16:creationId xmlns:a16="http://schemas.microsoft.com/office/drawing/2014/main" id="{1419B286-586E-0544-E5AC-CA70D2E20054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5730EA5C-5C59-DC9B-75CA-0621B27DF3EE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3" name="Group 10">
            <a:extLst>
              <a:ext uri="{FF2B5EF4-FFF2-40B4-BE49-F238E27FC236}">
                <a16:creationId xmlns:a16="http://schemas.microsoft.com/office/drawing/2014/main" id="{FC51E67C-CCE7-5E07-5E90-987C4CC78DFF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80858014-6286-3628-EC49-23B789CCC831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5" name="TextBox 15">
            <a:extLst>
              <a:ext uri="{FF2B5EF4-FFF2-40B4-BE49-F238E27FC236}">
                <a16:creationId xmlns:a16="http://schemas.microsoft.com/office/drawing/2014/main" id="{70B79BEA-C916-9C95-4729-55CCF46F3B9F}"/>
              </a:ext>
            </a:extLst>
          </p:cNvPr>
          <p:cNvSpPr txBox="1"/>
          <p:nvPr/>
        </p:nvSpPr>
        <p:spPr>
          <a:xfrm>
            <a:off x="7620000" y="8564275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6E45F95A-419C-DA82-69ED-1BA470713C9B}"/>
              </a:ext>
            </a:extLst>
          </p:cNvPr>
          <p:cNvSpPr txBox="1"/>
          <p:nvPr/>
        </p:nvSpPr>
        <p:spPr>
          <a:xfrm>
            <a:off x="7620000" y="8726200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5 DE PITCH</a:t>
            </a:r>
          </a:p>
        </p:txBody>
      </p:sp>
      <p:sp>
        <p:nvSpPr>
          <p:cNvPr id="27" name="Tijdelijke aanduiding voor dianummer 17">
            <a:extLst>
              <a:ext uri="{FF2B5EF4-FFF2-40B4-BE49-F238E27FC236}">
                <a16:creationId xmlns:a16="http://schemas.microsoft.com/office/drawing/2014/main" id="{78C48BB6-1DC1-C9B6-3DE0-DD06994F1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592" y="8208894"/>
            <a:ext cx="1424746" cy="290154"/>
          </a:xfrm>
        </p:spPr>
        <p:txBody>
          <a:bodyPr/>
          <a:lstStyle/>
          <a:p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PAGINA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5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5D4A88CC-6D09-135C-FE2A-9CFB8C70DA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68066"/>
            <a:ext cx="6527800" cy="4864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>
            <a:off x="10280337" y="623866"/>
            <a:ext cx="708660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1" name="TextBox 11"/>
          <p:cNvSpPr txBox="1"/>
          <p:nvPr/>
        </p:nvSpPr>
        <p:spPr>
          <a:xfrm>
            <a:off x="9856338" y="1702166"/>
            <a:ext cx="7364862" cy="3616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OPENING (30 SEC): INTRODUCTIE TEAM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PROBLEEM (1 MIN): BUDGET NODIG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OPLOSSING (1 MIN): SPONSORING HELPT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VOORDELEN (1 MIN): WAT KRIJGT SPONSOR?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CALL-TO-ACTION (30 SEC): DOET U MEE?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77400" y="937296"/>
            <a:ext cx="915288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STRUCTUUR VAN JE PITCH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7969569"/>
            <a:ext cx="6193185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A6A87B43-EAE2-6AF5-A4AE-3E3FF008BB66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10A99DF0-D7E6-8567-E201-A40B8F5612CE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6" name="Group 8">
            <a:extLst>
              <a:ext uri="{FF2B5EF4-FFF2-40B4-BE49-F238E27FC236}">
                <a16:creationId xmlns:a16="http://schemas.microsoft.com/office/drawing/2014/main" id="{25D0DF24-1B42-1F6A-69A3-70422E85160E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1086A27C-3D4A-C7DD-78F2-7F5B00706994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6B5EE53-222C-B2E5-CD36-133D8CB2911E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82ED19A2-C21B-6152-FD26-0EDBAAB658F5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0" name="TextBox 15">
            <a:extLst>
              <a:ext uri="{FF2B5EF4-FFF2-40B4-BE49-F238E27FC236}">
                <a16:creationId xmlns:a16="http://schemas.microsoft.com/office/drawing/2014/main" id="{E161030C-30DD-D8F8-9728-19A1955F4F14}"/>
              </a:ext>
            </a:extLst>
          </p:cNvPr>
          <p:cNvSpPr txBox="1"/>
          <p:nvPr/>
        </p:nvSpPr>
        <p:spPr>
          <a:xfrm>
            <a:off x="7620000" y="8564275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8DDA4733-BE36-BB8B-4A4C-05444524E0BD}"/>
              </a:ext>
            </a:extLst>
          </p:cNvPr>
          <p:cNvSpPr txBox="1"/>
          <p:nvPr/>
        </p:nvSpPr>
        <p:spPr>
          <a:xfrm>
            <a:off x="7620000" y="8726200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5 DE PITCH</a:t>
            </a:r>
          </a:p>
        </p:txBody>
      </p:sp>
      <p:sp>
        <p:nvSpPr>
          <p:cNvPr id="22" name="Tijdelijke aanduiding voor dianummer 17">
            <a:extLst>
              <a:ext uri="{FF2B5EF4-FFF2-40B4-BE49-F238E27FC236}">
                <a16:creationId xmlns:a16="http://schemas.microsoft.com/office/drawing/2014/main" id="{A22DFBE8-8D91-8E0F-4E2A-0C51F0C05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592" y="8208894"/>
            <a:ext cx="1424746" cy="290154"/>
          </a:xfrm>
        </p:spPr>
        <p:txBody>
          <a:bodyPr/>
          <a:lstStyle/>
          <a:p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PAGINA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6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E6D3614B-5B3E-BAC5-4A14-0D3E93958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0" y="1219203"/>
            <a:ext cx="8553989" cy="62554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extBox 9"/>
          <p:cNvSpPr txBox="1"/>
          <p:nvPr/>
        </p:nvSpPr>
        <p:spPr>
          <a:xfrm>
            <a:off x="1028700" y="1028700"/>
            <a:ext cx="1584834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LICHAAMSTAAL EN PRESENTEREN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230093"/>
            <a:ext cx="9440028" cy="4653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KIJK DE SPONSOR IN DE OGEN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STA RECHTOP MET SCHOUDERS NAAR ACHTEREN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GEBRUIK JE HANDEN OM DINGEN UIT TE LEGGEN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SPREEK DUIDELIJK EN NIET TE SNEL</a:t>
            </a: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57B672C6-65B7-AADA-07D7-60A6CB3E1B8D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249C981-C1D8-16A5-79B0-F0FA61371CBC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A2C64A9B-C314-DACE-707D-CD78E1A7B313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AC3D063-38DA-9C18-4F6E-6D94093EDFA7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776A05BC-4B54-D78D-24F8-A57C43269531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7A29CD9-CE35-43D1-B0C5-8481B5FC3480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7" name="TextBox 15">
            <a:extLst>
              <a:ext uri="{FF2B5EF4-FFF2-40B4-BE49-F238E27FC236}">
                <a16:creationId xmlns:a16="http://schemas.microsoft.com/office/drawing/2014/main" id="{94AE207D-0CE5-0B32-052A-8EC15C003671}"/>
              </a:ext>
            </a:extLst>
          </p:cNvPr>
          <p:cNvSpPr txBox="1"/>
          <p:nvPr/>
        </p:nvSpPr>
        <p:spPr>
          <a:xfrm>
            <a:off x="7620000" y="8564275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EE3AC9-A91E-485F-7C43-913677D0466A}"/>
              </a:ext>
            </a:extLst>
          </p:cNvPr>
          <p:cNvSpPr txBox="1"/>
          <p:nvPr/>
        </p:nvSpPr>
        <p:spPr>
          <a:xfrm>
            <a:off x="7620000" y="8726200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5 DE PITCH</a:t>
            </a:r>
          </a:p>
        </p:txBody>
      </p:sp>
      <p:sp>
        <p:nvSpPr>
          <p:cNvPr id="19" name="Tijdelijke aanduiding voor dianummer 17">
            <a:extLst>
              <a:ext uri="{FF2B5EF4-FFF2-40B4-BE49-F238E27FC236}">
                <a16:creationId xmlns:a16="http://schemas.microsoft.com/office/drawing/2014/main" id="{87F0441C-B8D3-461D-C849-6382A5A21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592" y="8208894"/>
            <a:ext cx="1424746" cy="290154"/>
          </a:xfrm>
        </p:spPr>
        <p:txBody>
          <a:bodyPr/>
          <a:lstStyle/>
          <a:p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PAGINA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7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6CC8DE30-8B89-CFC6-6A8F-360E4D6159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8" y="1554599"/>
            <a:ext cx="5078862" cy="63985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3938" y="2672132"/>
            <a:ext cx="16240125" cy="9525"/>
            <a:chOff x="0" y="0"/>
            <a:chExt cx="21653500" cy="12700"/>
          </a:xfrm>
        </p:grpSpPr>
        <p:sp>
          <p:nvSpPr>
            <p:cNvPr id="5" name="Freeform 5"/>
            <p:cNvSpPr/>
            <p:nvPr/>
          </p:nvSpPr>
          <p:spPr>
            <a:xfrm>
              <a:off x="635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3938" y="2272082"/>
            <a:ext cx="16240125" cy="9525"/>
            <a:chOff x="0" y="0"/>
            <a:chExt cx="21653500" cy="12700"/>
          </a:xfrm>
        </p:grpSpPr>
        <p:sp>
          <p:nvSpPr>
            <p:cNvPr id="7" name="Freeform 7"/>
            <p:cNvSpPr/>
            <p:nvPr/>
          </p:nvSpPr>
          <p:spPr>
            <a:xfrm>
              <a:off x="635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753600" y="2685995"/>
            <a:ext cx="7316061" cy="4232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VANDAAG HEBBEN JULLIE: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GELEERD WAT EEN PITCH IS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DE ELEVATOR PITCH GEOEFEND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EEN 3-SLIDE PITCH STRUCTUUR GELEERD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GEWERKT AAN PRESENTATIETECHNIEKEN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VOLGENDE LES: PRESENTEREN AAN SPONSORS!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51640" y="1417925"/>
            <a:ext cx="15809395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AFSLUITING</a:t>
            </a:r>
          </a:p>
        </p:txBody>
      </p:sp>
      <p:grpSp>
        <p:nvGrpSpPr>
          <p:cNvPr id="19" name="Group 6">
            <a:extLst>
              <a:ext uri="{FF2B5EF4-FFF2-40B4-BE49-F238E27FC236}">
                <a16:creationId xmlns:a16="http://schemas.microsoft.com/office/drawing/2014/main" id="{7D6053E5-CB8A-C465-9A00-F5C17F9FB697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05E6141B-668C-F5E4-56E3-A7F8C4C1945D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1" name="Group 8">
            <a:extLst>
              <a:ext uri="{FF2B5EF4-FFF2-40B4-BE49-F238E27FC236}">
                <a16:creationId xmlns:a16="http://schemas.microsoft.com/office/drawing/2014/main" id="{BBF2E5BB-561D-F28F-9FF7-15D1D29D3198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4D00F77A-86B3-FD4F-DFE9-24140C8578FF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3" name="Group 10">
            <a:extLst>
              <a:ext uri="{FF2B5EF4-FFF2-40B4-BE49-F238E27FC236}">
                <a16:creationId xmlns:a16="http://schemas.microsoft.com/office/drawing/2014/main" id="{0CDB067F-D816-D2DF-3C65-D967294882DF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F0F0C2B3-073B-D27A-7B40-C4CDC0C01915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5" name="TextBox 15">
            <a:extLst>
              <a:ext uri="{FF2B5EF4-FFF2-40B4-BE49-F238E27FC236}">
                <a16:creationId xmlns:a16="http://schemas.microsoft.com/office/drawing/2014/main" id="{E6AA3222-3C51-B3F0-6A0E-3EA31B8BF19A}"/>
              </a:ext>
            </a:extLst>
          </p:cNvPr>
          <p:cNvSpPr txBox="1"/>
          <p:nvPr/>
        </p:nvSpPr>
        <p:spPr>
          <a:xfrm>
            <a:off x="7620000" y="8564275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84F166F4-24C8-8500-9490-2308D6B4D53F}"/>
              </a:ext>
            </a:extLst>
          </p:cNvPr>
          <p:cNvSpPr txBox="1"/>
          <p:nvPr/>
        </p:nvSpPr>
        <p:spPr>
          <a:xfrm>
            <a:off x="7620000" y="8726200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5 DE PITCH</a:t>
            </a:r>
          </a:p>
        </p:txBody>
      </p:sp>
      <p:sp>
        <p:nvSpPr>
          <p:cNvPr id="27" name="Tijdelijke aanduiding voor dianummer 17">
            <a:extLst>
              <a:ext uri="{FF2B5EF4-FFF2-40B4-BE49-F238E27FC236}">
                <a16:creationId xmlns:a16="http://schemas.microsoft.com/office/drawing/2014/main" id="{CCA392B5-D725-0A9F-0E68-B290FEF27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592" y="8208894"/>
            <a:ext cx="1424746" cy="290154"/>
          </a:xfrm>
        </p:spPr>
        <p:txBody>
          <a:bodyPr/>
          <a:lstStyle/>
          <a:p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PAGINA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8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268D7D62-EF48-AFAE-7AE3-5F2B621292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97" y="3018535"/>
            <a:ext cx="7213600" cy="4762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414</Words>
  <Application>Microsoft Macintosh PowerPoint</Application>
  <PresentationFormat>Aangepast</PresentationFormat>
  <Paragraphs>80</Paragraphs>
  <Slides>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Calibri</vt:lpstr>
      <vt:lpstr>Montserrat</vt:lpstr>
      <vt:lpstr>Comic Sans</vt:lpstr>
      <vt:lpstr>Comic Sans MS</vt:lpstr>
      <vt:lpstr>Comic Sans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Kopie van Les x lesmodule V1</dc:title>
  <cp:lastModifiedBy>CW Bak</cp:lastModifiedBy>
  <cp:revision>2</cp:revision>
  <dcterms:created xsi:type="dcterms:W3CDTF">2006-08-16T00:00:00Z</dcterms:created>
  <dcterms:modified xsi:type="dcterms:W3CDTF">2026-04-10T11:35:43Z</dcterms:modified>
  <dc:identifier>DAHAQsveZTQ</dc:identifier>
</cp:coreProperties>
</file>