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CB00"/>
    <a:srgbClr val="0E3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36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72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6705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105400" y="3578006"/>
            <a:ext cx="6135624" cy="65178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CONTACT LEGGEN</a:t>
            </a:r>
          </a:p>
        </p:txBody>
      </p:sp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0" name="Group 10">
            <a:extLst>
              <a:ext uri="{FF2B5EF4-FFF2-40B4-BE49-F238E27FC236}">
                <a16:creationId xmlns:a16="http://schemas.microsoft.com/office/drawing/2014/main" id="{B907EEF6-58A7-DB23-C1A7-A0C808C0E57D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A7DE278-D7C2-2964-C3D8-31EA61BDC7BD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4" name="Tijdelijke aanduiding voor dianummer 17">
            <a:extLst>
              <a:ext uri="{FF2B5EF4-FFF2-40B4-BE49-F238E27FC236}">
                <a16:creationId xmlns:a16="http://schemas.microsoft.com/office/drawing/2014/main" id="{8C3CC713-862F-7985-856E-40497403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D479B21-9167-0A00-A599-E997395A50AF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F6E05379-8D21-4F9D-AEDA-F0706E3EC326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84038" y="2072012"/>
            <a:ext cx="8575262" cy="361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E-MAIL OF TELEFOON? BEGIN MET EEN PROFESSIONELE MAIL!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BENADER JE EEN BEDRIJF?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 ZIJN DE DO'S EN DON'TS?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SCHRIJF JE EEN SPONSORMAIL?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VOLG JE OP?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BFE5A50C-E6AD-6AC0-4141-25E44C545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71" y="1067707"/>
            <a:ext cx="6050695" cy="6844518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ECE97019-30B8-EB74-80EC-FE3A56235CEB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A5C15967-DBEC-9767-C59C-61313A08E847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2DF081DB-2D69-2975-A3B5-B34A9AB68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28DDCFFA-4704-6C1A-5DC8-A141CD685CF1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589CBAA0-33B7-BDF0-F5F7-993C65EF96C1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6986015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HOE BENADER JE EEN BEDRIJF?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47324"/>
            <a:ext cx="6354827" cy="66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E-MAIL: FORMEEL EN NETJES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JE KUNT NADENKEN OVER JE TEKST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TELEFOON: DIRECT CONTACT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BEGIN MET E-MAIL, BEL NA 1 WEEK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378E8D7-BBAB-A93C-3149-B61572BC6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592" y="1232678"/>
            <a:ext cx="4522408" cy="6495822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B73FF81C-FDBF-12E1-1550-B946653922C4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5AA883DA-9E0C-4D9C-7B8E-E21749E33EAF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A17DF91E-5543-8816-634A-CCAEACAD1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4BAA6CE5-AB41-49EB-37A2-89BFCC2B9B1B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00C089-428A-3B20-B10A-AAE939147609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640466" y="1028700"/>
            <a:ext cx="5222240" cy="56470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KANALEN VOOR CONTACT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01200" y="2069702"/>
            <a:ext cx="7269122" cy="2385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E-MAIL MEEST VEILIG EN FORMEEL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TELEFOON VOOR PERSOONLIJK CONTACT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LINKEDIN VOOR ZAKELIJKE BENADERING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ONDERZOEK VOORAF HOE JE BEREIKT KAN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1D975D5F-60A7-4A4A-57C0-CBB7CF75E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61" y="1050757"/>
            <a:ext cx="8479112" cy="5740211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E777A274-8E73-B18D-D6D5-7985D43C3359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28A6F-7DF8-AAA6-08F7-027766BAA03B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54C0F9D5-EF83-279A-BDB8-02604599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0E44031A-9A33-C4D3-A4E1-9E88F30EE598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359A9768-8907-766E-3B49-293441BDBB57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409927" y="2622804"/>
            <a:ext cx="8849373" cy="407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ONDERWERP: DUIDELIJK EN KORT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AANHEF: FORMEEL (HEER/MEVROUW)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INTRODUCTIE: WIE BEN JE?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VRAAG: WAT WIL JE?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VOORDEEL: WAT KRIJGEN ZIJ?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547420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SPONSORMAIL SCHRIJVEN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0B76F154-AF5F-C451-68D1-59620787D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858966"/>
            <a:ext cx="7366000" cy="48260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FFD2589C-A670-B6DF-1D3E-C38D22CFEAF5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7B6D5B31-AF8D-A737-506C-B2B735315516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C512990F-8D18-228A-47CA-51D988CAC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E486C475-7E84-D892-4AEB-3C89D813CE5E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A04EA796-2098-075F-0397-99EC9B047B24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2620594" y="3347450"/>
            <a:ext cx="8678683" cy="2385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GOED: VOLLEDIGE ZINNEN, GEEN AFKORTINGEN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GOED: BELEEFDE TAAL, CHECK OP SPELFOUTEN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FOUT: EMOJI'S IN FORMELE MAIL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FOUT: "HEEY!! WIJ WILLEN GELD LOL"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26020" y="1663246"/>
            <a:ext cx="37104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DO'S EN DON'TS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3" name="Picture 22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8" name="Group 10">
            <a:extLst>
              <a:ext uri="{FF2B5EF4-FFF2-40B4-BE49-F238E27FC236}">
                <a16:creationId xmlns:a16="http://schemas.microsoft.com/office/drawing/2014/main" id="{968490CB-1385-537D-1294-B44618866CD3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D8896D52-0D39-7C5C-7B22-FE8A44A2C9CB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Tijdelijke aanduiding voor dianummer 17">
            <a:extLst>
              <a:ext uri="{FF2B5EF4-FFF2-40B4-BE49-F238E27FC236}">
                <a16:creationId xmlns:a16="http://schemas.microsoft.com/office/drawing/2014/main" id="{18693730-E13A-8B29-E160-BC76EEA37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9A6978B6-C377-7407-ABE7-D7E449E627CF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89443E35-F71E-047A-B7D7-F51F7EF51CBD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497027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TELEFONISCH CONTACT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30093"/>
            <a:ext cx="9440028" cy="465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SCHRIJF EEN SCRIPT OP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OEFEN MET JE TEAM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SPREEK DUIDELIJK EN NIET TE SNEL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NOTEER HET ANTWOORD!</a:t>
            </a: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580E4535-BF44-F0CF-A97C-F6DF23710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592" y="-119917"/>
            <a:ext cx="6235700" cy="9144000"/>
          </a:xfrm>
          <a:prstGeom prst="rect">
            <a:avLst/>
          </a:prstGeom>
        </p:spPr>
      </p:pic>
      <p:pic>
        <p:nvPicPr>
          <p:cNvPr id="24" name="Picture 2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BAB9ED2C-3366-8261-DA96-DC43897FCE6C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5E3FB2C-1FEB-19DB-9890-C7ABE3DC5EC0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F4DCE120-D388-815E-A467-57157319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D1A1A61-4B45-5E31-07CD-09BE80D36A55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D525A8-10D9-552F-3862-5F5DC3B14B7C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791200" y="2685995"/>
            <a:ext cx="11278461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GELEERD HOE JE EEN BEDRIJF BENADERT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SPONSORMAIL GESCHREVEN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DO'S EN DON'TS DOORGENOMEN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GEOEFEND MET TELEFONISCH CONTACT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VOLGENDE LES: DE PITCH!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81600" y="1624426"/>
            <a:ext cx="2702560" cy="56464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C2F42B23-5CB8-F8E9-094D-FBEFCA8710E2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A17753B-D46E-A7BC-B10D-43B81B568A1D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53EA5270-9F63-A33F-0FC3-95A9F22F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ECCEDEF8-A280-ED98-0725-71482463B98D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C26251B6-8FFA-363C-3FEB-DD60AFC241E6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4 CONTACT LEGGEN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359</Words>
  <Application>Microsoft Macintosh PowerPoint</Application>
  <PresentationFormat>Aangepast</PresentationFormat>
  <Paragraphs>79</Paragraphs>
  <Slides>8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2026-08-21T09:45:45Z</dcterms:modified>
  <dc:identifier>DAHAQsveZTQ</dc:identifier>
</cp:coreProperties>
</file>