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8288000" cy="10287000"/>
  <p:notesSz cx="6858000" cy="9144000"/>
  <p:embeddedFontLst>
    <p:embeddedFont>
      <p:font typeface="Comic Sans" panose="030F0902030302020204" pitchFamily="66" charset="0"/>
      <p:regular r:id="rId11"/>
      <p:bold r:id="rId12"/>
      <p:boldItalic r:id="rId13"/>
    </p:embeddedFont>
    <p:embeddedFont>
      <p:font typeface="Comic Sans Bold" panose="03000902030302020204" pitchFamily="66" charset="0"/>
      <p:regular r:id="rId14"/>
      <p:bold r:id="rId15"/>
    </p:embeddedFont>
    <p:embeddedFont>
      <p:font typeface="Comic Sans MS" panose="030F0902030302020204" pitchFamily="66" charset="0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B00"/>
    <a:srgbClr val="0E3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 autoAdjust="0"/>
    <p:restoredTop sz="94626" autoAdjust="0"/>
  </p:normalViewPr>
  <p:slideViewPr>
    <p:cSldViewPr>
      <p:cViewPr varScale="1">
        <p:scale>
          <a:sx n="80" d="100"/>
          <a:sy n="80" d="100"/>
        </p:scale>
        <p:origin x="11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0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📚 AANVULLENDE TECHNOSKILLS:</a:t>
            </a:r>
          </a:p>
          <a:p>
            <a:r>
              <a:rPr lang="en-US"/>
              <a:t>·      TV088 – PLAATS- EN VORMTOLERANTIES</a:t>
            </a:r>
          </a:p>
          <a:p>
            <a:r>
              <a:rPr lang="en-US"/>
              <a:t>·      TV089 – PLAATWERK UITSLAGEN &amp; VORMEN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Later toevoegen:</a:t>
            </a:r>
          </a:p>
          <a:p>
            <a:r>
              <a:rPr lang="en-US"/>
              <a:t>📚 GEBRUIK:</a:t>
            </a:r>
          </a:p>
          <a:p>
            <a:r>
              <a:rPr lang="en-US"/>
              <a:t>· TECHNOSKILL TV009 – BOREN</a:t>
            </a:r>
          </a:p>
          <a:p>
            <a:r>
              <a:rPr lang="en-US"/>
              <a:t>· EVENTUEEL TV014 – AFBRAMEN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1158" y="2576914"/>
            <a:ext cx="13245717" cy="9525"/>
            <a:chOff x="0" y="0"/>
            <a:chExt cx="17660956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458949"/>
            <a:ext cx="16230600" cy="651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sz="5400" b="1" dirty="0">
                <a:solidFill>
                  <a:srgbClr val="93CB00"/>
                </a:solidFill>
                <a:latin typeface="Montserrat" pitchFamily="2" charset="77"/>
                <a:ea typeface="Comic Sans Bold"/>
                <a:cs typeface="Comic Sans Bold"/>
              </a:rPr>
              <a:t>CONTACT LEGGEN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2938DAEA-93FA-0124-02D3-AA89A52D1A66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439382-A06E-4957-DDA2-7D6E71903316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25D0006F-8BB0-2CF1-C2B6-3C90C5E08070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798A20F-F31E-F6A5-B18C-7885B61DF8FC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B907EEF6-58A7-DB23-C1A7-A0C808C0E57D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A7DE278-D7C2-2964-C3D8-31EA61BDC7BD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0D479B21-9167-0A00-A599-E997395A50AF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F6E05379-8D21-4F9D-AEDA-F0706E3EC326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4 CONTACT LEGGEN</a:t>
            </a:r>
          </a:p>
        </p:txBody>
      </p:sp>
      <p:sp>
        <p:nvSpPr>
          <p:cNvPr id="24" name="Tijdelijke aanduiding voor dianummer 17">
            <a:extLst>
              <a:ext uri="{FF2B5EF4-FFF2-40B4-BE49-F238E27FC236}">
                <a16:creationId xmlns:a16="http://schemas.microsoft.com/office/drawing/2014/main" id="{8C3CC713-862F-7985-856E-40497403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1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58176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84038" y="2072012"/>
            <a:ext cx="8575262" cy="361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E-MAIL OF TELEFOON? BEGIN MET EEN PROFESSIONELE MAIL!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BENADER JE EEN BEDRIJF?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WAT ZIJN DE DO'S EN DON'TS?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SCHRIJF JE EEN SPONSORMAIL?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VOLG JE OP?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82929" y="1028700"/>
            <a:ext cx="808839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INLEIDING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01B4CAC4-F9CF-BF62-6047-0439F600D651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47B612A-CE54-E490-3EF1-94E5E17D4218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3BE1F8E9-AD0F-6888-CD9E-967D86147B37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80973B2-9F3B-DE0F-4E8F-912B3885DA09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ECE97019-30B8-EB74-80EC-FE3A56235CEB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5C15967-DBEC-9767-C59C-61313A08E84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28DDCFFA-4704-6C1A-5DC8-A141CD685CF1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589CBAA0-33B7-BDF0-F5F7-993C65EF96C1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4 CONTACT LEGGEN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2DF081DB-2D69-2975-A3B5-B34A9AB6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2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BFE5A50C-E6AD-6AC0-4141-25E44C545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1" y="1067707"/>
            <a:ext cx="6050695" cy="6844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028700" y="1028700"/>
            <a:ext cx="12961585" cy="83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HOE BENADER JE EEN BEDRIJF?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47324"/>
            <a:ext cx="6354827" cy="663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E-MAIL: FORMEEL EN NETJES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JE KUNT NADENKEN OVER JE TEKST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TELEFOON: DIRECT CONTACT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BEGIN MET E-MAIL, BEL NA 1 WEEK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7B179064-00F8-8FA5-904A-728A6DA5BB7A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2D6FE39-D6FF-EC00-CD1B-1DD794C3826D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85F7C810-3A59-4578-7681-D93114CD373E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CF048F8-A267-EAB9-2B40-3ECE26030CAA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B73FF81C-FDBF-12E1-1550-B946653922C4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AA883DA-9E0C-4D9C-7B8E-E21749E33EAF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4BAA6CE5-AB41-49EB-37A2-89BFCC2B9B1B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0C089-428A-3B20-B10A-AAE939147609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4 CONTACT LEGGEN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A17DF91E-5543-8816-634A-CCAEACA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3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378E8D7-BBAB-A93C-3149-B61572BC6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92" y="1232678"/>
            <a:ext cx="4522408" cy="64958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61910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640466" y="1028700"/>
            <a:ext cx="7269122" cy="564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KANALEN VOOR CONTACT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01200" y="2069702"/>
            <a:ext cx="7269122" cy="2385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E-MAIL MEEST VEILIG EN FORMEEL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TELEFOON VOOR PERSOONLIJK CONTACT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LINKEDIN VOOR ZAKELIJKE BENADERING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ONDERZOEK VOORAF HOE JE BEREIKT KAN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0376AB53-A894-5E03-CDFD-EC87CBD7A4C4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D1B55583-748F-24E1-8BBC-C250E4CAB03A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A37287B8-D0F2-551C-FBB0-B7F02FAA282A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FABA4FC-005D-84D7-C6B8-86EFDFB0C88C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E777A274-8E73-B18D-D6D5-7985D43C3359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4D28A6F-7DF8-AAA6-08F7-027766BAA03B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0E44031A-9A33-C4D3-A4E1-9E88F30EE598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359A9768-8907-766E-3B49-293441BDBB57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4 CONTACT LEGGEN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54C0F9D5-EF83-279A-BDB8-02604599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4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D975D5F-60A7-4A4A-57C0-CBB7CF75E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" y="1050757"/>
            <a:ext cx="8479112" cy="5740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4" name="Freeform 4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409927" y="2622804"/>
            <a:ext cx="8849373" cy="407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ONDERWERP: DUIDELIJK EN KORT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AANHEF: FORMEEL (HEER/MEVROUW)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INTRODUCTIE: WIE BEN JE?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VRAAG: WAT WIL JE?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VOORDEEL: WAT KRIJGEN ZIJ?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028700"/>
            <a:ext cx="158702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SPONSORMAIL SCHRIJVEN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C9AFF2CD-F7A4-E336-3D96-0229E0676F42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7C7A4B9-23C5-4308-906D-78D22892541D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F0606AB5-1E59-1DEA-9A9E-00E3D743EAD0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9632048E-2168-805E-8129-62B096C9A532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FFD2589C-A670-B6DF-1D3E-C38D22CFEAF5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7B6D5B31-AF8D-A737-506C-B2B735315516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E486C475-7E84-D892-4AEB-3C89D813CE5E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A04EA796-2098-075F-0397-99EC9B047B24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4 CONTACT LEGGEN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C512990F-8D18-228A-47CA-51D988CA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5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0B76F154-AF5F-C451-68D1-59620787D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58966"/>
            <a:ext cx="73660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2620594" y="3347450"/>
            <a:ext cx="8678683" cy="2385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GOED: VOLLEDIGE ZINNEN, GEEN AFKORTINGEN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GOED: BELEEFDE TAAL, CHECK OP SPELFOUTEN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FOUT: EMOJI'S IN FORMELE MAIL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FOUT: "HEEY!! WIJ WILLEN GELD LOL"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6020" y="1663246"/>
            <a:ext cx="91528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DO'S EN DON'TS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969569"/>
            <a:ext cx="61931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2F331487-6B0D-8E8A-7C59-2E0F23921986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6F53979-5ED0-0ACC-0B48-A50645DA581E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BEBFDB2E-C465-A78C-A658-A1284FA98C8A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18CF222-F0C4-E280-FAA6-BD550F66BBC7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968490CB-1385-537D-1294-B44618866CD3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8896D52-0D39-7C5C-7B22-FE8A44A2C9CB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9A6978B6-C377-7407-ABE7-D7E449E627CF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89443E35-F71E-047A-B7D7-F51F7EF51CBD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4 CONTACT LEGGEN</a:t>
            </a:r>
          </a:p>
        </p:txBody>
      </p:sp>
      <p:sp>
        <p:nvSpPr>
          <p:cNvPr id="22" name="Tijdelijke aanduiding voor dianummer 17">
            <a:extLst>
              <a:ext uri="{FF2B5EF4-FFF2-40B4-BE49-F238E27FC236}">
                <a16:creationId xmlns:a16="http://schemas.microsoft.com/office/drawing/2014/main" id="{18693730-E13A-8B29-E160-BC76EEA3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6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584834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TELEFONISCH CONTACT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30093"/>
            <a:ext cx="9440028" cy="465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SCHRIJF EEN SCRIPT OP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OEFEN MET JE TEAM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SPREEK DUIDELIJK EN NIET TE SNEL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NOTEER HET ANTWOORD!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B62542AF-30FF-91C2-D80A-44349A2876EA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2F618D3-EE7E-5862-AD74-96D035425205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EFB0AF05-4BD9-5EEF-43C3-4B3718595318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1BB0A63-D0CE-5F65-B47F-985E05D28F8F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BAB9ED2C-3366-8261-DA96-DC43897FCE6C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5E3FB2C-1FEB-19DB-9890-C7ABE3DC5EC0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6D1A1A61-4B45-5E31-07CD-09BE80D36A55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D525A8-10D9-552F-3862-5F5DC3B14B7C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4 CONTACT LEGGEN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F4DCE120-D388-815E-A467-57157319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7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580E4535-BF44-F0CF-A97C-F6DF23710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92" y="-119917"/>
            <a:ext cx="62357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91200" y="2685995"/>
            <a:ext cx="11278461" cy="361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VANDAAG HEBBEN JULLIE: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GELEERD HOE JE EEN BEDRIJF BENADERT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EEN SPONSORMAIL GESCHREVEN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DO'S EN DON'TS DOORGENOMEN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GEOEFEND MET TELEFONISCH CONTACT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VOLGENDE LES: DE PITCH!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81600" y="1624426"/>
            <a:ext cx="15809395" cy="564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MS" panose="030F0902030302020204" pitchFamily="66" charset="0"/>
                <a:ea typeface="Comic Sans Bold"/>
                <a:cs typeface="Comic Sans Bold"/>
              </a:rPr>
              <a:t>AFSLUITING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80878062-7F04-3F1B-AE2A-5991F352E98D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773C58E-5E53-9459-9993-8D276FFD8ACC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ADA367D9-5FC5-ED5E-AF14-7B9F2C514DFA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BE5567E-8619-282E-6BDF-BE26748B4316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C2F42B23-5CB8-F8E9-094D-FBEFCA8710E2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A17753B-D46E-A7BC-B10D-43B81B568A1D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ECCEDEF8-A280-ED98-0725-71482463B98D}"/>
              </a:ext>
            </a:extLst>
          </p:cNvPr>
          <p:cNvSpPr txBox="1"/>
          <p:nvPr/>
        </p:nvSpPr>
        <p:spPr>
          <a:xfrm>
            <a:off x="7620000" y="8564275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C26251B6-8FFA-363C-3FEB-DD60AFC241E6}"/>
              </a:ext>
            </a:extLst>
          </p:cNvPr>
          <p:cNvSpPr txBox="1"/>
          <p:nvPr/>
        </p:nvSpPr>
        <p:spPr>
          <a:xfrm>
            <a:off x="7620000" y="8726200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4 CONTACT LEGGEN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53EA5270-9F63-A33F-0FC3-95A9F22F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592" y="8208894"/>
            <a:ext cx="1424746" cy="290154"/>
          </a:xfrm>
        </p:spPr>
        <p:txBody>
          <a:bodyPr/>
          <a:lstStyle/>
          <a:p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PAGINA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8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359</Words>
  <Application>Microsoft Macintosh PowerPoint</Application>
  <PresentationFormat>Aangepast</PresentationFormat>
  <Paragraphs>79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Comic Sans</vt:lpstr>
      <vt:lpstr>Comic Sans MS</vt:lpstr>
      <vt:lpstr>Comic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Les x lesmodule V1</dc:title>
  <cp:lastModifiedBy>CW Bak</cp:lastModifiedBy>
  <cp:revision>2</cp:revision>
  <dcterms:created xsi:type="dcterms:W3CDTF">2006-08-16T00:00:00Z</dcterms:created>
  <dcterms:modified xsi:type="dcterms:W3CDTF">2026-04-10T11:48:25Z</dcterms:modified>
  <dc:identifier>DAHAQsveZTQ</dc:identifier>
</cp:coreProperties>
</file>