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</p:sldIdLst>
  <p:sldSz cx="18288000" cy="10287000"/>
  <p:notesSz cx="6858000" cy="9144000"/>
  <p:embeddedFontLst>
    <p:embeddedFont>
      <p:font typeface="Comic Sans MS" panose="030F0902030302020204" pitchFamily="66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32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59" autoAdjust="0"/>
    <p:restoredTop sz="94599" autoAdjust="0"/>
  </p:normalViewPr>
  <p:slideViewPr>
    <p:cSldViewPr>
      <p:cViewPr varScale="1">
        <p:scale>
          <a:sx n="166" d="100"/>
          <a:sy n="166" d="100"/>
        </p:scale>
        <p:origin x="1720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21.08.2026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/>
          </a:p>
          <a:p>
            <a:r>
              <a:rPr lang="en-US"/>
              <a:t>📚 AANVULLENDE TECHNOSKILLS:</a:t>
            </a:r>
          </a:p>
          <a:p>
            <a:r>
              <a:rPr lang="en-US"/>
              <a:t>·      TV088 – PLAATS- EN VORMTOLERANTIES</a:t>
            </a:r>
          </a:p>
          <a:p>
            <a:r>
              <a:rPr lang="en-US"/>
              <a:t>·      TV089 – PLAATWERK UITSLAGEN &amp; VORMEN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/>
          </a:p>
          <a:p>
            <a:r>
              <a:rPr lang="en-US"/>
              <a:t>Later toevoegen:</a:t>
            </a:r>
          </a:p>
          <a:p>
            <a:r>
              <a:rPr lang="en-US"/>
              <a:t>📚 GEBRUIK:</a:t>
            </a:r>
          </a:p>
          <a:p>
            <a:r>
              <a:rPr lang="en-US"/>
              <a:t>· TECHNOSKILL TV009 – BOREN</a:t>
            </a:r>
          </a:p>
          <a:p>
            <a:r>
              <a:rPr lang="en-US"/>
              <a:t>· EVENTUEEL TV014 – AFBRAMEN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85574-AF21-AC4E-B2B7-AFD487867D4E}" type="datetime1">
              <a:rPr lang="nl-NL" smtClean="0"/>
              <a:t>21-08-2026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01E0C5-0E93-8140-BD59-B8712CAE60B3}" type="datetime1">
              <a:rPr lang="nl-NL" smtClean="0"/>
              <a:t>21-08-2026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204F32-DDE0-4543-8E6A-FB3AA217BBF3}" type="datetime1">
              <a:rPr lang="nl-NL" smtClean="0"/>
              <a:t>21-08-2026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A5F90-C5C3-E943-9BBA-F80A5526CCF6}" type="datetime1">
              <a:rPr lang="nl-NL" smtClean="0"/>
              <a:t>21-08-2026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2038-83C6-414C-9B11-4CD05F118E1D}" type="datetime1">
              <a:rPr lang="nl-NL" smtClean="0"/>
              <a:t>21-08-2026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1BFF1-D794-7344-B6A4-8F011094039E}" type="datetime1">
              <a:rPr lang="nl-NL" smtClean="0"/>
              <a:t>21-08-2026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63E9-2544-A049-8F71-8A68915D2857}" type="datetime1">
              <a:rPr lang="nl-NL" smtClean="0"/>
              <a:t>21-08-2026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E7F03-0CC9-1E40-B713-DCE4693B5845}" type="datetime1">
              <a:rPr lang="nl-NL" smtClean="0"/>
              <a:t>21-08-2026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8C304-32D2-BC45-9985-7C97BBE88B60}" type="datetime1">
              <a:rPr lang="nl-NL" smtClean="0"/>
              <a:t>21-08-2026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5D79A-D479-6E49-8614-5B98555201E5}" type="datetime1">
              <a:rPr lang="nl-NL" smtClean="0"/>
              <a:t>21-08-2026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2063C-1469-614B-87EB-A699CBEBFF84}" type="datetime1">
              <a:rPr lang="nl-NL" smtClean="0"/>
              <a:t>21-08-2026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1F5952-FEBB-5F45-8299-B4DB08C66A9A}" type="datetime1">
              <a:rPr lang="nl-NL" smtClean="0"/>
              <a:t>21-08-2026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0.jpg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038600" y="3571408"/>
            <a:ext cx="6560820" cy="632802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8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SPONSORS ZOEKEN</a:t>
            </a:r>
          </a:p>
        </p:txBody>
      </p:sp>
      <p:pic>
        <p:nvPicPr>
          <p:cNvPr id="19" name="Picture 18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13922459" y="8041111"/>
            <a:ext cx="2659534" cy="1372470"/>
            <a:chOff x="0" y="0"/>
            <a:chExt cx="3546045" cy="182996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8" name="Tijdelijke aanduiding voor dianummer 17">
            <a:extLst>
              <a:ext uri="{FF2B5EF4-FFF2-40B4-BE49-F238E27FC236}">
                <a16:creationId xmlns:a16="http://schemas.microsoft.com/office/drawing/2014/main" id="{09D0B685-D673-A526-EFFB-F8D72AAED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21152" y="8280428"/>
            <a:ext cx="1426464" cy="365125"/>
          </a:xfrm>
        </p:spPr>
        <p:txBody>
          <a:bodyPr wrap="none" lIns="0" rIns="0">
            <a:noAutofit/>
          </a:bodyPr>
          <a:lstStyle/>
          <a:p>
            <a:pPr algn="ctr"/>
            <a:r>
              <a:rPr lang="en-US" sz="1800" b="1" dirty="0" err="1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</a:t>
            </a:r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1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DD1386-1674-C9CC-50F3-E199C6B84011}"/>
              </a:ext>
            </a:extLst>
          </p:cNvPr>
          <p:cNvSpPr txBox="1"/>
          <p:nvPr/>
        </p:nvSpPr>
        <p:spPr>
          <a:xfrm>
            <a:off x="7620000" y="8732090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A3A0D168-3184-DD21-3598-A27D1EC03C44}"/>
              </a:ext>
            </a:extLst>
          </p:cNvPr>
          <p:cNvSpPr txBox="1"/>
          <p:nvPr/>
        </p:nvSpPr>
        <p:spPr>
          <a:xfrm>
            <a:off x="7620000" y="8894015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3 SPONSORS ZOEKEN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034580" y="2315386"/>
            <a:ext cx="8575262" cy="3616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LOKALE BEDRIJVEN VINDEN DIE PASSEN BIJ JE PROJECT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BEGIN BIJ BEDRIJVEN IN DE BUURT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CONTROLEER OF HET BEDRIJF PAST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VERZAMEL CONTACTGEGEVENS GRONDIG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MAAK EEN TOP 5 PRIORITEITENLIJST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001000" y="1590674"/>
            <a:ext cx="2450592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INLEIDING</a:t>
            </a:r>
          </a:p>
        </p:txBody>
      </p:sp>
      <p:pic>
        <p:nvPicPr>
          <p:cNvPr id="28" name="Afbeelding 27">
            <a:extLst>
              <a:ext uri="{FF2B5EF4-FFF2-40B4-BE49-F238E27FC236}">
                <a16:creationId xmlns:a16="http://schemas.microsoft.com/office/drawing/2014/main" id="{996F8671-33AB-D485-A3EC-10F9E11FBC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852" y="1485900"/>
            <a:ext cx="4474528" cy="6077344"/>
          </a:xfrm>
          <a:prstGeom prst="rect">
            <a:avLst/>
          </a:prstGeom>
        </p:spPr>
      </p:pic>
      <p:pic>
        <p:nvPicPr>
          <p:cNvPr id="29" name="Picture 28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grpSp>
        <p:nvGrpSpPr>
          <p:cNvPr id="22" name="Group 10">
            <a:extLst>
              <a:ext uri="{FF2B5EF4-FFF2-40B4-BE49-F238E27FC236}">
                <a16:creationId xmlns:a16="http://schemas.microsoft.com/office/drawing/2014/main" id="{0EAAEFCD-DD3F-A075-A810-991B153CFDBB}"/>
              </a:ext>
            </a:extLst>
          </p:cNvPr>
          <p:cNvGrpSpPr/>
          <p:nvPr/>
        </p:nvGrpSpPr>
        <p:grpSpPr>
          <a:xfrm>
            <a:off x="13922459" y="8041111"/>
            <a:ext cx="2659534" cy="1372470"/>
            <a:chOff x="0" y="0"/>
            <a:chExt cx="3546045" cy="1829960"/>
          </a:xfrm>
        </p:grpSpPr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304DC7EE-B4B9-72E0-0007-A5FE996F21C0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6" name="Tijdelijke aanduiding voor dianummer 17">
            <a:extLst>
              <a:ext uri="{FF2B5EF4-FFF2-40B4-BE49-F238E27FC236}">
                <a16:creationId xmlns:a16="http://schemas.microsoft.com/office/drawing/2014/main" id="{5B377647-0DB3-B57A-8768-95ED987DE5E1}"/>
              </a:ext>
            </a:extLst>
          </p:cNvPr>
          <p:cNvSpPr txBox="1">
            <a:spLocks/>
          </p:cNvSpPr>
          <p:nvPr/>
        </p:nvSpPr>
        <p:spPr>
          <a:xfrm>
            <a:off x="8001000" y="8280428"/>
            <a:ext cx="1757915" cy="365125"/>
          </a:xfrm>
          <a:prstGeom prst="rect">
            <a:avLst/>
          </a:prstGeom>
        </p:spPr>
        <p:txBody>
          <a:bodyPr vert="horz" wrap="none" lIns="0" tIns="45720" rIns="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err="1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</a:t>
            </a:r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2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24" name="TextBox 15">
            <a:extLst>
              <a:ext uri="{FF2B5EF4-FFF2-40B4-BE49-F238E27FC236}">
                <a16:creationId xmlns:a16="http://schemas.microsoft.com/office/drawing/2014/main" id="{EA5EB173-05F8-5911-174C-B1589491E1A6}"/>
              </a:ext>
            </a:extLst>
          </p:cNvPr>
          <p:cNvSpPr txBox="1"/>
          <p:nvPr/>
        </p:nvSpPr>
        <p:spPr>
          <a:xfrm>
            <a:off x="7620000" y="8732090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5" name="TextBox 17">
            <a:extLst>
              <a:ext uri="{FF2B5EF4-FFF2-40B4-BE49-F238E27FC236}">
                <a16:creationId xmlns:a16="http://schemas.microsoft.com/office/drawing/2014/main" id="{817E1ED5-A6A4-35DD-0503-E5D65895EFFD}"/>
              </a:ext>
            </a:extLst>
          </p:cNvPr>
          <p:cNvSpPr txBox="1"/>
          <p:nvPr/>
        </p:nvSpPr>
        <p:spPr>
          <a:xfrm>
            <a:off x="7620000" y="8894015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3 SPONSORS ZOEKEN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TextBox 8"/>
          <p:cNvSpPr txBox="1"/>
          <p:nvPr/>
        </p:nvSpPr>
        <p:spPr>
          <a:xfrm>
            <a:off x="1028700" y="1028700"/>
            <a:ext cx="6482080" cy="830688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WAAR BEGIN JE MET ZOEKEN?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2347324"/>
            <a:ext cx="6354827" cy="6636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BEGIN LOKAAL - BEDRIJVEN KENNEN DE REGIO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ZE WILLEN GRAAG ZICHTBAAR ZIJN IN DE BUURT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MAKKELIJKER TE BENADEREN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SNELLER REACTIE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72D441E8-A147-919A-0B3E-8D11B364E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D14DA760-2A4B-F078-7632-E629A21F49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2226" y="1079460"/>
            <a:ext cx="6903973" cy="6815687"/>
          </a:xfrm>
          <a:prstGeom prst="rect">
            <a:avLst/>
          </a:prstGeom>
        </p:spPr>
      </p:pic>
      <p:pic>
        <p:nvPicPr>
          <p:cNvPr id="23" name="Picture 22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grpSp>
        <p:nvGrpSpPr>
          <p:cNvPr id="16" name="Group 10">
            <a:extLst>
              <a:ext uri="{FF2B5EF4-FFF2-40B4-BE49-F238E27FC236}">
                <a16:creationId xmlns:a16="http://schemas.microsoft.com/office/drawing/2014/main" id="{D0D958D0-208F-8D68-1F9B-8E5E164A81AD}"/>
              </a:ext>
            </a:extLst>
          </p:cNvPr>
          <p:cNvGrpSpPr/>
          <p:nvPr/>
        </p:nvGrpSpPr>
        <p:grpSpPr>
          <a:xfrm>
            <a:off x="13922459" y="8041111"/>
            <a:ext cx="2659534" cy="1372470"/>
            <a:chOff x="0" y="0"/>
            <a:chExt cx="3546045" cy="1829960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3E130F5A-CB0D-9CA8-954E-16ACF2B37A78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0" name="Tijdelijke aanduiding voor dianummer 17">
            <a:extLst>
              <a:ext uri="{FF2B5EF4-FFF2-40B4-BE49-F238E27FC236}">
                <a16:creationId xmlns:a16="http://schemas.microsoft.com/office/drawing/2014/main" id="{86D4082A-09DF-2FC4-D56F-7A19C7D61C44}"/>
              </a:ext>
            </a:extLst>
          </p:cNvPr>
          <p:cNvSpPr txBox="1">
            <a:spLocks/>
          </p:cNvSpPr>
          <p:nvPr/>
        </p:nvSpPr>
        <p:spPr>
          <a:xfrm>
            <a:off x="8645049" y="8280428"/>
            <a:ext cx="1426464" cy="365125"/>
          </a:xfrm>
          <a:prstGeom prst="rect">
            <a:avLst/>
          </a:prstGeom>
        </p:spPr>
        <p:txBody>
          <a:bodyPr vert="horz" wrap="none" lIns="0" tIns="45720" rIns="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err="1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</a:t>
            </a:r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3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7F641F74-1A3C-870B-A1DB-71DB574D8460}"/>
              </a:ext>
            </a:extLst>
          </p:cNvPr>
          <p:cNvSpPr txBox="1"/>
          <p:nvPr/>
        </p:nvSpPr>
        <p:spPr>
          <a:xfrm>
            <a:off x="7620000" y="8732090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9" name="TextBox 17">
            <a:extLst>
              <a:ext uri="{FF2B5EF4-FFF2-40B4-BE49-F238E27FC236}">
                <a16:creationId xmlns:a16="http://schemas.microsoft.com/office/drawing/2014/main" id="{705AE179-32B5-9069-8CDE-8517CF433406}"/>
              </a:ext>
            </a:extLst>
          </p:cNvPr>
          <p:cNvSpPr txBox="1"/>
          <p:nvPr/>
        </p:nvSpPr>
        <p:spPr>
          <a:xfrm>
            <a:off x="7620000" y="8894015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3 SPONSORS ZOEKEN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8281356" y="1028700"/>
            <a:ext cx="8628232" cy="624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WELKE BEDRIJVEN PASSEN?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320622" y="2069702"/>
            <a:ext cx="8549700" cy="3972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ZOEK BEDRIJVEN DIE PASSEN BIJ TECHNIEK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MATCH MET DUURZAAMHEID EN MOBILITEIT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VERMIJD BEDRIJVEN MET SLECHTE REPUTATIE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ZOU DIT BEDRIJF TROTS ZIJN OP ONS?</a:t>
            </a:r>
          </a:p>
        </p:txBody>
      </p:sp>
      <p:sp>
        <p:nvSpPr>
          <p:cNvPr id="17" name="Tijdelijke aanduiding voor dianummer 16">
            <a:extLst>
              <a:ext uri="{FF2B5EF4-FFF2-40B4-BE49-F238E27FC236}">
                <a16:creationId xmlns:a16="http://schemas.microsoft.com/office/drawing/2014/main" id="{E6FCA83C-BB89-6B18-1121-68EF960BE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28" name="Afbeelding 27">
            <a:extLst>
              <a:ext uri="{FF2B5EF4-FFF2-40B4-BE49-F238E27FC236}">
                <a16:creationId xmlns:a16="http://schemas.microsoft.com/office/drawing/2014/main" id="{B968F8B8-C9A5-DB49-2501-95805AED52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42" y="1168173"/>
            <a:ext cx="6883400" cy="5041900"/>
          </a:xfrm>
          <a:prstGeom prst="rect">
            <a:avLst/>
          </a:prstGeom>
        </p:spPr>
      </p:pic>
      <p:pic>
        <p:nvPicPr>
          <p:cNvPr id="29" name="Picture 28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grpSp>
        <p:nvGrpSpPr>
          <p:cNvPr id="22" name="Group 10">
            <a:extLst>
              <a:ext uri="{FF2B5EF4-FFF2-40B4-BE49-F238E27FC236}">
                <a16:creationId xmlns:a16="http://schemas.microsoft.com/office/drawing/2014/main" id="{8BC31A92-8AA5-55C1-C0BC-1C003712FC18}"/>
              </a:ext>
            </a:extLst>
          </p:cNvPr>
          <p:cNvGrpSpPr/>
          <p:nvPr/>
        </p:nvGrpSpPr>
        <p:grpSpPr>
          <a:xfrm>
            <a:off x="13922459" y="8041111"/>
            <a:ext cx="2659534" cy="1372470"/>
            <a:chOff x="0" y="0"/>
            <a:chExt cx="3546045" cy="1829960"/>
          </a:xfrm>
        </p:grpSpPr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6EEFE4EE-4D3E-2D40-1394-D33F307DCB88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6" name="Tijdelijke aanduiding voor dianummer 17">
            <a:extLst>
              <a:ext uri="{FF2B5EF4-FFF2-40B4-BE49-F238E27FC236}">
                <a16:creationId xmlns:a16="http://schemas.microsoft.com/office/drawing/2014/main" id="{A42CBFD4-FA04-3ED5-1E41-58D5EA9D20B3}"/>
              </a:ext>
            </a:extLst>
          </p:cNvPr>
          <p:cNvSpPr txBox="1">
            <a:spLocks/>
          </p:cNvSpPr>
          <p:nvPr/>
        </p:nvSpPr>
        <p:spPr>
          <a:xfrm>
            <a:off x="8632795" y="8280428"/>
            <a:ext cx="1426464" cy="365125"/>
          </a:xfrm>
          <a:prstGeom prst="rect">
            <a:avLst/>
          </a:prstGeom>
        </p:spPr>
        <p:txBody>
          <a:bodyPr vert="horz" wrap="none" lIns="0" tIns="45720" rIns="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err="1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</a:t>
            </a:r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4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24" name="TextBox 15">
            <a:extLst>
              <a:ext uri="{FF2B5EF4-FFF2-40B4-BE49-F238E27FC236}">
                <a16:creationId xmlns:a16="http://schemas.microsoft.com/office/drawing/2014/main" id="{A3531A3B-E4FA-0564-ED33-EEA9EB649A0D}"/>
              </a:ext>
            </a:extLst>
          </p:cNvPr>
          <p:cNvSpPr txBox="1"/>
          <p:nvPr/>
        </p:nvSpPr>
        <p:spPr>
          <a:xfrm>
            <a:off x="7620000" y="8732090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5" name="TextBox 17">
            <a:extLst>
              <a:ext uri="{FF2B5EF4-FFF2-40B4-BE49-F238E27FC236}">
                <a16:creationId xmlns:a16="http://schemas.microsoft.com/office/drawing/2014/main" id="{0E6412BF-4C2A-3376-BDBD-BB79320263F3}"/>
              </a:ext>
            </a:extLst>
          </p:cNvPr>
          <p:cNvSpPr txBox="1"/>
          <p:nvPr/>
        </p:nvSpPr>
        <p:spPr>
          <a:xfrm>
            <a:off x="7620000" y="8894015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3 SPONSORS ZOEKEN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4" name="TextBox 14"/>
          <p:cNvSpPr txBox="1"/>
          <p:nvPr/>
        </p:nvSpPr>
        <p:spPr>
          <a:xfrm>
            <a:off x="8409927" y="2622804"/>
            <a:ext cx="8849373" cy="4072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GOOGLE MAPS - ZOEK NAAR BEDRIJVEN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BEDRIJFSWEBSITE - CONTACT PAGINA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LINKEDIN EN FACEBOOK BEDRIJFSPAGINA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KAMER VAN KOOPHANDEL REGISTER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1028700"/>
            <a:ext cx="3710432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ONLINE BRONNEN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88641" y="8069291"/>
            <a:ext cx="6193185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>
                <a:solidFill>
                  <a:srgbClr val="0000FF"/>
                </a:solidFill>
                <a:latin typeface="Arial"/>
                <a:ea typeface="Arial"/>
                <a:cs typeface="Arial"/>
                <a:sym typeface="Comic Sans Bold"/>
              </a:rPr>
              <a:t> </a:t>
            </a:r>
          </a:p>
        </p:txBody>
      </p:sp>
      <p:sp>
        <p:nvSpPr>
          <p:cNvPr id="19" name="Tijdelijke aanduiding voor dianummer 18">
            <a:extLst>
              <a:ext uri="{FF2B5EF4-FFF2-40B4-BE49-F238E27FC236}">
                <a16:creationId xmlns:a16="http://schemas.microsoft.com/office/drawing/2014/main" id="{63CCC17D-04EB-7D29-74E0-0E42CB288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30" name="Afbeelding 29">
            <a:extLst>
              <a:ext uri="{FF2B5EF4-FFF2-40B4-BE49-F238E27FC236}">
                <a16:creationId xmlns:a16="http://schemas.microsoft.com/office/drawing/2014/main" id="{3436935A-A3E7-355B-F3D1-E2F4909774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940" y="2867913"/>
            <a:ext cx="6400800" cy="4953000"/>
          </a:xfrm>
          <a:prstGeom prst="rect">
            <a:avLst/>
          </a:prstGeom>
        </p:spPr>
      </p:pic>
      <p:pic>
        <p:nvPicPr>
          <p:cNvPr id="31" name="Picture 30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grpSp>
        <p:nvGrpSpPr>
          <p:cNvPr id="24" name="Group 10">
            <a:extLst>
              <a:ext uri="{FF2B5EF4-FFF2-40B4-BE49-F238E27FC236}">
                <a16:creationId xmlns:a16="http://schemas.microsoft.com/office/drawing/2014/main" id="{20D1DD4F-9EEF-7958-9310-95DE1F9DA469}"/>
              </a:ext>
            </a:extLst>
          </p:cNvPr>
          <p:cNvGrpSpPr/>
          <p:nvPr/>
        </p:nvGrpSpPr>
        <p:grpSpPr>
          <a:xfrm>
            <a:off x="13922459" y="8041111"/>
            <a:ext cx="2659534" cy="1372470"/>
            <a:chOff x="0" y="0"/>
            <a:chExt cx="3546045" cy="1829960"/>
          </a:xfrm>
        </p:grpSpPr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AFBC34C8-EC27-082C-1CBB-E8605E797715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8" name="Tijdelijke aanduiding voor dianummer 17">
            <a:extLst>
              <a:ext uri="{FF2B5EF4-FFF2-40B4-BE49-F238E27FC236}">
                <a16:creationId xmlns:a16="http://schemas.microsoft.com/office/drawing/2014/main" id="{FDA09BB6-C83F-14F9-753B-6E037DF19425}"/>
              </a:ext>
            </a:extLst>
          </p:cNvPr>
          <p:cNvSpPr txBox="1">
            <a:spLocks/>
          </p:cNvSpPr>
          <p:nvPr/>
        </p:nvSpPr>
        <p:spPr>
          <a:xfrm>
            <a:off x="8594695" y="8280428"/>
            <a:ext cx="1426464" cy="365125"/>
          </a:xfrm>
          <a:prstGeom prst="rect">
            <a:avLst/>
          </a:prstGeom>
        </p:spPr>
        <p:txBody>
          <a:bodyPr vert="horz" wrap="none" lIns="0" tIns="45720" rIns="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err="1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</a:t>
            </a:r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5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26" name="TextBox 15">
            <a:extLst>
              <a:ext uri="{FF2B5EF4-FFF2-40B4-BE49-F238E27FC236}">
                <a16:creationId xmlns:a16="http://schemas.microsoft.com/office/drawing/2014/main" id="{975CBC0B-D974-5EF8-1170-A1B9EA2471DA}"/>
              </a:ext>
            </a:extLst>
          </p:cNvPr>
          <p:cNvSpPr txBox="1"/>
          <p:nvPr/>
        </p:nvSpPr>
        <p:spPr>
          <a:xfrm>
            <a:off x="7620000" y="8732090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7" name="TextBox 17">
            <a:extLst>
              <a:ext uri="{FF2B5EF4-FFF2-40B4-BE49-F238E27FC236}">
                <a16:creationId xmlns:a16="http://schemas.microsoft.com/office/drawing/2014/main" id="{2506CE4E-4835-DC60-F892-9E297BB7B265}"/>
              </a:ext>
            </a:extLst>
          </p:cNvPr>
          <p:cNvSpPr txBox="1"/>
          <p:nvPr/>
        </p:nvSpPr>
        <p:spPr>
          <a:xfrm>
            <a:off x="7620000" y="8894015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3 SPONSORS ZOEKEN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4" name="Freeform 4"/>
          <p:cNvSpPr/>
          <p:nvPr/>
        </p:nvSpPr>
        <p:spPr>
          <a:xfrm flipV="1">
            <a:off x="16971328" y="1028700"/>
            <a:ext cx="287972" cy="287972"/>
          </a:xfrm>
          <a:custGeom>
            <a:avLst/>
            <a:gdLst/>
            <a:ahLst/>
            <a:cxnLst/>
            <a:rect l="l" t="t" r="r" b="b"/>
            <a:pathLst>
              <a:path w="287972" h="287972">
                <a:moveTo>
                  <a:pt x="0" y="287972"/>
                </a:moveTo>
                <a:lnTo>
                  <a:pt x="287972" y="287972"/>
                </a:lnTo>
                <a:lnTo>
                  <a:pt x="287972" y="0"/>
                </a:lnTo>
                <a:lnTo>
                  <a:pt x="0" y="0"/>
                </a:lnTo>
                <a:lnTo>
                  <a:pt x="0" y="28797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1920806" y="2179523"/>
            <a:ext cx="9554983" cy="67448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RELEVANTIE - PAST HET BEDRIJF?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LOKAAL - HOE DICHTBIJ ZITTEN ZE?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GROOTTE - MEER BUDGET?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BEREIKBAARHEID EN CONNECTIE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121858" y="1308510"/>
            <a:ext cx="4214368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SELECTIECRITERIA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7969569"/>
            <a:ext cx="6193185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>
                <a:solidFill>
                  <a:srgbClr val="0000FF"/>
                </a:solidFill>
                <a:latin typeface="Arial"/>
                <a:ea typeface="Arial"/>
                <a:cs typeface="Arial"/>
                <a:sym typeface="Comic Sans Bold"/>
              </a:rPr>
              <a:t> </a:t>
            </a:r>
          </a:p>
        </p:txBody>
      </p:sp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73675BD6-7C5A-6768-14F6-873FBF2F4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C466B39B-952D-5C70-1AEB-9E7704811A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5419" y="1516573"/>
            <a:ext cx="8119935" cy="6145676"/>
          </a:xfrm>
          <a:prstGeom prst="rect">
            <a:avLst/>
          </a:prstGeom>
        </p:spPr>
      </p:pic>
      <p:pic>
        <p:nvPicPr>
          <p:cNvPr id="26" name="Picture 25" descr="gk_log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grpSp>
        <p:nvGrpSpPr>
          <p:cNvPr id="19" name="Group 10">
            <a:extLst>
              <a:ext uri="{FF2B5EF4-FFF2-40B4-BE49-F238E27FC236}">
                <a16:creationId xmlns:a16="http://schemas.microsoft.com/office/drawing/2014/main" id="{EE4C8A56-EE86-065C-50C8-99C810A96730}"/>
              </a:ext>
            </a:extLst>
          </p:cNvPr>
          <p:cNvGrpSpPr/>
          <p:nvPr/>
        </p:nvGrpSpPr>
        <p:grpSpPr>
          <a:xfrm>
            <a:off x="13922459" y="8041111"/>
            <a:ext cx="2659534" cy="1372470"/>
            <a:chOff x="0" y="0"/>
            <a:chExt cx="3546045" cy="1829960"/>
          </a:xfrm>
        </p:grpSpPr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C092F43E-7929-3E00-673B-7BCE3F449B4A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3" name="Tijdelijke aanduiding voor dianummer 17">
            <a:extLst>
              <a:ext uri="{FF2B5EF4-FFF2-40B4-BE49-F238E27FC236}">
                <a16:creationId xmlns:a16="http://schemas.microsoft.com/office/drawing/2014/main" id="{17B51E51-8C01-2AA9-4596-AEDB3559BACD}"/>
              </a:ext>
            </a:extLst>
          </p:cNvPr>
          <p:cNvSpPr txBox="1">
            <a:spLocks/>
          </p:cNvSpPr>
          <p:nvPr/>
        </p:nvSpPr>
        <p:spPr>
          <a:xfrm>
            <a:off x="8677839" y="8280428"/>
            <a:ext cx="1426464" cy="365125"/>
          </a:xfrm>
          <a:prstGeom prst="rect">
            <a:avLst/>
          </a:prstGeom>
        </p:spPr>
        <p:txBody>
          <a:bodyPr vert="horz" wrap="none" lIns="0" tIns="45720" rIns="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err="1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</a:t>
            </a:r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6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21" name="TextBox 15">
            <a:extLst>
              <a:ext uri="{FF2B5EF4-FFF2-40B4-BE49-F238E27FC236}">
                <a16:creationId xmlns:a16="http://schemas.microsoft.com/office/drawing/2014/main" id="{5DFD9BB2-FB8E-F1A0-FA48-C948F216B06B}"/>
              </a:ext>
            </a:extLst>
          </p:cNvPr>
          <p:cNvSpPr txBox="1"/>
          <p:nvPr/>
        </p:nvSpPr>
        <p:spPr>
          <a:xfrm>
            <a:off x="7620000" y="8732090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2" name="TextBox 17">
            <a:extLst>
              <a:ext uri="{FF2B5EF4-FFF2-40B4-BE49-F238E27FC236}">
                <a16:creationId xmlns:a16="http://schemas.microsoft.com/office/drawing/2014/main" id="{CEC911EC-02A7-493F-6470-886BF7D602DB}"/>
              </a:ext>
            </a:extLst>
          </p:cNvPr>
          <p:cNvSpPr txBox="1"/>
          <p:nvPr/>
        </p:nvSpPr>
        <p:spPr>
          <a:xfrm>
            <a:off x="7620000" y="8894015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3 SPONSORS ZOEKEN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TextBox 9"/>
          <p:cNvSpPr txBox="1"/>
          <p:nvPr/>
        </p:nvSpPr>
        <p:spPr>
          <a:xfrm>
            <a:off x="1028700" y="1028700"/>
            <a:ext cx="3710432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TOP 5 OEFENING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2230093"/>
            <a:ext cx="9440028" cy="4653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RANGSCHIK BEDRIJVEN OP PRIORITEIT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MAAK EEN TABEL MET INFO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NOTEER CONTACTPERSOON EN E-MAIL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BEGIN ALTIJD BIJ NUMMER 1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13A3C8E1-B9D8-BA5C-BE10-A178288F2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7C032381-7B44-FC08-67BA-3952620A88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1217175"/>
            <a:ext cx="4419600" cy="6621305"/>
          </a:xfrm>
          <a:prstGeom prst="rect">
            <a:avLst/>
          </a:prstGeom>
        </p:spPr>
      </p:pic>
      <p:pic>
        <p:nvPicPr>
          <p:cNvPr id="23" name="Picture 22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grpSp>
        <p:nvGrpSpPr>
          <p:cNvPr id="16" name="Group 10">
            <a:extLst>
              <a:ext uri="{FF2B5EF4-FFF2-40B4-BE49-F238E27FC236}">
                <a16:creationId xmlns:a16="http://schemas.microsoft.com/office/drawing/2014/main" id="{86F69A96-5B64-A1B0-72AC-C22379316D3B}"/>
              </a:ext>
            </a:extLst>
          </p:cNvPr>
          <p:cNvGrpSpPr/>
          <p:nvPr/>
        </p:nvGrpSpPr>
        <p:grpSpPr>
          <a:xfrm>
            <a:off x="13922459" y="8041111"/>
            <a:ext cx="2659534" cy="1372470"/>
            <a:chOff x="0" y="0"/>
            <a:chExt cx="3546045" cy="1829960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FC7255E8-66A2-7296-7859-734A01A7F9A3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0" name="Tijdelijke aanduiding voor dianummer 17">
            <a:extLst>
              <a:ext uri="{FF2B5EF4-FFF2-40B4-BE49-F238E27FC236}">
                <a16:creationId xmlns:a16="http://schemas.microsoft.com/office/drawing/2014/main" id="{1E359B9A-BD2E-2690-8C3D-32F616D6796B}"/>
              </a:ext>
            </a:extLst>
          </p:cNvPr>
          <p:cNvSpPr txBox="1">
            <a:spLocks/>
          </p:cNvSpPr>
          <p:nvPr/>
        </p:nvSpPr>
        <p:spPr>
          <a:xfrm>
            <a:off x="8594695" y="8280428"/>
            <a:ext cx="1426464" cy="365125"/>
          </a:xfrm>
          <a:prstGeom prst="rect">
            <a:avLst/>
          </a:prstGeom>
        </p:spPr>
        <p:txBody>
          <a:bodyPr vert="horz" wrap="none" lIns="0" tIns="45720" rIns="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err="1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</a:t>
            </a:r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7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A98C8CC8-EE9A-CA7D-106B-F87B13241353}"/>
              </a:ext>
            </a:extLst>
          </p:cNvPr>
          <p:cNvSpPr txBox="1"/>
          <p:nvPr/>
        </p:nvSpPr>
        <p:spPr>
          <a:xfrm>
            <a:off x="7620000" y="8732090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9" name="TextBox 17">
            <a:extLst>
              <a:ext uri="{FF2B5EF4-FFF2-40B4-BE49-F238E27FC236}">
                <a16:creationId xmlns:a16="http://schemas.microsoft.com/office/drawing/2014/main" id="{F6A7FF9B-499A-17AC-0A63-391B59878A03}"/>
              </a:ext>
            </a:extLst>
          </p:cNvPr>
          <p:cNvSpPr txBox="1"/>
          <p:nvPr/>
        </p:nvSpPr>
        <p:spPr>
          <a:xfrm>
            <a:off x="7620000" y="8894015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3 SPONSORS ZOEKEN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7086600" y="2685995"/>
            <a:ext cx="9983061" cy="3616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VANDAAG HEBBEN JULLIE: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LOKALE BEDRIJVEN GEZOCHT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BEDRIJVEN GESELECTEERD OP CRITERIA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ONLINE BRONNEN GEBRUIKT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EEN TOP 5 PRIORITEITENLIJST GEMAAKT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VOLGENDE LES: CONTACT LEGGEN!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05600" y="1553182"/>
            <a:ext cx="270256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AFSLUITING</a:t>
            </a:r>
          </a:p>
        </p:txBody>
      </p:sp>
      <p:sp>
        <p:nvSpPr>
          <p:cNvPr id="19" name="Tijdelijke aanduiding voor dianummer 18">
            <a:extLst>
              <a:ext uri="{FF2B5EF4-FFF2-40B4-BE49-F238E27FC236}">
                <a16:creationId xmlns:a16="http://schemas.microsoft.com/office/drawing/2014/main" id="{3F88FCB1-122E-EEF8-AECD-F83A8C611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30" name="Afbeelding 29">
            <a:extLst>
              <a:ext uri="{FF2B5EF4-FFF2-40B4-BE49-F238E27FC236}">
                <a16:creationId xmlns:a16="http://schemas.microsoft.com/office/drawing/2014/main" id="{0DE12664-741A-53CE-C417-43BE8CC3A5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089515"/>
            <a:ext cx="4495800" cy="6811306"/>
          </a:xfrm>
          <a:prstGeom prst="rect">
            <a:avLst/>
          </a:prstGeom>
        </p:spPr>
      </p:pic>
      <p:pic>
        <p:nvPicPr>
          <p:cNvPr id="31" name="Picture 30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grpSp>
        <p:nvGrpSpPr>
          <p:cNvPr id="24" name="Group 10">
            <a:extLst>
              <a:ext uri="{FF2B5EF4-FFF2-40B4-BE49-F238E27FC236}">
                <a16:creationId xmlns:a16="http://schemas.microsoft.com/office/drawing/2014/main" id="{389CF2D5-3475-A87A-4D90-E83832B1AED5}"/>
              </a:ext>
            </a:extLst>
          </p:cNvPr>
          <p:cNvGrpSpPr/>
          <p:nvPr/>
        </p:nvGrpSpPr>
        <p:grpSpPr>
          <a:xfrm>
            <a:off x="13922459" y="8041111"/>
            <a:ext cx="2659534" cy="1372470"/>
            <a:chOff x="0" y="0"/>
            <a:chExt cx="3546045" cy="1829960"/>
          </a:xfrm>
        </p:grpSpPr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F6B81CE4-1CDB-04F1-AD29-4DC22C946AA3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8" name="Tijdelijke aanduiding voor dianummer 17">
            <a:extLst>
              <a:ext uri="{FF2B5EF4-FFF2-40B4-BE49-F238E27FC236}">
                <a16:creationId xmlns:a16="http://schemas.microsoft.com/office/drawing/2014/main" id="{EDF37467-D367-9F46-5B8F-904D438E1C0C}"/>
              </a:ext>
            </a:extLst>
          </p:cNvPr>
          <p:cNvSpPr txBox="1">
            <a:spLocks/>
          </p:cNvSpPr>
          <p:nvPr/>
        </p:nvSpPr>
        <p:spPr>
          <a:xfrm>
            <a:off x="8594695" y="8280428"/>
            <a:ext cx="1426464" cy="365125"/>
          </a:xfrm>
          <a:prstGeom prst="rect">
            <a:avLst/>
          </a:prstGeom>
        </p:spPr>
        <p:txBody>
          <a:bodyPr vert="horz" wrap="none" lIns="0" tIns="45720" rIns="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err="1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</a:t>
            </a:r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8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26" name="TextBox 15">
            <a:extLst>
              <a:ext uri="{FF2B5EF4-FFF2-40B4-BE49-F238E27FC236}">
                <a16:creationId xmlns:a16="http://schemas.microsoft.com/office/drawing/2014/main" id="{ED81C11D-F0D3-C5E1-D50F-E4B399987F2C}"/>
              </a:ext>
            </a:extLst>
          </p:cNvPr>
          <p:cNvSpPr txBox="1"/>
          <p:nvPr/>
        </p:nvSpPr>
        <p:spPr>
          <a:xfrm>
            <a:off x="7620000" y="8732090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7" name="TextBox 17">
            <a:extLst>
              <a:ext uri="{FF2B5EF4-FFF2-40B4-BE49-F238E27FC236}">
                <a16:creationId xmlns:a16="http://schemas.microsoft.com/office/drawing/2014/main" id="{718E9E2A-5286-6BAD-D960-04E71A593170}"/>
              </a:ext>
            </a:extLst>
          </p:cNvPr>
          <p:cNvSpPr txBox="1"/>
          <p:nvPr/>
        </p:nvSpPr>
        <p:spPr>
          <a:xfrm>
            <a:off x="7620000" y="8894015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3 SPONSORS ZOEKEN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334</Words>
  <Application>Microsoft Macintosh PowerPoint</Application>
  <PresentationFormat>Aangepast</PresentationFormat>
  <Paragraphs>84</Paragraphs>
  <Slides>8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3" baseType="lpstr">
      <vt:lpstr>Monument Bold</vt:lpstr>
      <vt:lpstr>Calibri</vt:lpstr>
      <vt:lpstr>Comic Sans MS</vt:lpstr>
      <vt:lpstr>Arial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Kopie van Les x lesmodule V1</dc:title>
  <cp:lastModifiedBy>CW Bak</cp:lastModifiedBy>
  <cp:revision>3</cp:revision>
  <dcterms:created xsi:type="dcterms:W3CDTF">2006-08-16T00:00:00Z</dcterms:created>
  <dcterms:modified xsi:type="dcterms:W3CDTF">2026-08-21T09:43:09Z</dcterms:modified>
  <dc:identifier>DAHAQsveZTQ</dc:identifier>
</cp:coreProperties>
</file>