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8288000" cy="10287000"/>
  <p:notesSz cx="6858000" cy="9144000"/>
  <p:embeddedFontLst>
    <p:embeddedFont>
      <p:font typeface="Comic Sans" panose="030F0902030302020204" pitchFamily="66" charset="0"/>
      <p:regular r:id="rId11"/>
      <p:bold r:id="rId12"/>
      <p:boldItalic r:id="rId13"/>
    </p:embeddedFont>
    <p:embeddedFont>
      <p:font typeface="Comic Sans Bold" panose="03000902030302020204" pitchFamily="66" charset="0"/>
      <p:regular r:id="rId14"/>
      <p:bold r:id="rId15"/>
    </p:embeddedFont>
    <p:embeddedFont>
      <p:font typeface="Comic Sans MS" panose="030F0902030302020204" pitchFamily="66" charset="0"/>
      <p:regular r:id="rId16"/>
    </p:embeddedFont>
    <p:embeddedFont>
      <p:font typeface="Montserrat" pitchFamily="2" charset="77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0" autoAdjust="0"/>
    <p:restoredTop sz="94600" autoAdjust="0"/>
  </p:normalViewPr>
  <p:slideViewPr>
    <p:cSldViewPr>
      <p:cViewPr varScale="1">
        <p:scale>
          <a:sx n="82" d="100"/>
          <a:sy n="82" d="100"/>
        </p:scale>
        <p:origin x="92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10.04.2026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📚 AANVULLENDE TECHNOSKILLS:</a:t>
            </a:r>
          </a:p>
          <a:p>
            <a:r>
              <a:rPr lang="en-US"/>
              <a:t>·      TV088 – PLAATS- EN VORMTOLERANTIES</a:t>
            </a:r>
          </a:p>
          <a:p>
            <a:r>
              <a:rPr lang="en-US"/>
              <a:t>·      TV089 – PLAATWERK UITSLAGEN &amp; VORMEN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Later toevoegen:</a:t>
            </a:r>
          </a:p>
          <a:p>
            <a:r>
              <a:rPr lang="en-US"/>
              <a:t>📚 GEBRUIK:</a:t>
            </a:r>
          </a:p>
          <a:p>
            <a:r>
              <a:rPr lang="en-US"/>
              <a:t>· TECHNOSKILL TV009 – BOREN</a:t>
            </a:r>
          </a:p>
          <a:p>
            <a:r>
              <a:rPr lang="en-US"/>
              <a:t>· EVENTUEEL TV014 – AFBRAMEN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5574-AF21-AC4E-B2B7-AFD487867D4E}" type="datetime1">
              <a:rPr lang="nl-NL" smtClean="0"/>
              <a:t>10-04-2026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5D79A-D479-6E49-8614-5B98555201E5}" type="datetime1">
              <a:rPr lang="nl-NL" smtClean="0"/>
              <a:t>10-04-2026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063C-1469-614B-87EB-A699CBEBFF84}" type="datetime1">
              <a:rPr lang="nl-NL" smtClean="0"/>
              <a:t>10-04-2026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1E0C5-0E93-8140-BD59-B8712CAE60B3}" type="datetime1">
              <a:rPr lang="nl-NL" smtClean="0"/>
              <a:t>10-04-2026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04F32-DDE0-4543-8E6A-FB3AA217BBF3}" type="datetime1">
              <a:rPr lang="nl-NL" smtClean="0"/>
              <a:t>10-04-2026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A5F90-C5C3-E943-9BBA-F80A5526CCF6}" type="datetime1">
              <a:rPr lang="nl-NL" smtClean="0"/>
              <a:t>10-04-2026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82038-83C6-414C-9B11-4CD05F118E1D}" type="datetime1">
              <a:rPr lang="nl-NL" smtClean="0"/>
              <a:t>10-04-2026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BFF1-D794-7344-B6A4-8F011094039E}" type="datetime1">
              <a:rPr lang="nl-NL" smtClean="0"/>
              <a:t>10-04-2026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63E9-2544-A049-8F71-8A68915D2857}" type="datetime1">
              <a:rPr lang="nl-NL" smtClean="0"/>
              <a:t>10-04-2026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7F03-0CC9-1E40-B713-DCE4693B5845}" type="datetime1">
              <a:rPr lang="nl-NL" smtClean="0"/>
              <a:t>10-04-2026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8C304-32D2-BC45-9985-7C97BBE88B60}" type="datetime1">
              <a:rPr lang="nl-NL" smtClean="0"/>
              <a:t>10-04-2026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5952-FEBB-5F45-8299-B4DB08C66A9A}" type="datetime1">
              <a:rPr lang="nl-NL" smtClean="0"/>
              <a:t>10-04-2026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21158" y="2576914"/>
            <a:ext cx="13245717" cy="9525"/>
            <a:chOff x="0" y="0"/>
            <a:chExt cx="17660956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7" name="Freeform 7"/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3458949"/>
            <a:ext cx="16230600" cy="632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nl-NL" sz="5400" b="1" dirty="0">
                <a:solidFill>
                  <a:srgbClr val="94CB00"/>
                </a:solidFill>
                <a:latin typeface="Montserrat" pitchFamily="2" charset="77"/>
                <a:ea typeface="Comic Sans Bold"/>
                <a:cs typeface="Comic Sans Bold"/>
              </a:rPr>
              <a:t>SPONSORS ZOEKEN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DD1386-1674-C9CC-50F3-E199C6B84011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A3A0D168-3184-DD21-3598-A27D1EC03C44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3 SPONSORS ZOEKEN</a:t>
            </a:r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09D0B685-D673-A526-EFFB-F8D72AAE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09854" y="8280428"/>
            <a:ext cx="1049061" cy="365125"/>
          </a:xfrm>
        </p:spPr>
        <p:txBody>
          <a:bodyPr/>
          <a:lstStyle/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1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75574" y="581764"/>
            <a:ext cx="7096125" cy="9525"/>
            <a:chOff x="0" y="0"/>
            <a:chExt cx="9461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8034580" y="2315386"/>
            <a:ext cx="8575262" cy="3616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LOKALE BEDRIJVEN VINDEN DIE PASSEN BIJ JE PROJECT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BEGIN BIJ BEDRIJVEN IN DE BUURT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CONTROLEER OF HET BEDRIJF PAST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VERZAMEL CONTACTGEGEVENS GRONDIG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MAAK EEN TOP 5 PRIORITEITENLIJST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01000" y="1590674"/>
            <a:ext cx="808839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INLEIDING</a:t>
            </a:r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5401FE1A-E100-30D7-B42F-D05376543AE3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ED619AD-2EAA-2D4F-AC38-F01C9172A5EA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E5944A29-D68A-19C5-6817-0EE8009A1E7C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2FA4CFD7-815D-581F-45CC-7F496AFC7CE0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0EAAEFCD-DD3F-A075-A810-991B153CFDBB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04DC7EE-B4B9-72E0-0007-A5FE996F21C0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4" name="TextBox 15">
            <a:extLst>
              <a:ext uri="{FF2B5EF4-FFF2-40B4-BE49-F238E27FC236}">
                <a16:creationId xmlns:a16="http://schemas.microsoft.com/office/drawing/2014/main" id="{EA5EB173-05F8-5911-174C-B1589491E1A6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817E1ED5-A6A4-35DD-0503-E5D65895EFFD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3 SPONSORS ZOEKEN</a:t>
            </a:r>
          </a:p>
        </p:txBody>
      </p:sp>
      <p:sp>
        <p:nvSpPr>
          <p:cNvPr id="26" name="Tijdelijke aanduiding voor dianummer 17">
            <a:extLst>
              <a:ext uri="{FF2B5EF4-FFF2-40B4-BE49-F238E27FC236}">
                <a16:creationId xmlns:a16="http://schemas.microsoft.com/office/drawing/2014/main" id="{5B377647-0DB3-B57A-8768-95ED987DE5E1}"/>
              </a:ext>
            </a:extLst>
          </p:cNvPr>
          <p:cNvSpPr txBox="1">
            <a:spLocks/>
          </p:cNvSpPr>
          <p:nvPr/>
        </p:nvSpPr>
        <p:spPr>
          <a:xfrm>
            <a:off x="8001000" y="8280428"/>
            <a:ext cx="17579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2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996F8671-33AB-D485-A3EC-10F9E11FBC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52" y="1485900"/>
            <a:ext cx="4474528" cy="60773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1028700" y="1028700"/>
            <a:ext cx="12961585" cy="830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WAAR BEGIN JE MET ZOEKEN?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347324"/>
            <a:ext cx="6354827" cy="663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BEGIN LOKAAL - BEDRIJVEN KENNEN DE REGIO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ZE WILLEN GRAAG ZICHTBAAR ZIJN IN DE BUURT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MAKKELIJKER TE BENADEREN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SNELLER REACTIE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2D441E8-A147-919A-0B3E-8D11B364E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DE7121F5-536C-E333-75E5-A9F7306A17B4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EC52658-36CA-635E-76C5-D4DE615FA529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F409A4A8-1A47-05DB-513D-62170360F9B3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059E003-DD7A-39AD-DFC5-D630B89D232B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6" name="Group 10">
            <a:extLst>
              <a:ext uri="{FF2B5EF4-FFF2-40B4-BE49-F238E27FC236}">
                <a16:creationId xmlns:a16="http://schemas.microsoft.com/office/drawing/2014/main" id="{D0D958D0-208F-8D68-1F9B-8E5E164A81AD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E130F5A-CB0D-9CA8-954E-16ACF2B37A78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8" name="TextBox 15">
            <a:extLst>
              <a:ext uri="{FF2B5EF4-FFF2-40B4-BE49-F238E27FC236}">
                <a16:creationId xmlns:a16="http://schemas.microsoft.com/office/drawing/2014/main" id="{7F641F74-1A3C-870B-A1DB-71DB574D8460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705AE179-32B5-9069-8CDE-8517CF433406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3 SPONSORS ZOEKEN</a:t>
            </a:r>
          </a:p>
        </p:txBody>
      </p:sp>
      <p:sp>
        <p:nvSpPr>
          <p:cNvPr id="20" name="Tijdelijke aanduiding voor dianummer 17">
            <a:extLst>
              <a:ext uri="{FF2B5EF4-FFF2-40B4-BE49-F238E27FC236}">
                <a16:creationId xmlns:a16="http://schemas.microsoft.com/office/drawing/2014/main" id="{86D4082A-09DF-2FC4-D56F-7A19C7D61C44}"/>
              </a:ext>
            </a:extLst>
          </p:cNvPr>
          <p:cNvSpPr txBox="1">
            <a:spLocks/>
          </p:cNvSpPr>
          <p:nvPr/>
        </p:nvSpPr>
        <p:spPr>
          <a:xfrm>
            <a:off x="8709854" y="8280428"/>
            <a:ext cx="12968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3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D14DA760-2A4B-F078-7632-E629A21F4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226" y="1079460"/>
            <a:ext cx="6903973" cy="68156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75574" y="619104"/>
            <a:ext cx="7096125" cy="9525"/>
            <a:chOff x="0" y="0"/>
            <a:chExt cx="9461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9448800" cy="12700"/>
            </a:xfrm>
            <a:custGeom>
              <a:avLst/>
              <a:gdLst/>
              <a:ahLst/>
              <a:cxnLst/>
              <a:rect l="l" t="t" r="r" b="b"/>
              <a:pathLst>
                <a:path w="9448800" h="12700">
                  <a:moveTo>
                    <a:pt x="0" y="0"/>
                  </a:moveTo>
                  <a:lnTo>
                    <a:pt x="9448800" y="0"/>
                  </a:lnTo>
                  <a:lnTo>
                    <a:pt x="9448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8281356" y="1028700"/>
            <a:ext cx="862823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WELKE BEDRIJVEN PASSEN?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20622" y="2069702"/>
            <a:ext cx="8549700" cy="3972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ZOEK BEDRIJVEN DIE PASSEN BIJ TECHNIEK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MATCH MET DUURZAAMHEID EN MOBILITEIT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VERMIJD BEDRIJVEN MET SLECHTE REPUTATIE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ZOU DIT BEDRIJF TROTS ZIJN OP ONS?</a:t>
            </a:r>
          </a:p>
        </p:txBody>
      </p:sp>
      <p:sp>
        <p:nvSpPr>
          <p:cNvPr id="17" name="Tijdelijke aanduiding voor dianummer 16">
            <a:extLst>
              <a:ext uri="{FF2B5EF4-FFF2-40B4-BE49-F238E27FC236}">
                <a16:creationId xmlns:a16="http://schemas.microsoft.com/office/drawing/2014/main" id="{E6FCA83C-BB89-6B18-1121-68EF960B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8" name="Group 6">
            <a:extLst>
              <a:ext uri="{FF2B5EF4-FFF2-40B4-BE49-F238E27FC236}">
                <a16:creationId xmlns:a16="http://schemas.microsoft.com/office/drawing/2014/main" id="{57C6C2A3-8528-E33F-84AB-09519B7D1991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AFB15CA-8E57-91AC-6BFF-B980552393C2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0" name="Group 8">
            <a:extLst>
              <a:ext uri="{FF2B5EF4-FFF2-40B4-BE49-F238E27FC236}">
                <a16:creationId xmlns:a16="http://schemas.microsoft.com/office/drawing/2014/main" id="{ECEFACB3-74B4-4894-7A27-694D239666D0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98ADD483-0DEF-030F-D755-04EC74DEA56C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2" name="Group 10">
            <a:extLst>
              <a:ext uri="{FF2B5EF4-FFF2-40B4-BE49-F238E27FC236}">
                <a16:creationId xmlns:a16="http://schemas.microsoft.com/office/drawing/2014/main" id="{8BC31A92-8AA5-55C1-C0BC-1C003712FC18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6EEFE4EE-4D3E-2D40-1394-D33F307DCB88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4" name="TextBox 15">
            <a:extLst>
              <a:ext uri="{FF2B5EF4-FFF2-40B4-BE49-F238E27FC236}">
                <a16:creationId xmlns:a16="http://schemas.microsoft.com/office/drawing/2014/main" id="{A3531A3B-E4FA-0564-ED33-EEA9EB649A0D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0E6412BF-4C2A-3376-BDBD-BB79320263F3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3 SPONSORS ZOEKEN</a:t>
            </a:r>
          </a:p>
        </p:txBody>
      </p:sp>
      <p:sp>
        <p:nvSpPr>
          <p:cNvPr id="26" name="Tijdelijke aanduiding voor dianummer 17">
            <a:extLst>
              <a:ext uri="{FF2B5EF4-FFF2-40B4-BE49-F238E27FC236}">
                <a16:creationId xmlns:a16="http://schemas.microsoft.com/office/drawing/2014/main" id="{A42CBFD4-FA04-3ED5-1E41-58D5EA9D20B3}"/>
              </a:ext>
            </a:extLst>
          </p:cNvPr>
          <p:cNvSpPr txBox="1">
            <a:spLocks/>
          </p:cNvSpPr>
          <p:nvPr/>
        </p:nvSpPr>
        <p:spPr>
          <a:xfrm>
            <a:off x="8709854" y="8280428"/>
            <a:ext cx="12723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4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id="{B968F8B8-C9A5-DB49-2501-95805AED52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42" y="1168173"/>
            <a:ext cx="6883400" cy="5041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4" name="Freeform 4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6" name="Freeform 6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8409927" y="2622804"/>
            <a:ext cx="8849373" cy="4072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GOOGLE MAPS - ZOEK NAAR BEDRIJVEN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BEDRIJFSWEBSITE - CONTACT PAGINA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LINKEDIN EN FACEBOOK BEDRIJFSPAGINA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KAMER VAN KOOPHANDEL REGISTER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1028700"/>
            <a:ext cx="15870264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ONLINE BRONNEN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88641" y="8069291"/>
            <a:ext cx="619318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63CCC17D-04EB-7D29-74E0-0E42CB288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id="{23DFA871-EDA1-A71F-3E6B-1A58B54CAA0E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90F9D87-F667-09B8-8809-147C6377631C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0FDAAFCE-F41F-CA88-562B-65E5022EF25E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F9161EE5-5B95-E5D3-8D94-F3787DD7B485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20D1DD4F-9EEF-7958-9310-95DE1F9DA469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AFBC34C8-EC27-082C-1CBB-E8605E797715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6" name="TextBox 15">
            <a:extLst>
              <a:ext uri="{FF2B5EF4-FFF2-40B4-BE49-F238E27FC236}">
                <a16:creationId xmlns:a16="http://schemas.microsoft.com/office/drawing/2014/main" id="{975CBC0B-D974-5EF8-1170-A1B9EA2471DA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2506CE4E-4835-DC60-F892-9E297BB7B265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3 SPONSORS ZOEKEN</a:t>
            </a:r>
          </a:p>
        </p:txBody>
      </p:sp>
      <p:sp>
        <p:nvSpPr>
          <p:cNvPr id="28" name="Tijdelijke aanduiding voor dianummer 17">
            <a:extLst>
              <a:ext uri="{FF2B5EF4-FFF2-40B4-BE49-F238E27FC236}">
                <a16:creationId xmlns:a16="http://schemas.microsoft.com/office/drawing/2014/main" id="{FDA09BB6-C83F-14F9-753B-6E037DF19425}"/>
              </a:ext>
            </a:extLst>
          </p:cNvPr>
          <p:cNvSpPr txBox="1">
            <a:spLocks/>
          </p:cNvSpPr>
          <p:nvPr/>
        </p:nvSpPr>
        <p:spPr>
          <a:xfrm>
            <a:off x="8709854" y="8280428"/>
            <a:ext cx="1196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5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3436935A-A3E7-355B-F3D1-E2F4909774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40" y="2867913"/>
            <a:ext cx="64008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AutoShape 3"/>
          <p:cNvSpPr/>
          <p:nvPr/>
        </p:nvSpPr>
        <p:spPr>
          <a:xfrm>
            <a:off x="10280337" y="623866"/>
            <a:ext cx="7086600" cy="0"/>
          </a:xfrm>
          <a:prstGeom prst="line">
            <a:avLst/>
          </a:prstGeom>
          <a:ln w="9525" cap="flat">
            <a:solidFill>
              <a:srgbClr val="94C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16971328" y="1028700"/>
            <a:ext cx="287972" cy="287972"/>
          </a:xfrm>
          <a:custGeom>
            <a:avLst/>
            <a:gdLst/>
            <a:ahLst/>
            <a:cxnLst/>
            <a:rect l="l" t="t" r="r" b="b"/>
            <a:pathLst>
              <a:path w="287972" h="287972">
                <a:moveTo>
                  <a:pt x="0" y="287972"/>
                </a:moveTo>
                <a:lnTo>
                  <a:pt x="287972" y="287972"/>
                </a:lnTo>
                <a:lnTo>
                  <a:pt x="287972" y="0"/>
                </a:lnTo>
                <a:lnTo>
                  <a:pt x="0" y="0"/>
                </a:lnTo>
                <a:lnTo>
                  <a:pt x="0" y="287972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1920806" y="2179523"/>
            <a:ext cx="9554983" cy="6744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RELEVANTIE - PAST HET BEDRIJF?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LOKAAL - HOE DICHTBIJ ZITTEN ZE?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GROOTTE - MEER BUDGET?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BEREIKBAARHEID EN CONNECTIE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121858" y="1308510"/>
            <a:ext cx="915288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SELECTIECRITERIA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7969569"/>
            <a:ext cx="6193185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FF"/>
                </a:solidFill>
                <a:latin typeface="Comic Sans Bold"/>
                <a:ea typeface="Comic Sans Bold"/>
                <a:cs typeface="Comic Sans Bold"/>
                <a:sym typeface="Comic Sans Bold"/>
              </a:rPr>
              <a:t> 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73675BD6-7C5A-6768-14F6-873FBF2F4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6E2A5537-8034-CDF9-054B-BDD0948B046C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5BF2640A-8F8A-B026-5209-9D6BB1E14BD3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F13A4720-03F6-77AF-4295-E9B542F16965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1AA653D-7101-D058-1982-F760CB64A726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9" name="Group 10">
            <a:extLst>
              <a:ext uri="{FF2B5EF4-FFF2-40B4-BE49-F238E27FC236}">
                <a16:creationId xmlns:a16="http://schemas.microsoft.com/office/drawing/2014/main" id="{EE4C8A56-EE86-065C-50C8-99C810A96730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092F43E-7929-3E00-673B-7BCE3F449B4A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1" name="TextBox 15">
            <a:extLst>
              <a:ext uri="{FF2B5EF4-FFF2-40B4-BE49-F238E27FC236}">
                <a16:creationId xmlns:a16="http://schemas.microsoft.com/office/drawing/2014/main" id="{5DFD9BB2-FB8E-F1A0-FA48-C948F216B06B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CEC911EC-02A7-493F-6470-886BF7D602DB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3 SPONSORS ZOEKEN</a:t>
            </a:r>
          </a:p>
        </p:txBody>
      </p:sp>
      <p:sp>
        <p:nvSpPr>
          <p:cNvPr id="23" name="Tijdelijke aanduiding voor dianummer 17">
            <a:extLst>
              <a:ext uri="{FF2B5EF4-FFF2-40B4-BE49-F238E27FC236}">
                <a16:creationId xmlns:a16="http://schemas.microsoft.com/office/drawing/2014/main" id="{17B51E51-8C01-2AA9-4596-AEDB3559BACD}"/>
              </a:ext>
            </a:extLst>
          </p:cNvPr>
          <p:cNvSpPr txBox="1">
            <a:spLocks/>
          </p:cNvSpPr>
          <p:nvPr/>
        </p:nvSpPr>
        <p:spPr>
          <a:xfrm>
            <a:off x="8709854" y="8280428"/>
            <a:ext cx="1362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6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C466B39B-952D-5C70-1AEB-9E7704811A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419" y="1516573"/>
            <a:ext cx="8119935" cy="61456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028700" y="1028700"/>
            <a:ext cx="15848342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TOP 5 OEFENING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230093"/>
            <a:ext cx="9440028" cy="465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RANGSCHIK BEDRIJVEN OP PRIORITEIT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MAAK EEN TABEL MET INFO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NOTEER CONTACTPERSOON EN E-MAIL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BEGIN ALTIJD BIJ NUMMER 1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13A3C8E1-B9D8-BA5C-BE10-A178288F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F635304B-C946-98B5-9DA5-5B65B871BF97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DD1ED9F-F64E-6145-FE1E-20AD4A2548BA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4" name="Group 8">
            <a:extLst>
              <a:ext uri="{FF2B5EF4-FFF2-40B4-BE49-F238E27FC236}">
                <a16:creationId xmlns:a16="http://schemas.microsoft.com/office/drawing/2014/main" id="{7AC14367-C14B-CA84-49C2-3F53920C0F75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E7B87F5-8A41-AAB5-D256-E3708B43E287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6" name="Group 10">
            <a:extLst>
              <a:ext uri="{FF2B5EF4-FFF2-40B4-BE49-F238E27FC236}">
                <a16:creationId xmlns:a16="http://schemas.microsoft.com/office/drawing/2014/main" id="{86F69A96-5B64-A1B0-72AC-C22379316D3B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C7255E8-66A2-7296-7859-734A01A7F9A3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8" name="TextBox 15">
            <a:extLst>
              <a:ext uri="{FF2B5EF4-FFF2-40B4-BE49-F238E27FC236}">
                <a16:creationId xmlns:a16="http://schemas.microsoft.com/office/drawing/2014/main" id="{A98C8CC8-EE9A-CA7D-106B-F87B13241353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F6A7FF9B-499A-17AC-0A63-391B59878A03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3 SPONSORS ZOEKEN</a:t>
            </a:r>
          </a:p>
        </p:txBody>
      </p:sp>
      <p:sp>
        <p:nvSpPr>
          <p:cNvPr id="20" name="Tijdelijke aanduiding voor dianummer 17">
            <a:extLst>
              <a:ext uri="{FF2B5EF4-FFF2-40B4-BE49-F238E27FC236}">
                <a16:creationId xmlns:a16="http://schemas.microsoft.com/office/drawing/2014/main" id="{1E359B9A-BD2E-2690-8C3D-32F616D6796B}"/>
              </a:ext>
            </a:extLst>
          </p:cNvPr>
          <p:cNvSpPr txBox="1">
            <a:spLocks/>
          </p:cNvSpPr>
          <p:nvPr/>
        </p:nvSpPr>
        <p:spPr>
          <a:xfrm>
            <a:off x="8709854" y="8280428"/>
            <a:ext cx="1196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7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22" name="Afbeelding 21">
            <a:extLst>
              <a:ext uri="{FF2B5EF4-FFF2-40B4-BE49-F238E27FC236}">
                <a16:creationId xmlns:a16="http://schemas.microsoft.com/office/drawing/2014/main" id="{7C032381-7B44-FC08-67BA-3952620A88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217175"/>
            <a:ext cx="4419600" cy="66213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9296" b="-929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3938" y="2672132"/>
            <a:ext cx="16240125" cy="9525"/>
            <a:chOff x="0" y="0"/>
            <a:chExt cx="21653500" cy="12700"/>
          </a:xfrm>
        </p:grpSpPr>
        <p:sp>
          <p:nvSpPr>
            <p:cNvPr id="5" name="Freeform 5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8A6362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3938" y="2272082"/>
            <a:ext cx="16240125" cy="9525"/>
            <a:chOff x="0" y="0"/>
            <a:chExt cx="21653500" cy="12700"/>
          </a:xfrm>
        </p:grpSpPr>
        <p:sp>
          <p:nvSpPr>
            <p:cNvPr id="7" name="Freeform 7"/>
            <p:cNvSpPr/>
            <p:nvPr/>
          </p:nvSpPr>
          <p:spPr>
            <a:xfrm>
              <a:off x="6350" y="0"/>
              <a:ext cx="21640800" cy="12700"/>
            </a:xfrm>
            <a:custGeom>
              <a:avLst/>
              <a:gdLst/>
              <a:ahLst/>
              <a:cxnLst/>
              <a:rect l="l" t="t" r="r" b="b"/>
              <a:pathLst>
                <a:path w="21640800" h="12700">
                  <a:moveTo>
                    <a:pt x="0" y="0"/>
                  </a:moveTo>
                  <a:lnTo>
                    <a:pt x="21640800" y="0"/>
                  </a:lnTo>
                  <a:lnTo>
                    <a:pt x="21640800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086600" y="2685995"/>
            <a:ext cx="9983061" cy="361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VANDAAG HEBBEN JULLIE: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LOKALE BEDRIJVEN GEZOCHT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BEDRIJVEN GESELECTEERD OP CRITERIA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ONLINE BRONNEN GEBRUIKT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· EEN TOP 5 PRIORITEITENLIJST GEMAAKT</a:t>
            </a:r>
          </a:p>
          <a:p>
            <a:pPr algn="l">
              <a:lnSpc>
                <a:spcPts val="4800"/>
              </a:lnSpc>
            </a:pPr>
            <a:r>
              <a:rPr lang="nl-NL" sz="2400" b="1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VOLGENDE LES: CONTACT LEGGEN!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05600" y="1553182"/>
            <a:ext cx="15809395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sz="3200" b="1" dirty="0">
                <a:solidFill>
                  <a:srgbClr val="94CB00"/>
                </a:solidFill>
                <a:latin typeface="Comic Sans Bold"/>
                <a:ea typeface="Comic Sans Bold"/>
                <a:cs typeface="Comic Sans Bold"/>
              </a:rPr>
              <a:t>AFSLUITING</a:t>
            </a:r>
          </a:p>
        </p:txBody>
      </p:sp>
      <p:sp>
        <p:nvSpPr>
          <p:cNvPr id="19" name="Tijdelijke aanduiding voor dianummer 18">
            <a:extLst>
              <a:ext uri="{FF2B5EF4-FFF2-40B4-BE49-F238E27FC236}">
                <a16:creationId xmlns:a16="http://schemas.microsoft.com/office/drawing/2014/main" id="{3F88FCB1-122E-EEF8-AECD-F83A8C611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0" name="Group 6">
            <a:extLst>
              <a:ext uri="{FF2B5EF4-FFF2-40B4-BE49-F238E27FC236}">
                <a16:creationId xmlns:a16="http://schemas.microsoft.com/office/drawing/2014/main" id="{70436F67-CAE2-8F73-8DFB-FB13146CC3EB}"/>
              </a:ext>
            </a:extLst>
          </p:cNvPr>
          <p:cNvGrpSpPr/>
          <p:nvPr/>
        </p:nvGrpSpPr>
        <p:grpSpPr>
          <a:xfrm>
            <a:off x="2521090" y="8038940"/>
            <a:ext cx="13245785" cy="9525"/>
            <a:chOff x="0" y="0"/>
            <a:chExt cx="17661047" cy="12700"/>
          </a:xfrm>
        </p:grpSpPr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61458495-F365-FB14-9FD0-504E1933959C}"/>
                </a:ext>
              </a:extLst>
            </p:cNvPr>
            <p:cNvSpPr/>
            <p:nvPr/>
          </p:nvSpPr>
          <p:spPr>
            <a:xfrm>
              <a:off x="6350" y="0"/>
              <a:ext cx="17648301" cy="12700"/>
            </a:xfrm>
            <a:custGeom>
              <a:avLst/>
              <a:gdLst/>
              <a:ahLst/>
              <a:cxnLst/>
              <a:rect l="l" t="t" r="r" b="b"/>
              <a:pathLst>
                <a:path w="17648301" h="12700">
                  <a:moveTo>
                    <a:pt x="0" y="0"/>
                  </a:moveTo>
                  <a:lnTo>
                    <a:pt x="17648301" y="0"/>
                  </a:lnTo>
                  <a:lnTo>
                    <a:pt x="17648301" y="127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94CB00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4CFF54F2-5584-1947-BDDF-D11091FFEF3C}"/>
              </a:ext>
            </a:extLst>
          </p:cNvPr>
          <p:cNvGrpSpPr/>
          <p:nvPr/>
        </p:nvGrpSpPr>
        <p:grpSpPr>
          <a:xfrm>
            <a:off x="1028700" y="8041124"/>
            <a:ext cx="3594651" cy="1372470"/>
            <a:chOff x="0" y="0"/>
            <a:chExt cx="4792868" cy="1829960"/>
          </a:xfrm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E926BEB-F818-33B2-2E80-F171B2F04E74}"/>
                </a:ext>
              </a:extLst>
            </p:cNvPr>
            <p:cNvSpPr/>
            <p:nvPr/>
          </p:nvSpPr>
          <p:spPr>
            <a:xfrm>
              <a:off x="0" y="0"/>
              <a:ext cx="4792853" cy="1829943"/>
            </a:xfrm>
            <a:custGeom>
              <a:avLst/>
              <a:gdLst/>
              <a:ahLst/>
              <a:cxnLst/>
              <a:rect l="l" t="t" r="r" b="b"/>
              <a:pathLst>
                <a:path w="4792853" h="1829943">
                  <a:moveTo>
                    <a:pt x="0" y="0"/>
                  </a:moveTo>
                  <a:lnTo>
                    <a:pt x="4792853" y="0"/>
                  </a:lnTo>
                  <a:lnTo>
                    <a:pt x="4792853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16" b="-11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24" name="Group 10">
            <a:extLst>
              <a:ext uri="{FF2B5EF4-FFF2-40B4-BE49-F238E27FC236}">
                <a16:creationId xmlns:a16="http://schemas.microsoft.com/office/drawing/2014/main" id="{389CF2D5-3475-A87A-4D90-E83832B1AED5}"/>
              </a:ext>
            </a:extLst>
          </p:cNvPr>
          <p:cNvGrpSpPr/>
          <p:nvPr/>
        </p:nvGrpSpPr>
        <p:grpSpPr>
          <a:xfrm>
            <a:off x="13922459" y="8041124"/>
            <a:ext cx="2659534" cy="1372470"/>
            <a:chOff x="0" y="0"/>
            <a:chExt cx="3546045" cy="1829960"/>
          </a:xfrm>
        </p:grpSpPr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F6B81CE4-1CDB-04F1-AD29-4DC22C946AA3}"/>
                </a:ext>
              </a:extLst>
            </p:cNvPr>
            <p:cNvSpPr/>
            <p:nvPr/>
          </p:nvSpPr>
          <p:spPr>
            <a:xfrm>
              <a:off x="0" y="0"/>
              <a:ext cx="3546094" cy="1829943"/>
            </a:xfrm>
            <a:custGeom>
              <a:avLst/>
              <a:gdLst/>
              <a:ahLst/>
              <a:cxnLst/>
              <a:rect l="l" t="t" r="r" b="b"/>
              <a:pathLst>
                <a:path w="3546094" h="1829943">
                  <a:moveTo>
                    <a:pt x="0" y="0"/>
                  </a:moveTo>
                  <a:lnTo>
                    <a:pt x="3546094" y="0"/>
                  </a:lnTo>
                  <a:lnTo>
                    <a:pt x="3546094" y="1829943"/>
                  </a:lnTo>
                  <a:lnTo>
                    <a:pt x="0" y="1829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71" r="1" b="-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6" name="TextBox 15">
            <a:extLst>
              <a:ext uri="{FF2B5EF4-FFF2-40B4-BE49-F238E27FC236}">
                <a16:creationId xmlns:a16="http://schemas.microsoft.com/office/drawing/2014/main" id="{ED81C11D-F0D3-C5E1-D50F-E4B399987F2C}"/>
              </a:ext>
            </a:extLst>
          </p:cNvPr>
          <p:cNvSpPr txBox="1"/>
          <p:nvPr/>
        </p:nvSpPr>
        <p:spPr>
          <a:xfrm>
            <a:off x="7620000" y="8732090"/>
            <a:ext cx="3679277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421"/>
              </a:lnSpc>
            </a:pPr>
            <a:r>
              <a:rPr lang="en-US" sz="2018" dirty="0">
                <a:solidFill>
                  <a:srgbClr val="0A30E7"/>
                </a:solidFill>
                <a:latin typeface="Comic Sans"/>
                <a:ea typeface="Comic Sans"/>
                <a:cs typeface="Comic Sans"/>
                <a:sym typeface="Comic Sans"/>
              </a:rPr>
              <a:t>WWW.GREENKARTING.NL</a:t>
            </a: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718E9E2A-5286-6BAD-D960-04E71A593170}"/>
              </a:ext>
            </a:extLst>
          </p:cNvPr>
          <p:cNvSpPr txBox="1"/>
          <p:nvPr/>
        </p:nvSpPr>
        <p:spPr>
          <a:xfrm>
            <a:off x="7620000" y="8894015"/>
            <a:ext cx="3452055" cy="519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nl-NL" dirty="0">
                <a:solidFill>
                  <a:srgbClr val="0A30E7"/>
                </a:solidFill>
                <a:latin typeface="Comic Sans Bold"/>
                <a:ea typeface="Comic Sans Bold"/>
                <a:cs typeface="Comic Sans Bold"/>
              </a:rPr>
              <a:t>LES 3 SPONSORS ZOEKEN</a:t>
            </a:r>
          </a:p>
        </p:txBody>
      </p:sp>
      <p:sp>
        <p:nvSpPr>
          <p:cNvPr id="28" name="Tijdelijke aanduiding voor dianummer 17">
            <a:extLst>
              <a:ext uri="{FF2B5EF4-FFF2-40B4-BE49-F238E27FC236}">
                <a16:creationId xmlns:a16="http://schemas.microsoft.com/office/drawing/2014/main" id="{EDF37467-D367-9F46-5B8F-904D438E1C0C}"/>
              </a:ext>
            </a:extLst>
          </p:cNvPr>
          <p:cNvSpPr txBox="1">
            <a:spLocks/>
          </p:cNvSpPr>
          <p:nvPr/>
        </p:nvSpPr>
        <p:spPr>
          <a:xfrm>
            <a:off x="8709854" y="8280428"/>
            <a:ext cx="11961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rgbClr val="0E32E7"/>
                </a:solidFill>
                <a:latin typeface="Comic Sans MS" panose="030F0902030302020204" pitchFamily="66" charset="0"/>
              </a:rPr>
              <a:t>Pagina</a:t>
            </a:r>
            <a:r>
              <a:rPr lang="en-US" sz="1800" b="1" dirty="0">
                <a:solidFill>
                  <a:srgbClr val="0E32E7"/>
                </a:solidFill>
                <a:latin typeface="Comic Sans MS" panose="030F0902030302020204" pitchFamily="66" charset="0"/>
              </a:rPr>
              <a:t> </a:t>
            </a:r>
            <a:fld id="{B6F15528-21DE-4FAA-801E-634DDDAF4B2B}" type="slidenum">
              <a:rPr lang="en-US" sz="1800" b="1" smtClean="0">
                <a:solidFill>
                  <a:srgbClr val="0E32E7"/>
                </a:solidFill>
                <a:latin typeface="Comic Sans MS" panose="030F0902030302020204" pitchFamily="66" charset="0"/>
              </a:rPr>
              <a:pPr/>
              <a:t>8</a:t>
            </a:fld>
            <a:endParaRPr lang="en-US" sz="1800" b="1" dirty="0">
              <a:solidFill>
                <a:srgbClr val="0E32E7"/>
              </a:solidFill>
              <a:latin typeface="Comic Sans MS" panose="030F0902030302020204" pitchFamily="66" charset="0"/>
            </a:endParaRP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0DE12664-741A-53CE-C417-43BE8CC3A5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89515"/>
            <a:ext cx="4495800" cy="68113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334</Words>
  <Application>Microsoft Macintosh PowerPoint</Application>
  <PresentationFormat>Aangepast</PresentationFormat>
  <Paragraphs>84</Paragraphs>
  <Slides>8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Comic Sans</vt:lpstr>
      <vt:lpstr>Comic Sans MS</vt:lpstr>
      <vt:lpstr>Comic Sans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Kopie van Les x lesmodule V1</dc:title>
  <cp:lastModifiedBy>CW Bak</cp:lastModifiedBy>
  <cp:revision>2</cp:revision>
  <dcterms:created xsi:type="dcterms:W3CDTF">2006-08-16T00:00:00Z</dcterms:created>
  <dcterms:modified xsi:type="dcterms:W3CDTF">2026-04-10T11:27:58Z</dcterms:modified>
  <dc:identifier>DAHAQsveZTQ</dc:identifier>
</cp:coreProperties>
</file>