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7"/>
    <p:restoredTop sz="94667"/>
  </p:normalViewPr>
  <p:slideViewPr>
    <p:cSldViewPr snapToGrid="0" snapToObjects="1">
      <p:cViewPr varScale="1">
        <p:scale>
          <a:sx n="167" d="100"/>
          <a:sy n="167" d="100"/>
        </p:scale>
        <p:origin x="133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5840" y="2354580"/>
            <a:ext cx="13228320" cy="9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8800" b="1" dirty="0">
                <a:solidFill>
                  <a:srgbClr val="94CB00"/>
                </a:solidFill>
                <a:latin typeface="Monument Bold"/>
              </a:rPr>
              <a:t>AANTREKKELIJK MAKEN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4358949"/>
            <a:ext cx="10972800" cy="347999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LES 2: JOUW GREENKART AANTREKKELIJK MAKEN VOOR SPONSORS</a:t>
            </a:r>
          </a:p>
        </p:txBody>
      </p:sp>
      <p:pic>
        <p:nvPicPr>
          <p:cNvPr id="5" name="Picture 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6" name="Picture 5" descr="cba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01000" y="8280428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PAGINA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WWW.GREENKARTING.NL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LES 2 TEAMIDENTITEIT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15544800" cy="9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</a:rPr>
              <a:t>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2069702"/>
            <a:ext cx="155448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SPONSORS ZIJN ONMISBAAR VOOR JOUW PROJECT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GEEF IETS TERUG: ZICHTBAARHEID EN BETROKKENHEID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ONDERHOUD DE RELATIE: REGELMATIGE UPDATES EN RESPECT</a:t>
            </a:r>
          </a:p>
        </p:txBody>
      </p:sp>
      <p:pic>
        <p:nvPicPr>
          <p:cNvPr id="5" name="Picture 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6" name="Picture 5" descr="cba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01000" y="8280428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PAGINA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WWW.GREENKARTING.NL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LES 2 TEAMIDENTITEIT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8471300" cy="9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</a:rPr>
              <a:t>INLEIDING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HOE MAAK JE JOUW GREENKART-PROJECT AANTREKKELIJK VOOR SPONSORS? IN DEZE LES LEER JE HOE JE EEN STERKE TEAMIDENTITEIT BOUWT, SPONSORPAKKETTEN SAMENSTELT EN EEN PROFESSIONEEL PORTFOLIO MAAKT.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000" y="3361946"/>
            <a:ext cx="7370000" cy="2993863"/>
          </a:xfrm>
          <a:prstGeom prst="rect">
            <a:avLst/>
          </a:prstGeom>
        </p:spPr>
      </p:pic>
      <p:pic>
        <p:nvPicPr>
          <p:cNvPr id="6" name="Picture 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7" name="Picture 6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01000" y="8280428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PAGINA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WWW.GREENKARTING.NL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LES 2 TEAMIDENTITEIT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12245340" cy="9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</a:rPr>
              <a:t>WAT MAAKT JOUW GREENKART BIJZONDER?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DUURZAAMHEID → ELEKTRISCH, CO2-NEUTRAAL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ONDERWIJS → ECHTE LEERLINGEN, ECHT PROJECT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INNOVATIE → NIEUWSTE TECHNIEKEN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000" y="2509149"/>
            <a:ext cx="7370000" cy="4699458"/>
          </a:xfrm>
          <a:prstGeom prst="rect">
            <a:avLst/>
          </a:prstGeom>
        </p:spPr>
      </p:pic>
      <p:pic>
        <p:nvPicPr>
          <p:cNvPr id="6" name="Picture 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7" name="Picture 6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01000" y="8280428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PAGINA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WWW.GREENKARTING.NL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LES 2 TEAMIDENTITEIT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8471300" cy="9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</a:rPr>
              <a:t>JULLIE TEAMIDENTITEIT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TEAMNAAM → PROFESSIONEEL EN HERKENBAAR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LOGO/KLEUREN → VISUELE UITSTRALING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MOTTO/SLOGAN → WAAR STAAN JULLIE VOOR?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554" y="1858878"/>
            <a:ext cx="6980891" cy="6000000"/>
          </a:xfrm>
          <a:prstGeom prst="rect">
            <a:avLst/>
          </a:prstGeom>
        </p:spPr>
      </p:pic>
      <p:pic>
        <p:nvPicPr>
          <p:cNvPr id="6" name="Picture 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7" name="Picture 6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01000" y="8280428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PAGINA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WWW.GREENKARTING.NL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LES 2 TEAMIDENTITEIT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8471300" cy="9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</a:rPr>
              <a:t>WAT KUN JE SPONSORS BIEDEN?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BRONS (€100-250): LOGO KLEIN OP KART, VERMELDING SOCIAL MEDIA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ZILVER (€250-500): LOGO MIDDEL, 2 SOCIAL MEDIA POSTS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GOUD (€500+): LOGO GROOT, VEEL PROMOTIE, RACE-DAG UITNODIGING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684" y="1858878"/>
            <a:ext cx="6478632" cy="6000000"/>
          </a:xfrm>
          <a:prstGeom prst="rect">
            <a:avLst/>
          </a:prstGeom>
        </p:spPr>
      </p:pic>
      <p:pic>
        <p:nvPicPr>
          <p:cNvPr id="6" name="Picture 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7" name="Picture 6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01000" y="8280428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PAGINA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WWW.GREENKARTING.NL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LES 2 TEAMIDENTITEIT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15544800" cy="9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</a:rPr>
              <a:t>TEAMPORTFOLIO MAKEN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2069702"/>
            <a:ext cx="155448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1. TEAMNAAM EN LOGO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2. KORTE PROJECTBESCHRIJVING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3. WAAROM SPONSORS BIJ ONS? (VOORDELEN)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4. SPONSORPAKKETTEN EN CONTACTGEGEVENS</a:t>
            </a:r>
          </a:p>
        </p:txBody>
      </p:sp>
      <p:pic>
        <p:nvPicPr>
          <p:cNvPr id="5" name="Picture 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6" name="Picture 5" descr="cba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01000" y="8280428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PAGINA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WWW.GREENKARTING.NL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LES 2 TEAMIDENTITEIT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11772900" cy="9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</a:rPr>
              <a:t>PRAKTIJKOPDRACHT: TEAMIDENTITEIT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TEAMNAAM: UNIEK EN HERKENBAAR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LOGO: ZELF ONTWERPEN OF DOWNLOADEN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KLEUREN: 2-3 TEAMKLEUREN KIEZEN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MOTTO: EEN SLOGAN DIE JOUW TEAM OMSCHRIJFT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000" y="2487468"/>
            <a:ext cx="7369999" cy="4742819"/>
          </a:xfrm>
          <a:prstGeom prst="rect">
            <a:avLst/>
          </a:prstGeom>
        </p:spPr>
      </p:pic>
      <p:pic>
        <p:nvPicPr>
          <p:cNvPr id="6" name="Picture 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7" name="Picture 6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01000" y="8280428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PAGINA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WWW.GREENKARTING.NL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LES 2 TEAMIDENTITEIT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8471300" cy="90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</a:rPr>
              <a:t>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STERKE IDENTITEIT = MEER SPONSORS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PORTFOLIO = PROFESSIONEEL VISITEKAARTJE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</a:rPr>
              <a:t>DUIDELIJKE WAARDEPROPOSITIE = BETERE BESPREKINGEN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000" y="2300116"/>
            <a:ext cx="7370000" cy="5117523"/>
          </a:xfrm>
          <a:prstGeom prst="rect">
            <a:avLst/>
          </a:prstGeom>
        </p:spPr>
      </p:pic>
      <p:pic>
        <p:nvPicPr>
          <p:cNvPr id="6" name="Picture 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pic>
        <p:nvPicPr>
          <p:cNvPr id="7" name="Picture 6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41111"/>
            <a:ext cx="2659534" cy="13724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01000" y="8280428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PAGINA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WWW.GREENKARTING.NL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</a:rPr>
              <a:t>LES 2 TEAMIDENTITEIT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309</Words>
  <Application>Microsoft Macintosh PowerPoint</Application>
  <PresentationFormat>Aangepast</PresentationFormat>
  <Paragraphs>61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Monument Bold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CW Bak</cp:lastModifiedBy>
  <cp:revision>2</cp:revision>
  <dcterms:created xsi:type="dcterms:W3CDTF">2013-01-27T09:14:16Z</dcterms:created>
  <dcterms:modified xsi:type="dcterms:W3CDTF">2026-08-21T09:40:11Z</dcterms:modified>
  <cp:category/>
</cp:coreProperties>
</file>