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18000663" cy="10080625"/>
  <p:notesSz cx="6858000" cy="9144000"/>
  <p:defaultTextStyle>
    <a:defPPr>
      <a:defRPr lang="en-US"/>
    </a:defPPr>
    <a:lvl1pPr marL="0" algn="l" defTabSz="802295" rtl="0" eaLnBrk="1" latinLnBrk="0" hangingPunct="1">
      <a:defRPr sz="3159" kern="1200">
        <a:solidFill>
          <a:schemeClr val="tx1"/>
        </a:solidFill>
        <a:latin typeface="+mn-lt"/>
        <a:ea typeface="+mn-ea"/>
        <a:cs typeface="+mn-cs"/>
      </a:defRPr>
    </a:lvl1pPr>
    <a:lvl2pPr marL="802295" algn="l" defTabSz="802295" rtl="0" eaLnBrk="1" latinLnBrk="0" hangingPunct="1">
      <a:defRPr sz="3159" kern="1200">
        <a:solidFill>
          <a:schemeClr val="tx1"/>
        </a:solidFill>
        <a:latin typeface="+mn-lt"/>
        <a:ea typeface="+mn-ea"/>
        <a:cs typeface="+mn-cs"/>
      </a:defRPr>
    </a:lvl2pPr>
    <a:lvl3pPr marL="1604589" algn="l" defTabSz="802295" rtl="0" eaLnBrk="1" latinLnBrk="0" hangingPunct="1">
      <a:defRPr sz="3159" kern="1200">
        <a:solidFill>
          <a:schemeClr val="tx1"/>
        </a:solidFill>
        <a:latin typeface="+mn-lt"/>
        <a:ea typeface="+mn-ea"/>
        <a:cs typeface="+mn-cs"/>
      </a:defRPr>
    </a:lvl3pPr>
    <a:lvl4pPr marL="2406884" algn="l" defTabSz="802295" rtl="0" eaLnBrk="1" latinLnBrk="0" hangingPunct="1">
      <a:defRPr sz="3159" kern="1200">
        <a:solidFill>
          <a:schemeClr val="tx1"/>
        </a:solidFill>
        <a:latin typeface="+mn-lt"/>
        <a:ea typeface="+mn-ea"/>
        <a:cs typeface="+mn-cs"/>
      </a:defRPr>
    </a:lvl4pPr>
    <a:lvl5pPr marL="3209178" algn="l" defTabSz="802295" rtl="0" eaLnBrk="1" latinLnBrk="0" hangingPunct="1">
      <a:defRPr sz="3159" kern="1200">
        <a:solidFill>
          <a:schemeClr val="tx1"/>
        </a:solidFill>
        <a:latin typeface="+mn-lt"/>
        <a:ea typeface="+mn-ea"/>
        <a:cs typeface="+mn-cs"/>
      </a:defRPr>
    </a:lvl5pPr>
    <a:lvl6pPr marL="4011473" algn="l" defTabSz="802295" rtl="0" eaLnBrk="1" latinLnBrk="0" hangingPunct="1">
      <a:defRPr sz="3159" kern="1200">
        <a:solidFill>
          <a:schemeClr val="tx1"/>
        </a:solidFill>
        <a:latin typeface="+mn-lt"/>
        <a:ea typeface="+mn-ea"/>
        <a:cs typeface="+mn-cs"/>
      </a:defRPr>
    </a:lvl6pPr>
    <a:lvl7pPr marL="4813767" algn="l" defTabSz="802295" rtl="0" eaLnBrk="1" latinLnBrk="0" hangingPunct="1">
      <a:defRPr sz="3159" kern="1200">
        <a:solidFill>
          <a:schemeClr val="tx1"/>
        </a:solidFill>
        <a:latin typeface="+mn-lt"/>
        <a:ea typeface="+mn-ea"/>
        <a:cs typeface="+mn-cs"/>
      </a:defRPr>
    </a:lvl7pPr>
    <a:lvl8pPr marL="5616062" algn="l" defTabSz="802295" rtl="0" eaLnBrk="1" latinLnBrk="0" hangingPunct="1">
      <a:defRPr sz="3159" kern="1200">
        <a:solidFill>
          <a:schemeClr val="tx1"/>
        </a:solidFill>
        <a:latin typeface="+mn-lt"/>
        <a:ea typeface="+mn-ea"/>
        <a:cs typeface="+mn-cs"/>
      </a:defRPr>
    </a:lvl8pPr>
    <a:lvl9pPr marL="6418356" algn="l" defTabSz="802295" rtl="0" eaLnBrk="1" latinLnBrk="0" hangingPunct="1">
      <a:defRPr sz="315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75" userDrawn="1">
          <p15:clr>
            <a:srgbClr val="A4A3A4"/>
          </p15:clr>
        </p15:guide>
        <p15:guide id="2" pos="56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32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68"/>
    <p:restoredTop sz="94694"/>
  </p:normalViewPr>
  <p:slideViewPr>
    <p:cSldViewPr snapToGrid="0" snapToObjects="1">
      <p:cViewPr varScale="1">
        <p:scale>
          <a:sx n="82" d="100"/>
          <a:sy n="82" d="100"/>
        </p:scale>
        <p:origin x="792" y="184"/>
      </p:cViewPr>
      <p:guideLst>
        <p:guide orient="horz" pos="3175"/>
        <p:guide pos="567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50050" y="3131528"/>
            <a:ext cx="15300564" cy="2160801"/>
          </a:xfrm>
          <a:noFill/>
        </p:spPr>
        <p:txBody>
          <a:bodyPr/>
          <a:lstStyle>
            <a:lvl1pPr>
              <a:defRPr sz="8819" b="1" i="0" cap="all" baseline="0">
                <a:solidFill>
                  <a:srgbClr val="93CB00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Titel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00100" y="5712354"/>
            <a:ext cx="12600464" cy="2576160"/>
          </a:xfrm>
        </p:spPr>
        <p:txBody>
          <a:bodyPr/>
          <a:lstStyle>
            <a:lvl1pPr marL="0" indent="0" algn="ctr">
              <a:buNone/>
              <a:defRPr baseline="0">
                <a:solidFill>
                  <a:srgbClr val="0E32E7"/>
                </a:solidFill>
              </a:defRPr>
            </a:lvl1pPr>
            <a:lvl2pPr marL="6720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440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161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88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3601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032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7042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376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Klikken om de ondertitelstijl van het model te bewerken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342936" y="8896634"/>
            <a:ext cx="5199640" cy="387879"/>
          </a:xfrm>
        </p:spPr>
        <p:txBody>
          <a:bodyPr/>
          <a:lstStyle>
            <a:lvl1pPr>
              <a:buFont typeface="+mj-lt"/>
              <a:buNone/>
              <a:defRPr sz="2058" b="1" i="0" baseline="0">
                <a:solidFill>
                  <a:srgbClr val="0E32E7"/>
                </a:solidFill>
                <a:latin typeface="Comic Sans MS" panose="030F0902030302020204" pitchFamily="66" charset="0"/>
              </a:defRPr>
            </a:lvl1pPr>
          </a:lstStyle>
          <a:p>
            <a:r>
              <a:rPr lang="en-US" b="1" dirty="0">
                <a:solidFill>
                  <a:srgbClr val="0E32E7"/>
                </a:solidFill>
              </a:rPr>
              <a:t>‹nr.› WWW.GREENKARTING.NL LES X</a:t>
            </a:r>
            <a:endParaRPr lang="en-US" dirty="0"/>
          </a:p>
        </p:txBody>
      </p:sp>
      <p:grpSp>
        <p:nvGrpSpPr>
          <p:cNvPr id="7" name="Group 8">
            <a:extLst>
              <a:ext uri="{FF2B5EF4-FFF2-40B4-BE49-F238E27FC236}">
                <a16:creationId xmlns:a16="http://schemas.microsoft.com/office/drawing/2014/main" id="{1B724D03-C98D-5C75-F265-F3B46648BC3E}"/>
              </a:ext>
            </a:extLst>
          </p:cNvPr>
          <p:cNvGrpSpPr/>
          <p:nvPr/>
        </p:nvGrpSpPr>
        <p:grpSpPr>
          <a:xfrm>
            <a:off x="926124" y="8452060"/>
            <a:ext cx="4699084" cy="1277051"/>
            <a:chOff x="0" y="0"/>
            <a:chExt cx="4792868" cy="1829960"/>
          </a:xfrm>
        </p:grpSpPr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FF361779-F7E0-3917-EF2F-02F119E8BF7B}"/>
                </a:ext>
              </a:extLst>
            </p:cNvPr>
            <p:cNvSpPr/>
            <p:nvPr/>
          </p:nvSpPr>
          <p:spPr>
            <a:xfrm>
              <a:off x="0" y="0"/>
              <a:ext cx="4792853" cy="1829943"/>
            </a:xfrm>
            <a:custGeom>
              <a:avLst/>
              <a:gdLst/>
              <a:ahLst/>
              <a:cxnLst/>
              <a:rect l="l" t="t" r="r" b="b"/>
              <a:pathLst>
                <a:path w="4792853" h="1829943">
                  <a:moveTo>
                    <a:pt x="0" y="0"/>
                  </a:moveTo>
                  <a:lnTo>
                    <a:pt x="4792853" y="0"/>
                  </a:lnTo>
                  <a:lnTo>
                    <a:pt x="4792853" y="1829943"/>
                  </a:lnTo>
                  <a:lnTo>
                    <a:pt x="0" y="18299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116" b="-117"/>
              </a:stretch>
            </a:blipFill>
          </p:spPr>
          <p:txBody>
            <a:bodyPr/>
            <a:lstStyle/>
            <a:p>
              <a:endParaRPr lang="nl-NL" sz="4643"/>
            </a:p>
          </p:txBody>
        </p:sp>
      </p:grpSp>
      <p:grpSp>
        <p:nvGrpSpPr>
          <p:cNvPr id="9" name="Group 10">
            <a:extLst>
              <a:ext uri="{FF2B5EF4-FFF2-40B4-BE49-F238E27FC236}">
                <a16:creationId xmlns:a16="http://schemas.microsoft.com/office/drawing/2014/main" id="{9D540E90-13B6-21A8-05F8-E0FECCA3EA0D}"/>
              </a:ext>
            </a:extLst>
          </p:cNvPr>
          <p:cNvGrpSpPr/>
          <p:nvPr/>
        </p:nvGrpSpPr>
        <p:grpSpPr>
          <a:xfrm>
            <a:off x="14260320" y="8452059"/>
            <a:ext cx="3003770" cy="1277041"/>
            <a:chOff x="0" y="0"/>
            <a:chExt cx="3546045" cy="1829960"/>
          </a:xfrm>
        </p:grpSpPr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CF8EF79A-20F5-7D08-2DC3-039E05CE5F97}"/>
                </a:ext>
              </a:extLst>
            </p:cNvPr>
            <p:cNvSpPr/>
            <p:nvPr/>
          </p:nvSpPr>
          <p:spPr>
            <a:xfrm>
              <a:off x="0" y="0"/>
              <a:ext cx="3546094" cy="1829943"/>
            </a:xfrm>
            <a:custGeom>
              <a:avLst/>
              <a:gdLst/>
              <a:ahLst/>
              <a:cxnLst/>
              <a:rect l="l" t="t" r="r" b="b"/>
              <a:pathLst>
                <a:path w="3546094" h="1829943">
                  <a:moveTo>
                    <a:pt x="0" y="0"/>
                  </a:moveTo>
                  <a:lnTo>
                    <a:pt x="3546094" y="0"/>
                  </a:lnTo>
                  <a:lnTo>
                    <a:pt x="3546094" y="1829943"/>
                  </a:lnTo>
                  <a:lnTo>
                    <a:pt x="0" y="18299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71" r="1" b="-72"/>
              </a:stretch>
            </a:blipFill>
          </p:spPr>
          <p:txBody>
            <a:bodyPr/>
            <a:lstStyle/>
            <a:p>
              <a:endParaRPr lang="nl-NL" sz="4643"/>
            </a:p>
          </p:txBody>
        </p:sp>
      </p:grpSp>
    </p:spTree>
    <p:extLst>
      <p:ext uri="{BB962C8B-B14F-4D97-AF65-F5344CB8AC3E}">
        <p14:creationId xmlns:p14="http://schemas.microsoft.com/office/powerpoint/2010/main" val="133674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50050" y="3131528"/>
            <a:ext cx="15300564" cy="2160801"/>
          </a:xfrm>
          <a:noFill/>
        </p:spPr>
        <p:txBody>
          <a:bodyPr/>
          <a:lstStyle>
            <a:lvl1pPr algn="l">
              <a:defRPr sz="5292" b="1" i="0" cap="all" baseline="0">
                <a:solidFill>
                  <a:srgbClr val="93CB00"/>
                </a:solidFill>
                <a:latin typeface="Comic Sans MS" panose="030F0902030302020204" pitchFamily="66" charset="0"/>
              </a:defRPr>
            </a:lvl1pPr>
          </a:lstStyle>
          <a:p>
            <a:r>
              <a:rPr lang="en-US" dirty="0"/>
              <a:t>Titel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50050" y="5621794"/>
            <a:ext cx="12600464" cy="978844"/>
          </a:xfrm>
        </p:spPr>
        <p:txBody>
          <a:bodyPr/>
          <a:lstStyle>
            <a:lvl1pPr marL="0" indent="0" algn="l">
              <a:buNone/>
              <a:defRPr b="1" i="0">
                <a:solidFill>
                  <a:srgbClr val="0E32E7"/>
                </a:solidFill>
                <a:latin typeface="Avenir" panose="02000503020000020003" pitchFamily="2" charset="0"/>
              </a:defRPr>
            </a:lvl1pPr>
            <a:lvl2pPr marL="6720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440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161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88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3601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032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7042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376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11665" y="8896634"/>
            <a:ext cx="5199640" cy="387879"/>
          </a:xfrm>
        </p:spPr>
        <p:txBody>
          <a:bodyPr/>
          <a:lstStyle>
            <a:lvl1pPr>
              <a:buFont typeface="+mj-lt"/>
              <a:buNone/>
              <a:defRPr sz="2058" b="1" i="0" baseline="0">
                <a:solidFill>
                  <a:srgbClr val="0E32E7"/>
                </a:solidFill>
                <a:latin typeface="Comic Sans MS" panose="030F0902030302020204" pitchFamily="66" charset="0"/>
              </a:defRPr>
            </a:lvl1pPr>
          </a:lstStyle>
          <a:p>
            <a:r>
              <a:rPr lang="en-US" dirty="0"/>
              <a:t>‹nr.› WWW.GREENKARTING.NL LES X</a:t>
            </a:r>
            <a:endParaRPr lang="en-US" sz="2058" dirty="0"/>
          </a:p>
        </p:txBody>
      </p:sp>
      <p:grpSp>
        <p:nvGrpSpPr>
          <p:cNvPr id="7" name="Group 8">
            <a:extLst>
              <a:ext uri="{FF2B5EF4-FFF2-40B4-BE49-F238E27FC236}">
                <a16:creationId xmlns:a16="http://schemas.microsoft.com/office/drawing/2014/main" id="{1B724D03-C98D-5C75-F265-F3B46648BC3E}"/>
              </a:ext>
            </a:extLst>
          </p:cNvPr>
          <p:cNvGrpSpPr/>
          <p:nvPr/>
        </p:nvGrpSpPr>
        <p:grpSpPr>
          <a:xfrm>
            <a:off x="926124" y="8452060"/>
            <a:ext cx="4699084" cy="1277051"/>
            <a:chOff x="0" y="0"/>
            <a:chExt cx="4792868" cy="1829960"/>
          </a:xfrm>
        </p:grpSpPr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FF361779-F7E0-3917-EF2F-02F119E8BF7B}"/>
                </a:ext>
              </a:extLst>
            </p:cNvPr>
            <p:cNvSpPr/>
            <p:nvPr/>
          </p:nvSpPr>
          <p:spPr>
            <a:xfrm>
              <a:off x="0" y="0"/>
              <a:ext cx="4792853" cy="1829943"/>
            </a:xfrm>
            <a:custGeom>
              <a:avLst/>
              <a:gdLst/>
              <a:ahLst/>
              <a:cxnLst/>
              <a:rect l="l" t="t" r="r" b="b"/>
              <a:pathLst>
                <a:path w="4792853" h="1829943">
                  <a:moveTo>
                    <a:pt x="0" y="0"/>
                  </a:moveTo>
                  <a:lnTo>
                    <a:pt x="4792853" y="0"/>
                  </a:lnTo>
                  <a:lnTo>
                    <a:pt x="4792853" y="1829943"/>
                  </a:lnTo>
                  <a:lnTo>
                    <a:pt x="0" y="18299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116" b="-117"/>
              </a:stretch>
            </a:blipFill>
          </p:spPr>
          <p:txBody>
            <a:bodyPr/>
            <a:lstStyle/>
            <a:p>
              <a:endParaRPr lang="nl-NL" sz="4643"/>
            </a:p>
          </p:txBody>
        </p:sp>
      </p:grpSp>
      <p:grpSp>
        <p:nvGrpSpPr>
          <p:cNvPr id="9" name="Group 10">
            <a:extLst>
              <a:ext uri="{FF2B5EF4-FFF2-40B4-BE49-F238E27FC236}">
                <a16:creationId xmlns:a16="http://schemas.microsoft.com/office/drawing/2014/main" id="{9D540E90-13B6-21A8-05F8-E0FECCA3EA0D}"/>
              </a:ext>
            </a:extLst>
          </p:cNvPr>
          <p:cNvGrpSpPr/>
          <p:nvPr/>
        </p:nvGrpSpPr>
        <p:grpSpPr>
          <a:xfrm>
            <a:off x="14260320" y="8452059"/>
            <a:ext cx="3003770" cy="1277041"/>
            <a:chOff x="0" y="0"/>
            <a:chExt cx="3546045" cy="1829960"/>
          </a:xfrm>
        </p:grpSpPr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CF8EF79A-20F5-7D08-2DC3-039E05CE5F97}"/>
                </a:ext>
              </a:extLst>
            </p:cNvPr>
            <p:cNvSpPr/>
            <p:nvPr/>
          </p:nvSpPr>
          <p:spPr>
            <a:xfrm>
              <a:off x="0" y="0"/>
              <a:ext cx="3546094" cy="1829943"/>
            </a:xfrm>
            <a:custGeom>
              <a:avLst/>
              <a:gdLst/>
              <a:ahLst/>
              <a:cxnLst/>
              <a:rect l="l" t="t" r="r" b="b"/>
              <a:pathLst>
                <a:path w="3546094" h="1829943">
                  <a:moveTo>
                    <a:pt x="0" y="0"/>
                  </a:moveTo>
                  <a:lnTo>
                    <a:pt x="3546094" y="0"/>
                  </a:lnTo>
                  <a:lnTo>
                    <a:pt x="3546094" y="1829943"/>
                  </a:lnTo>
                  <a:lnTo>
                    <a:pt x="0" y="18299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71" r="1" b="-72"/>
              </a:stretch>
            </a:blipFill>
          </p:spPr>
          <p:txBody>
            <a:bodyPr/>
            <a:lstStyle/>
            <a:p>
              <a:endParaRPr lang="nl-NL" sz="4643"/>
            </a:p>
          </p:txBody>
        </p:sp>
      </p:grpSp>
      <p:grpSp>
        <p:nvGrpSpPr>
          <p:cNvPr id="4" name="Group 8">
            <a:extLst>
              <a:ext uri="{FF2B5EF4-FFF2-40B4-BE49-F238E27FC236}">
                <a16:creationId xmlns:a16="http://schemas.microsoft.com/office/drawing/2014/main" id="{F7CE9C80-FE02-DC58-A165-F9DCC844ADE3}"/>
              </a:ext>
            </a:extLst>
          </p:cNvPr>
          <p:cNvGrpSpPr/>
          <p:nvPr userDrawn="1"/>
        </p:nvGrpSpPr>
        <p:grpSpPr>
          <a:xfrm>
            <a:off x="926124" y="8452060"/>
            <a:ext cx="4699084" cy="1277051"/>
            <a:chOff x="0" y="0"/>
            <a:chExt cx="4792868" cy="1829960"/>
          </a:xfrm>
        </p:grpSpPr>
        <p:sp>
          <p:nvSpPr>
            <p:cNvPr id="6" name="Freeform 9">
              <a:extLst>
                <a:ext uri="{FF2B5EF4-FFF2-40B4-BE49-F238E27FC236}">
                  <a16:creationId xmlns:a16="http://schemas.microsoft.com/office/drawing/2014/main" id="{DC79C64E-5E6C-2A5A-241D-6DFF437983CD}"/>
                </a:ext>
              </a:extLst>
            </p:cNvPr>
            <p:cNvSpPr/>
            <p:nvPr/>
          </p:nvSpPr>
          <p:spPr>
            <a:xfrm>
              <a:off x="0" y="0"/>
              <a:ext cx="4792853" cy="1829943"/>
            </a:xfrm>
            <a:custGeom>
              <a:avLst/>
              <a:gdLst/>
              <a:ahLst/>
              <a:cxnLst/>
              <a:rect l="l" t="t" r="r" b="b"/>
              <a:pathLst>
                <a:path w="4792853" h="1829943">
                  <a:moveTo>
                    <a:pt x="0" y="0"/>
                  </a:moveTo>
                  <a:lnTo>
                    <a:pt x="4792853" y="0"/>
                  </a:lnTo>
                  <a:lnTo>
                    <a:pt x="4792853" y="1829943"/>
                  </a:lnTo>
                  <a:lnTo>
                    <a:pt x="0" y="18299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116" b="-117"/>
              </a:stretch>
            </a:blipFill>
          </p:spPr>
          <p:txBody>
            <a:bodyPr/>
            <a:lstStyle/>
            <a:p>
              <a:endParaRPr lang="nl-NL" sz="4643"/>
            </a:p>
          </p:txBody>
        </p:sp>
      </p:grpSp>
      <p:grpSp>
        <p:nvGrpSpPr>
          <p:cNvPr id="12" name="Group 10">
            <a:extLst>
              <a:ext uri="{FF2B5EF4-FFF2-40B4-BE49-F238E27FC236}">
                <a16:creationId xmlns:a16="http://schemas.microsoft.com/office/drawing/2014/main" id="{9DB180DF-85CC-FD7C-642B-CBF7733F6C4B}"/>
              </a:ext>
            </a:extLst>
          </p:cNvPr>
          <p:cNvGrpSpPr/>
          <p:nvPr userDrawn="1"/>
        </p:nvGrpSpPr>
        <p:grpSpPr>
          <a:xfrm>
            <a:off x="14260320" y="8452059"/>
            <a:ext cx="3003770" cy="1277041"/>
            <a:chOff x="0" y="0"/>
            <a:chExt cx="3546045" cy="1829960"/>
          </a:xfrm>
        </p:grpSpPr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34228C3B-FF0B-64F9-9485-E509344BD762}"/>
                </a:ext>
              </a:extLst>
            </p:cNvPr>
            <p:cNvSpPr/>
            <p:nvPr/>
          </p:nvSpPr>
          <p:spPr>
            <a:xfrm>
              <a:off x="0" y="0"/>
              <a:ext cx="3546094" cy="1829943"/>
            </a:xfrm>
            <a:custGeom>
              <a:avLst/>
              <a:gdLst/>
              <a:ahLst/>
              <a:cxnLst/>
              <a:rect l="l" t="t" r="r" b="b"/>
              <a:pathLst>
                <a:path w="3546094" h="1829943">
                  <a:moveTo>
                    <a:pt x="0" y="0"/>
                  </a:moveTo>
                  <a:lnTo>
                    <a:pt x="3546094" y="0"/>
                  </a:lnTo>
                  <a:lnTo>
                    <a:pt x="3546094" y="1829943"/>
                  </a:lnTo>
                  <a:lnTo>
                    <a:pt x="0" y="18299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71" r="1" b="-72"/>
              </a:stretch>
            </a:blipFill>
          </p:spPr>
          <p:txBody>
            <a:bodyPr/>
            <a:lstStyle/>
            <a:p>
              <a:endParaRPr lang="nl-NL" sz="4643"/>
            </a:p>
          </p:txBody>
        </p:sp>
      </p:grpSp>
    </p:spTree>
    <p:extLst>
      <p:ext uri="{BB962C8B-B14F-4D97-AF65-F5344CB8AC3E}">
        <p14:creationId xmlns:p14="http://schemas.microsoft.com/office/powerpoint/2010/main" val="3783486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00033" y="1674725"/>
            <a:ext cx="16200597" cy="1008064"/>
          </a:xfrm>
        </p:spPr>
        <p:txBody>
          <a:bodyPr/>
          <a:lstStyle>
            <a:lvl1pPr>
              <a:defRPr sz="5292" b="1" i="0" baseline="0">
                <a:solidFill>
                  <a:srgbClr val="93CB00"/>
                </a:solidFill>
                <a:latin typeface="Comic Sans MS" panose="030F0902030302020204" pitchFamily="66" charset="0"/>
              </a:defRPr>
            </a:lvl1pPr>
          </a:lstStyle>
          <a:p>
            <a:r>
              <a:rPr lang="en-US" dirty="0"/>
              <a:t>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00033" y="4149127"/>
            <a:ext cx="16200597" cy="4855766"/>
          </a:xfrm>
        </p:spPr>
        <p:txBody>
          <a:bodyPr/>
          <a:lstStyle>
            <a:lvl1pPr>
              <a:buNone/>
              <a:defRPr sz="2646" b="1" i="0" baseline="0">
                <a:solidFill>
                  <a:srgbClr val="0E32E7"/>
                </a:solidFill>
                <a:latin typeface="Comic Sans MS" panose="030F0902030302020204" pitchFamily="66" charset="0"/>
              </a:defRPr>
            </a:lvl1pPr>
            <a:lvl2pPr>
              <a:defRPr sz="2352" b="1" i="0" baseline="0">
                <a:solidFill>
                  <a:srgbClr val="0E32E7"/>
                </a:solidFill>
                <a:latin typeface="Comic Sans MS" panose="030F0902030302020204" pitchFamily="66" charset="0"/>
              </a:defRPr>
            </a:lvl2pPr>
            <a:lvl3pPr>
              <a:defRPr sz="2352" b="1" i="0" baseline="0">
                <a:solidFill>
                  <a:srgbClr val="0E32E7"/>
                </a:solidFill>
                <a:latin typeface="Comic Sans MS" panose="030F0902030302020204" pitchFamily="66" charset="0"/>
              </a:defRPr>
            </a:lvl3pPr>
            <a:lvl4pPr>
              <a:defRPr sz="2352" b="1" i="0" baseline="0">
                <a:solidFill>
                  <a:srgbClr val="0E32E7"/>
                </a:solidFill>
                <a:latin typeface="Comic Sans MS" panose="030F0902030302020204" pitchFamily="66" charset="0"/>
              </a:defRPr>
            </a:lvl4pPr>
            <a:lvl5pPr>
              <a:defRPr sz="2352" b="1" i="0" baseline="0">
                <a:solidFill>
                  <a:srgbClr val="0E32E7"/>
                </a:solidFill>
                <a:latin typeface="Comic Sans MS" panose="030F0902030302020204" pitchFamily="66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48088" y="8573689"/>
            <a:ext cx="5589336" cy="1277039"/>
          </a:xfrm>
        </p:spPr>
        <p:txBody>
          <a:bodyPr/>
          <a:lstStyle>
            <a:lvl1pPr>
              <a:defRPr sz="2058"/>
            </a:lvl1pPr>
          </a:lstStyle>
          <a:p>
            <a:r>
              <a:rPr lang="en-US" b="1" dirty="0">
                <a:solidFill>
                  <a:srgbClr val="0E32E7"/>
                </a:solidFill>
              </a:rPr>
              <a:t>‹nr.› WWW.GREENKARTING.NL LES X</a:t>
            </a:r>
            <a:endParaRPr lang="en-US" dirty="0"/>
          </a:p>
        </p:txBody>
      </p:sp>
      <p:grpSp>
        <p:nvGrpSpPr>
          <p:cNvPr id="7" name="Group 8">
            <a:extLst>
              <a:ext uri="{FF2B5EF4-FFF2-40B4-BE49-F238E27FC236}">
                <a16:creationId xmlns:a16="http://schemas.microsoft.com/office/drawing/2014/main" id="{7B526BDE-2273-FADB-2FB0-9F4528413054}"/>
              </a:ext>
            </a:extLst>
          </p:cNvPr>
          <p:cNvGrpSpPr/>
          <p:nvPr/>
        </p:nvGrpSpPr>
        <p:grpSpPr>
          <a:xfrm>
            <a:off x="926124" y="8452060"/>
            <a:ext cx="4699084" cy="1277051"/>
            <a:chOff x="0" y="0"/>
            <a:chExt cx="4792868" cy="1829960"/>
          </a:xfrm>
        </p:grpSpPr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6818AB8C-6D74-13F1-F82E-E25BAE9E703B}"/>
                </a:ext>
              </a:extLst>
            </p:cNvPr>
            <p:cNvSpPr/>
            <p:nvPr/>
          </p:nvSpPr>
          <p:spPr>
            <a:xfrm>
              <a:off x="0" y="0"/>
              <a:ext cx="4792853" cy="1829943"/>
            </a:xfrm>
            <a:custGeom>
              <a:avLst/>
              <a:gdLst/>
              <a:ahLst/>
              <a:cxnLst/>
              <a:rect l="l" t="t" r="r" b="b"/>
              <a:pathLst>
                <a:path w="4792853" h="1829943">
                  <a:moveTo>
                    <a:pt x="0" y="0"/>
                  </a:moveTo>
                  <a:lnTo>
                    <a:pt x="4792853" y="0"/>
                  </a:lnTo>
                  <a:lnTo>
                    <a:pt x="4792853" y="1829943"/>
                  </a:lnTo>
                  <a:lnTo>
                    <a:pt x="0" y="18299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116" b="-117"/>
              </a:stretch>
            </a:blipFill>
          </p:spPr>
          <p:txBody>
            <a:bodyPr/>
            <a:lstStyle/>
            <a:p>
              <a:endParaRPr lang="nl-NL" sz="4643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583C83B-CA95-05FA-90E0-72B90685E3A5}"/>
              </a:ext>
            </a:extLst>
          </p:cNvPr>
          <p:cNvGrpSpPr/>
          <p:nvPr/>
        </p:nvGrpSpPr>
        <p:grpSpPr>
          <a:xfrm>
            <a:off x="14260320" y="8452059"/>
            <a:ext cx="3003770" cy="1277041"/>
            <a:chOff x="0" y="0"/>
            <a:chExt cx="3546045" cy="1829960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34DB7527-F639-5CDC-70E3-4FC2C48D338C}"/>
                </a:ext>
              </a:extLst>
            </p:cNvPr>
            <p:cNvSpPr/>
            <p:nvPr/>
          </p:nvSpPr>
          <p:spPr>
            <a:xfrm>
              <a:off x="0" y="0"/>
              <a:ext cx="3546094" cy="1829943"/>
            </a:xfrm>
            <a:custGeom>
              <a:avLst/>
              <a:gdLst/>
              <a:ahLst/>
              <a:cxnLst/>
              <a:rect l="l" t="t" r="r" b="b"/>
              <a:pathLst>
                <a:path w="3546094" h="1829943">
                  <a:moveTo>
                    <a:pt x="0" y="0"/>
                  </a:moveTo>
                  <a:lnTo>
                    <a:pt x="3546094" y="0"/>
                  </a:lnTo>
                  <a:lnTo>
                    <a:pt x="3546094" y="1829943"/>
                  </a:lnTo>
                  <a:lnTo>
                    <a:pt x="0" y="18299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71" r="1" b="-72"/>
              </a:stretch>
            </a:blipFill>
          </p:spPr>
          <p:txBody>
            <a:bodyPr/>
            <a:lstStyle/>
            <a:p>
              <a:endParaRPr lang="nl-NL" sz="4643"/>
            </a:p>
          </p:txBody>
        </p:sp>
      </p:grpSp>
    </p:spTree>
    <p:extLst>
      <p:ext uri="{BB962C8B-B14F-4D97-AF65-F5344CB8AC3E}">
        <p14:creationId xmlns:p14="http://schemas.microsoft.com/office/powerpoint/2010/main" val="929570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108957" y="8768448"/>
            <a:ext cx="5700210" cy="536700"/>
          </a:xfrm>
        </p:spPr>
        <p:txBody>
          <a:bodyPr/>
          <a:lstStyle/>
          <a:p>
            <a:r>
              <a:rPr lang="en-US" b="1" dirty="0">
                <a:solidFill>
                  <a:srgbClr val="0E32E7"/>
                </a:solidFill>
              </a:rPr>
              <a:t>‹nr.› WWW.GREENKARTING.NL LES X</a:t>
            </a:r>
            <a:endParaRPr lang="en-US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9D18E33-4E9D-DEFC-8F53-79A939453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08957" y="6801177"/>
            <a:ext cx="4050149" cy="536700"/>
          </a:xfrm>
        </p:spPr>
        <p:txBody>
          <a:bodyPr/>
          <a:lstStyle/>
          <a:p>
            <a:fld id="{ADF5C9F2-7706-FC47-91ED-4B4B75C8FB30}" type="slidenum">
              <a:rPr lang="nl-NL" smtClean="0"/>
              <a:pPr/>
              <a:t>‹nr.›</a:t>
            </a:fld>
            <a:endParaRPr lang="nl-NL" dirty="0"/>
          </a:p>
          <a:p>
            <a:r>
              <a:rPr lang="en-US" b="1" dirty="0">
                <a:solidFill>
                  <a:srgbClr val="0E32E7"/>
                </a:solidFill>
              </a:rPr>
              <a:t>‹nr.› WWW.GREENKARTING.NL LES 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048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00033" y="1674725"/>
            <a:ext cx="16200597" cy="1008064"/>
          </a:xfrm>
        </p:spPr>
        <p:txBody>
          <a:bodyPr/>
          <a:lstStyle>
            <a:lvl1pPr>
              <a:defRPr sz="5292" b="1" i="0" baseline="0">
                <a:solidFill>
                  <a:srgbClr val="93CB00"/>
                </a:solidFill>
                <a:latin typeface="Comic Sans MS" panose="030F0902030302020204" pitchFamily="66" charset="0"/>
              </a:defRPr>
            </a:lvl1pPr>
          </a:lstStyle>
          <a:p>
            <a:r>
              <a:rPr lang="en-US" dirty="0"/>
              <a:t>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00033" y="4149127"/>
            <a:ext cx="16200597" cy="4855766"/>
          </a:xfrm>
        </p:spPr>
        <p:txBody>
          <a:bodyPr/>
          <a:lstStyle>
            <a:lvl1pPr>
              <a:buNone/>
              <a:defRPr sz="2646" b="1" i="0" baseline="0">
                <a:solidFill>
                  <a:srgbClr val="0E32E7"/>
                </a:solidFill>
                <a:latin typeface="Comic Sans MS" panose="030F0902030302020204" pitchFamily="66" charset="0"/>
              </a:defRPr>
            </a:lvl1pPr>
            <a:lvl2pPr>
              <a:defRPr sz="2352" b="1" i="0" baseline="0">
                <a:solidFill>
                  <a:srgbClr val="0E32E7"/>
                </a:solidFill>
                <a:latin typeface="Comic Sans MS" panose="030F0902030302020204" pitchFamily="66" charset="0"/>
              </a:defRPr>
            </a:lvl2pPr>
            <a:lvl3pPr>
              <a:defRPr sz="2352" b="1" i="0" baseline="0">
                <a:solidFill>
                  <a:srgbClr val="0E32E7"/>
                </a:solidFill>
                <a:latin typeface="Comic Sans MS" panose="030F0902030302020204" pitchFamily="66" charset="0"/>
              </a:defRPr>
            </a:lvl3pPr>
            <a:lvl4pPr>
              <a:defRPr sz="2352" b="1" i="0" baseline="0">
                <a:solidFill>
                  <a:srgbClr val="0E32E7"/>
                </a:solidFill>
                <a:latin typeface="Comic Sans MS" panose="030F0902030302020204" pitchFamily="66" charset="0"/>
              </a:defRPr>
            </a:lvl4pPr>
            <a:lvl5pPr>
              <a:defRPr sz="2352" b="1" i="0" baseline="0">
                <a:solidFill>
                  <a:srgbClr val="0E32E7"/>
                </a:solidFill>
                <a:latin typeface="Comic Sans MS" panose="030F0902030302020204" pitchFamily="66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48088" y="8559081"/>
            <a:ext cx="5589336" cy="1277039"/>
          </a:xfrm>
        </p:spPr>
        <p:txBody>
          <a:bodyPr/>
          <a:lstStyle>
            <a:lvl1pPr>
              <a:defRPr sz="2058"/>
            </a:lvl1pPr>
          </a:lstStyle>
          <a:p>
            <a:fld id="{B53BD5E0-2514-6E40-B4FD-8834FA52145D}" type="slidenum">
              <a:rPr lang="en-US" b="1" smtClean="0">
                <a:solidFill>
                  <a:srgbClr val="0E32E7"/>
                </a:solidFill>
                <a:latin typeface="Comic Sans MS" panose="030F0902030302020204" pitchFamily="66" charset="0"/>
              </a:rPr>
              <a:pPr/>
              <a:t>‹nr.›</a:t>
            </a:fld>
            <a:endParaRPr lang="en-US" b="1" dirty="0">
              <a:solidFill>
                <a:srgbClr val="0E32E7"/>
              </a:solidFill>
              <a:latin typeface="Comic Sans MS" panose="030F0902030302020204" pitchFamily="66" charset="0"/>
            </a:endParaRPr>
          </a:p>
          <a:p>
            <a:r>
              <a:rPr lang="en-US" b="1" dirty="0">
                <a:solidFill>
                  <a:srgbClr val="0A30E7"/>
                </a:solidFill>
                <a:latin typeface="Comic Sans MS" panose="030F0902030302020204" pitchFamily="66" charset="0"/>
                <a:ea typeface="Comic Sans"/>
                <a:cs typeface="Comic Sans"/>
                <a:sym typeface="Comic Sans"/>
              </a:rPr>
              <a:t>WWW.GREENKARTING.NL</a:t>
            </a:r>
          </a:p>
          <a:p>
            <a:r>
              <a:rPr lang="en-US" b="1" dirty="0">
                <a:solidFill>
                  <a:srgbClr val="0E32E7"/>
                </a:solidFill>
                <a:latin typeface="Comic Sans MS" panose="030F0902030302020204" pitchFamily="66" charset="0"/>
                <a:ea typeface="Avenir"/>
                <a:cs typeface="Avenir"/>
                <a:sym typeface="Avenir"/>
              </a:rPr>
              <a:t>LES X</a:t>
            </a:r>
            <a:endParaRPr lang="en-US" b="1" dirty="0">
              <a:solidFill>
                <a:srgbClr val="0A30E7"/>
              </a:solidFill>
              <a:latin typeface="Comic Sans MS" panose="030F0902030302020204" pitchFamily="66" charset="0"/>
              <a:ea typeface="Comic Sans"/>
              <a:cs typeface="Comic Sans"/>
              <a:sym typeface="Comic Sans"/>
            </a:endParaRPr>
          </a:p>
        </p:txBody>
      </p:sp>
      <p:grpSp>
        <p:nvGrpSpPr>
          <p:cNvPr id="7" name="Group 8">
            <a:extLst>
              <a:ext uri="{FF2B5EF4-FFF2-40B4-BE49-F238E27FC236}">
                <a16:creationId xmlns:a16="http://schemas.microsoft.com/office/drawing/2014/main" id="{7B526BDE-2273-FADB-2FB0-9F4528413054}"/>
              </a:ext>
            </a:extLst>
          </p:cNvPr>
          <p:cNvGrpSpPr/>
          <p:nvPr userDrawn="1"/>
        </p:nvGrpSpPr>
        <p:grpSpPr>
          <a:xfrm>
            <a:off x="926124" y="8452060"/>
            <a:ext cx="4699084" cy="1277051"/>
            <a:chOff x="0" y="0"/>
            <a:chExt cx="4792868" cy="1829960"/>
          </a:xfrm>
        </p:grpSpPr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6818AB8C-6D74-13F1-F82E-E25BAE9E703B}"/>
                </a:ext>
              </a:extLst>
            </p:cNvPr>
            <p:cNvSpPr/>
            <p:nvPr/>
          </p:nvSpPr>
          <p:spPr>
            <a:xfrm>
              <a:off x="0" y="0"/>
              <a:ext cx="4792853" cy="1829943"/>
            </a:xfrm>
            <a:custGeom>
              <a:avLst/>
              <a:gdLst/>
              <a:ahLst/>
              <a:cxnLst/>
              <a:rect l="l" t="t" r="r" b="b"/>
              <a:pathLst>
                <a:path w="4792853" h="1829943">
                  <a:moveTo>
                    <a:pt x="0" y="0"/>
                  </a:moveTo>
                  <a:lnTo>
                    <a:pt x="4792853" y="0"/>
                  </a:lnTo>
                  <a:lnTo>
                    <a:pt x="4792853" y="1829943"/>
                  </a:lnTo>
                  <a:lnTo>
                    <a:pt x="0" y="18299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116" b="-117"/>
              </a:stretch>
            </a:blipFill>
          </p:spPr>
          <p:txBody>
            <a:bodyPr/>
            <a:lstStyle/>
            <a:p>
              <a:endParaRPr lang="nl-NL" sz="4643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583C83B-CA95-05FA-90E0-72B90685E3A5}"/>
              </a:ext>
            </a:extLst>
          </p:cNvPr>
          <p:cNvGrpSpPr/>
          <p:nvPr userDrawn="1"/>
        </p:nvGrpSpPr>
        <p:grpSpPr>
          <a:xfrm>
            <a:off x="14260320" y="8452059"/>
            <a:ext cx="3003770" cy="1277041"/>
            <a:chOff x="0" y="0"/>
            <a:chExt cx="3546045" cy="1829960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34DB7527-F639-5CDC-70E3-4FC2C48D338C}"/>
                </a:ext>
              </a:extLst>
            </p:cNvPr>
            <p:cNvSpPr/>
            <p:nvPr/>
          </p:nvSpPr>
          <p:spPr>
            <a:xfrm>
              <a:off x="0" y="0"/>
              <a:ext cx="3546094" cy="1829943"/>
            </a:xfrm>
            <a:custGeom>
              <a:avLst/>
              <a:gdLst/>
              <a:ahLst/>
              <a:cxnLst/>
              <a:rect l="l" t="t" r="r" b="b"/>
              <a:pathLst>
                <a:path w="3546094" h="1829943">
                  <a:moveTo>
                    <a:pt x="0" y="0"/>
                  </a:moveTo>
                  <a:lnTo>
                    <a:pt x="3546094" y="0"/>
                  </a:lnTo>
                  <a:lnTo>
                    <a:pt x="3546094" y="1829943"/>
                  </a:lnTo>
                  <a:lnTo>
                    <a:pt x="0" y="18299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71" r="1" b="-72"/>
              </a:stretch>
            </a:blipFill>
          </p:spPr>
          <p:txBody>
            <a:bodyPr/>
            <a:lstStyle/>
            <a:p>
              <a:endParaRPr lang="nl-NL" sz="4643"/>
            </a:p>
          </p:txBody>
        </p:sp>
      </p:grpSp>
    </p:spTree>
    <p:extLst>
      <p:ext uri="{BB962C8B-B14F-4D97-AF65-F5344CB8AC3E}">
        <p14:creationId xmlns:p14="http://schemas.microsoft.com/office/powerpoint/2010/main" val="23230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0033" y="403693"/>
            <a:ext cx="16200597" cy="1680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Greenkarting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033" y="2352146"/>
            <a:ext cx="16200597" cy="66527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50227" y="8943764"/>
            <a:ext cx="5700210" cy="53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58" cap="all" baseline="0">
                <a:solidFill>
                  <a:schemeClr val="tx1">
                    <a:tint val="75000"/>
                  </a:schemeClr>
                </a:solidFill>
                <a:latin typeface="Comic Sans MS" panose="030F0902030302020204" pitchFamily="66" charset="0"/>
              </a:defRPr>
            </a:lvl1pPr>
          </a:lstStyle>
          <a:p>
            <a:r>
              <a:rPr lang="en-US" b="1">
                <a:solidFill>
                  <a:srgbClr val="0E32E7"/>
                </a:solidFill>
              </a:rPr>
              <a:t>‹nr.› WWW.GREENKARTING.NL LES X</a:t>
            </a:r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C023791-0A4D-E397-DD5D-C2D12F6A12E5}"/>
              </a:ext>
            </a:extLst>
          </p:cNvPr>
          <p:cNvGrpSpPr/>
          <p:nvPr/>
        </p:nvGrpSpPr>
        <p:grpSpPr>
          <a:xfrm>
            <a:off x="926124" y="8452060"/>
            <a:ext cx="4699084" cy="1277051"/>
            <a:chOff x="0" y="0"/>
            <a:chExt cx="4792868" cy="1829960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25F76E7E-22FC-6534-F028-644FA772C470}"/>
                </a:ext>
              </a:extLst>
            </p:cNvPr>
            <p:cNvSpPr/>
            <p:nvPr/>
          </p:nvSpPr>
          <p:spPr>
            <a:xfrm>
              <a:off x="0" y="0"/>
              <a:ext cx="4792853" cy="1829943"/>
            </a:xfrm>
            <a:custGeom>
              <a:avLst/>
              <a:gdLst/>
              <a:ahLst/>
              <a:cxnLst/>
              <a:rect l="l" t="t" r="r" b="b"/>
              <a:pathLst>
                <a:path w="4792853" h="1829943">
                  <a:moveTo>
                    <a:pt x="0" y="0"/>
                  </a:moveTo>
                  <a:lnTo>
                    <a:pt x="4792853" y="0"/>
                  </a:lnTo>
                  <a:lnTo>
                    <a:pt x="4792853" y="1829943"/>
                  </a:lnTo>
                  <a:lnTo>
                    <a:pt x="0" y="18299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t="-116" b="-117"/>
              </a:stretch>
            </a:blipFill>
          </p:spPr>
          <p:txBody>
            <a:bodyPr/>
            <a:lstStyle/>
            <a:p>
              <a:endParaRPr lang="nl-NL" sz="4643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5E63906-135C-0AB6-1B23-27AC00762F2D}"/>
              </a:ext>
            </a:extLst>
          </p:cNvPr>
          <p:cNvGrpSpPr/>
          <p:nvPr/>
        </p:nvGrpSpPr>
        <p:grpSpPr>
          <a:xfrm>
            <a:off x="14260320" y="8452059"/>
            <a:ext cx="3003770" cy="1277041"/>
            <a:chOff x="0" y="0"/>
            <a:chExt cx="3546045" cy="1829960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40B92F1B-2E85-871B-FADD-A65A7377DB95}"/>
                </a:ext>
              </a:extLst>
            </p:cNvPr>
            <p:cNvSpPr/>
            <p:nvPr/>
          </p:nvSpPr>
          <p:spPr>
            <a:xfrm>
              <a:off x="0" y="0"/>
              <a:ext cx="3546094" cy="1829943"/>
            </a:xfrm>
            <a:custGeom>
              <a:avLst/>
              <a:gdLst/>
              <a:ahLst/>
              <a:cxnLst/>
              <a:rect l="l" t="t" r="r" b="b"/>
              <a:pathLst>
                <a:path w="3546094" h="1829943">
                  <a:moveTo>
                    <a:pt x="0" y="0"/>
                  </a:moveTo>
                  <a:lnTo>
                    <a:pt x="3546094" y="0"/>
                  </a:lnTo>
                  <a:lnTo>
                    <a:pt x="3546094" y="1829943"/>
                  </a:lnTo>
                  <a:lnTo>
                    <a:pt x="0" y="18299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t="-71" r="1" b="-72"/>
              </a:stretch>
            </a:blipFill>
          </p:spPr>
          <p:txBody>
            <a:bodyPr/>
            <a:lstStyle/>
            <a:p>
              <a:endParaRPr lang="nl-NL" sz="4643"/>
            </a:p>
          </p:txBody>
        </p:sp>
      </p:grp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0702A45-08E9-FAC1-A935-EDF509C3B8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06860" y="7682858"/>
            <a:ext cx="4050149" cy="53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64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DF5C9F2-7706-FC47-91ED-4B4B75C8FB30}" type="slidenum">
              <a:rPr lang="nl-NL" smtClean="0"/>
              <a:t>‹nr.›</a:t>
            </a:fld>
            <a:endParaRPr lang="nl-NL"/>
          </a:p>
        </p:txBody>
      </p:sp>
      <p:grpSp>
        <p:nvGrpSpPr>
          <p:cNvPr id="6" name="Group 8">
            <a:extLst>
              <a:ext uri="{FF2B5EF4-FFF2-40B4-BE49-F238E27FC236}">
                <a16:creationId xmlns:a16="http://schemas.microsoft.com/office/drawing/2014/main" id="{A8371CF3-4CA5-AFF3-CB76-FAA403640F11}"/>
              </a:ext>
            </a:extLst>
          </p:cNvPr>
          <p:cNvGrpSpPr/>
          <p:nvPr userDrawn="1"/>
        </p:nvGrpSpPr>
        <p:grpSpPr>
          <a:xfrm>
            <a:off x="926124" y="8452060"/>
            <a:ext cx="4699084" cy="1277051"/>
            <a:chOff x="0" y="0"/>
            <a:chExt cx="4792868" cy="1829960"/>
          </a:xfrm>
        </p:grpSpPr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445B13AD-7C82-71EC-33B5-9FDD068CD82F}"/>
                </a:ext>
              </a:extLst>
            </p:cNvPr>
            <p:cNvSpPr/>
            <p:nvPr/>
          </p:nvSpPr>
          <p:spPr>
            <a:xfrm>
              <a:off x="0" y="0"/>
              <a:ext cx="4792853" cy="1829943"/>
            </a:xfrm>
            <a:custGeom>
              <a:avLst/>
              <a:gdLst/>
              <a:ahLst/>
              <a:cxnLst/>
              <a:rect l="l" t="t" r="r" b="b"/>
              <a:pathLst>
                <a:path w="4792853" h="1829943">
                  <a:moveTo>
                    <a:pt x="0" y="0"/>
                  </a:moveTo>
                  <a:lnTo>
                    <a:pt x="4792853" y="0"/>
                  </a:lnTo>
                  <a:lnTo>
                    <a:pt x="4792853" y="1829943"/>
                  </a:lnTo>
                  <a:lnTo>
                    <a:pt x="0" y="18299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t="-116" b="-117"/>
              </a:stretch>
            </a:blipFill>
          </p:spPr>
          <p:txBody>
            <a:bodyPr/>
            <a:lstStyle/>
            <a:p>
              <a:endParaRPr lang="nl-NL" sz="4643"/>
            </a:p>
          </p:txBody>
        </p:sp>
      </p:grpSp>
      <p:grpSp>
        <p:nvGrpSpPr>
          <p:cNvPr id="8" name="Group 10">
            <a:extLst>
              <a:ext uri="{FF2B5EF4-FFF2-40B4-BE49-F238E27FC236}">
                <a16:creationId xmlns:a16="http://schemas.microsoft.com/office/drawing/2014/main" id="{72049D6F-464A-FC1C-D95E-39985D607719}"/>
              </a:ext>
            </a:extLst>
          </p:cNvPr>
          <p:cNvGrpSpPr/>
          <p:nvPr userDrawn="1"/>
        </p:nvGrpSpPr>
        <p:grpSpPr>
          <a:xfrm>
            <a:off x="14260320" y="8452059"/>
            <a:ext cx="3003770" cy="1277041"/>
            <a:chOff x="0" y="0"/>
            <a:chExt cx="3546045" cy="1829960"/>
          </a:xfrm>
        </p:grpSpPr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AF975930-8020-FED0-B188-CD9AA7065F82}"/>
                </a:ext>
              </a:extLst>
            </p:cNvPr>
            <p:cNvSpPr/>
            <p:nvPr/>
          </p:nvSpPr>
          <p:spPr>
            <a:xfrm>
              <a:off x="0" y="0"/>
              <a:ext cx="3546094" cy="1829943"/>
            </a:xfrm>
            <a:custGeom>
              <a:avLst/>
              <a:gdLst/>
              <a:ahLst/>
              <a:cxnLst/>
              <a:rect l="l" t="t" r="r" b="b"/>
              <a:pathLst>
                <a:path w="3546094" h="1829943">
                  <a:moveTo>
                    <a:pt x="0" y="0"/>
                  </a:moveTo>
                  <a:lnTo>
                    <a:pt x="3546094" y="0"/>
                  </a:lnTo>
                  <a:lnTo>
                    <a:pt x="3546094" y="1829943"/>
                  </a:lnTo>
                  <a:lnTo>
                    <a:pt x="0" y="18299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t="-71" r="1" b="-72"/>
              </a:stretch>
            </a:blipFill>
          </p:spPr>
          <p:txBody>
            <a:bodyPr/>
            <a:lstStyle/>
            <a:p>
              <a:endParaRPr lang="nl-NL" sz="4643"/>
            </a:p>
          </p:txBody>
        </p:sp>
      </p:grpSp>
    </p:spTree>
    <p:extLst>
      <p:ext uri="{BB962C8B-B14F-4D97-AF65-F5344CB8AC3E}">
        <p14:creationId xmlns:p14="http://schemas.microsoft.com/office/powerpoint/2010/main" val="3469627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dt="0"/>
  <p:txStyles>
    <p:titleStyle>
      <a:lvl1pPr algn="ctr" defTabSz="672038" rtl="0" eaLnBrk="1" latinLnBrk="0" hangingPunct="1">
        <a:spcBef>
          <a:spcPct val="0"/>
        </a:spcBef>
        <a:buNone/>
        <a:defRPr sz="6468" b="1" i="0" kern="1200" baseline="0">
          <a:solidFill>
            <a:srgbClr val="93CB00"/>
          </a:solidFill>
          <a:latin typeface="Montserrat" pitchFamily="2" charset="77"/>
          <a:ea typeface="+mj-ea"/>
          <a:cs typeface="+mj-cs"/>
        </a:defRPr>
      </a:lvl1pPr>
    </p:titleStyle>
    <p:bodyStyle>
      <a:lvl1pPr marL="504029" indent="-504029" algn="l" defTabSz="672038" rtl="0" eaLnBrk="1" latinLnBrk="0" hangingPunct="1">
        <a:spcBef>
          <a:spcPct val="20000"/>
        </a:spcBef>
        <a:buFont typeface="Arial"/>
        <a:buChar char="•"/>
        <a:defRPr sz="4704" kern="1200" baseline="0">
          <a:solidFill>
            <a:srgbClr val="0E32E7"/>
          </a:solidFill>
          <a:latin typeface="Comic Sans MS" panose="030F0902030302020204" pitchFamily="66" charset="0"/>
          <a:ea typeface="+mn-ea"/>
          <a:cs typeface="+mn-cs"/>
        </a:defRPr>
      </a:lvl1pPr>
      <a:lvl2pPr marL="1092062" indent="-420024" algn="l" defTabSz="672038" rtl="0" eaLnBrk="1" latinLnBrk="0" hangingPunct="1">
        <a:spcBef>
          <a:spcPct val="20000"/>
        </a:spcBef>
        <a:buFont typeface="Arial"/>
        <a:buChar char="–"/>
        <a:defRPr sz="4116" kern="1200" baseline="0">
          <a:solidFill>
            <a:srgbClr val="0E32E7"/>
          </a:solidFill>
          <a:latin typeface="Comic Sans MS" panose="030F0902030302020204" pitchFamily="66" charset="0"/>
          <a:ea typeface="+mn-ea"/>
          <a:cs typeface="+mn-cs"/>
        </a:defRPr>
      </a:lvl2pPr>
      <a:lvl3pPr marL="1680096" indent="-336019" algn="l" defTabSz="672038" rtl="0" eaLnBrk="1" latinLnBrk="0" hangingPunct="1">
        <a:spcBef>
          <a:spcPct val="20000"/>
        </a:spcBef>
        <a:buFont typeface="Arial"/>
        <a:buChar char="•"/>
        <a:defRPr sz="3528" kern="1200" baseline="0">
          <a:solidFill>
            <a:srgbClr val="0E32E7"/>
          </a:solidFill>
          <a:latin typeface="Comic Sans MS" panose="030F0902030302020204" pitchFamily="66" charset="0"/>
          <a:ea typeface="+mn-ea"/>
          <a:cs typeface="+mn-cs"/>
        </a:defRPr>
      </a:lvl3pPr>
      <a:lvl4pPr marL="2352134" indent="-336019" algn="l" defTabSz="672038" rtl="0" eaLnBrk="1" latinLnBrk="0" hangingPunct="1">
        <a:spcBef>
          <a:spcPct val="20000"/>
        </a:spcBef>
        <a:buFont typeface="Arial"/>
        <a:buChar char="–"/>
        <a:defRPr sz="2940" kern="1200" baseline="0">
          <a:solidFill>
            <a:srgbClr val="0E32E7"/>
          </a:solidFill>
          <a:latin typeface="Comic Sans MS" panose="030F0902030302020204" pitchFamily="66" charset="0"/>
          <a:ea typeface="+mn-ea"/>
          <a:cs typeface="+mn-cs"/>
        </a:defRPr>
      </a:lvl4pPr>
      <a:lvl5pPr marL="3024172" indent="-336019" algn="l" defTabSz="672038" rtl="0" eaLnBrk="1" latinLnBrk="0" hangingPunct="1">
        <a:spcBef>
          <a:spcPct val="20000"/>
        </a:spcBef>
        <a:buFont typeface="Arial"/>
        <a:buChar char="»"/>
        <a:defRPr sz="2940" kern="1200" baseline="0">
          <a:solidFill>
            <a:srgbClr val="0E32E7"/>
          </a:solidFill>
          <a:latin typeface="Comic Sans MS" panose="030F0902030302020204" pitchFamily="66" charset="0"/>
          <a:ea typeface="+mn-ea"/>
          <a:cs typeface="+mn-cs"/>
        </a:defRPr>
      </a:lvl5pPr>
      <a:lvl6pPr marL="3696211" indent="-336019" algn="l" defTabSz="672038" rtl="0" eaLnBrk="1" latinLnBrk="0" hangingPunct="1">
        <a:spcBef>
          <a:spcPct val="20000"/>
        </a:spcBef>
        <a:buFont typeface="Arial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6pPr>
      <a:lvl7pPr marL="4368249" indent="-336019" algn="l" defTabSz="672038" rtl="0" eaLnBrk="1" latinLnBrk="0" hangingPunct="1">
        <a:spcBef>
          <a:spcPct val="20000"/>
        </a:spcBef>
        <a:buFont typeface="Arial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7pPr>
      <a:lvl8pPr marL="5040287" indent="-336019" algn="l" defTabSz="672038" rtl="0" eaLnBrk="1" latinLnBrk="0" hangingPunct="1">
        <a:spcBef>
          <a:spcPct val="20000"/>
        </a:spcBef>
        <a:buFont typeface="Arial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8pPr>
      <a:lvl9pPr marL="5712325" indent="-336019" algn="l" defTabSz="672038" rtl="0" eaLnBrk="1" latinLnBrk="0" hangingPunct="1">
        <a:spcBef>
          <a:spcPct val="20000"/>
        </a:spcBef>
        <a:buFont typeface="Arial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72038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1pPr>
      <a:lvl2pPr marL="672038" algn="l" defTabSz="672038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344077" algn="l" defTabSz="672038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3pPr>
      <a:lvl4pPr marL="2016115" algn="l" defTabSz="672038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4pPr>
      <a:lvl5pPr marL="2688153" algn="l" defTabSz="672038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5pPr>
      <a:lvl6pPr marL="3360191" algn="l" defTabSz="672038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6pPr>
      <a:lvl7pPr marL="4032230" algn="l" defTabSz="672038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7pPr>
      <a:lvl8pPr marL="4704268" algn="l" defTabSz="672038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8pPr>
      <a:lvl9pPr marL="5376306" algn="l" defTabSz="672038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51956" y="2688167"/>
            <a:ext cx="12096750" cy="25351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6000" b="1">
                <a:solidFill>
                  <a:srgbClr val="94CB00"/>
                </a:solidFill>
              </a:defRPr>
            </a:pPr>
            <a:r>
              <a:rPr sz="7937" b="1" dirty="0">
                <a:latin typeface="Montserrat" pitchFamily="2" charset="77"/>
              </a:rPr>
              <a:t>AANTREKKELIJK MAKEN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03433" y="5645150"/>
            <a:ext cx="10593798" cy="6352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2400">
                <a:solidFill>
                  <a:srgbClr val="0A30E7"/>
                </a:solidFill>
              </a:defRPr>
            </a:pPr>
            <a:r>
              <a:rPr sz="3528"/>
              <a:t>Les 2: Jouw greenkart aantrekkelijk maken voor sponsors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035186" y="9408583"/>
            <a:ext cx="1282338" cy="31854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333333"/>
                </a:solidFill>
              </a:defRPr>
            </a:pPr>
            <a:r>
              <a:rPr sz="1470"/>
              <a:t>Pagina 1 van 8</a:t>
            </a:r>
          </a:p>
        </p:txBody>
      </p:sp>
      <p:sp>
        <p:nvSpPr>
          <p:cNvPr id="5" name="Tijdelijke aanduiding voor dianummer 5">
            <a:extLst>
              <a:ext uri="{FF2B5EF4-FFF2-40B4-BE49-F238E27FC236}">
                <a16:creationId xmlns:a16="http://schemas.microsoft.com/office/drawing/2014/main" id="{1DC4DFCA-E2E4-DEA3-10EA-884C2AB27FD3}"/>
              </a:ext>
            </a:extLst>
          </p:cNvPr>
          <p:cNvSpPr txBox="1">
            <a:spLocks/>
          </p:cNvSpPr>
          <p:nvPr/>
        </p:nvSpPr>
        <p:spPr>
          <a:xfrm>
            <a:off x="7432234" y="9074895"/>
            <a:ext cx="4480278" cy="536700"/>
          </a:xfrm>
          <a:prstGeom prst="rect">
            <a:avLst/>
          </a:prstGeom>
        </p:spPr>
        <p:txBody>
          <a:bodyPr vert="horz" lIns="134408" tIns="67204" rIns="134408" bIns="67204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58" dirty="0" err="1">
                <a:solidFill>
                  <a:srgbClr val="0E32E7"/>
                </a:solidFill>
                <a:latin typeface="Comic Sans MS" panose="030F0902030302020204" pitchFamily="66" charset="0"/>
              </a:rPr>
              <a:t>Pagina</a:t>
            </a:r>
            <a:r>
              <a:rPr lang="en-US" sz="2058" dirty="0">
                <a:solidFill>
                  <a:srgbClr val="0E32E7"/>
                </a:solidFill>
                <a:latin typeface="Comic Sans MS" panose="030F0902030302020204" pitchFamily="66" charset="0"/>
              </a:rPr>
              <a:t> </a:t>
            </a:r>
            <a:fld id="{C1FF6DA9-008F-8B48-92A6-B652298478BF}" type="slidenum">
              <a:rPr lang="en-US" sz="2058">
                <a:solidFill>
                  <a:srgbClr val="0E32E7"/>
                </a:solidFill>
                <a:latin typeface="Comic Sans MS" panose="030F0902030302020204" pitchFamily="66" charset="0"/>
              </a:rPr>
              <a:pPr algn="ctr"/>
              <a:t>1</a:t>
            </a:fld>
            <a:endParaRPr lang="en-US" sz="2058" dirty="0">
              <a:solidFill>
                <a:srgbClr val="0E32E7"/>
              </a:solidFill>
              <a:latin typeface="Comic Sans MS" panose="030F0902030302020204" pitchFamily="66" charset="0"/>
            </a:endParaRPr>
          </a:p>
          <a:p>
            <a:pPr algn="ctr"/>
            <a:r>
              <a:rPr lang="en-US" sz="2058" dirty="0">
                <a:solidFill>
                  <a:srgbClr val="0E32E7"/>
                </a:solidFill>
                <a:latin typeface="Comic Sans MS" panose="030F0902030302020204" pitchFamily="66" charset="0"/>
              </a:rPr>
              <a:t>WWW.GREENKARTING.NL </a:t>
            </a:r>
          </a:p>
          <a:p>
            <a:pPr algn="ctr"/>
            <a:r>
              <a:rPr lang="en-US" sz="2058" dirty="0">
                <a:solidFill>
                  <a:srgbClr val="0E32E7"/>
                </a:solidFill>
                <a:latin typeface="Comic Sans MS" panose="030F0902030302020204" pitchFamily="66" charset="0"/>
              </a:rPr>
              <a:t>LES2 TEAMIDENTITEIT</a:t>
            </a:r>
            <a:endParaRPr lang="en-US" sz="1764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26939" y="1608266"/>
            <a:ext cx="5309467" cy="81624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defRPr sz="4400" b="1">
                <a:solidFill>
                  <a:srgbClr val="94CB00"/>
                </a:solidFill>
              </a:defRPr>
            </a:pPr>
            <a:r>
              <a:rPr lang="nl-NL" sz="4704" b="1" dirty="0">
                <a:latin typeface="Comic Sans MS" panose="030F0902030302020204" pitchFamily="66" charset="0"/>
              </a:rPr>
              <a:t>SAMENVATTING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30163" y="2817940"/>
            <a:ext cx="8763938" cy="23187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882"/>
              </a:spcBef>
              <a:spcAft>
                <a:spcPts val="882"/>
              </a:spcAft>
              <a:defRPr sz="1800">
                <a:solidFill>
                  <a:srgbClr val="333333"/>
                </a:solidFill>
              </a:defRPr>
            </a:pPr>
            <a:r>
              <a:rPr sz="2646" dirty="0">
                <a:solidFill>
                  <a:srgbClr val="0E32E7"/>
                </a:solidFill>
                <a:latin typeface="Comic Sans MS"/>
              </a:rPr>
              <a:t>Sponsors </a:t>
            </a:r>
            <a:r>
              <a:rPr sz="2646" dirty="0" err="1">
                <a:solidFill>
                  <a:srgbClr val="0E32E7"/>
                </a:solidFill>
                <a:latin typeface="Comic Sans MS"/>
              </a:rPr>
              <a:t>zijn</a:t>
            </a:r>
            <a:r>
              <a:rPr sz="2646" dirty="0">
                <a:solidFill>
                  <a:srgbClr val="0E32E7"/>
                </a:solidFill>
                <a:latin typeface="Comic Sans MS"/>
              </a:rPr>
              <a:t> </a:t>
            </a:r>
            <a:r>
              <a:rPr sz="2646" dirty="0" err="1">
                <a:solidFill>
                  <a:srgbClr val="0E32E7"/>
                </a:solidFill>
                <a:latin typeface="Comic Sans MS"/>
              </a:rPr>
              <a:t>onmisbaar</a:t>
            </a:r>
            <a:r>
              <a:rPr sz="2646" dirty="0">
                <a:solidFill>
                  <a:srgbClr val="0E32E7"/>
                </a:solidFill>
                <a:latin typeface="Comic Sans MS"/>
              </a:rPr>
              <a:t> </a:t>
            </a:r>
            <a:r>
              <a:rPr sz="2646" dirty="0" err="1">
                <a:solidFill>
                  <a:srgbClr val="0E32E7"/>
                </a:solidFill>
                <a:latin typeface="Comic Sans MS"/>
              </a:rPr>
              <a:t>voor</a:t>
            </a:r>
            <a:r>
              <a:rPr sz="2646" dirty="0">
                <a:solidFill>
                  <a:srgbClr val="0E32E7"/>
                </a:solidFill>
                <a:latin typeface="Comic Sans MS"/>
              </a:rPr>
              <a:t> </a:t>
            </a:r>
            <a:r>
              <a:rPr sz="2646" dirty="0" err="1">
                <a:solidFill>
                  <a:srgbClr val="0E32E7"/>
                </a:solidFill>
                <a:latin typeface="Comic Sans MS"/>
              </a:rPr>
              <a:t>jouw</a:t>
            </a:r>
            <a:r>
              <a:rPr sz="2646" dirty="0">
                <a:solidFill>
                  <a:srgbClr val="0E32E7"/>
                </a:solidFill>
                <a:latin typeface="Comic Sans MS"/>
              </a:rPr>
              <a:t> project</a:t>
            </a:r>
          </a:p>
          <a:p>
            <a:pPr>
              <a:lnSpc>
                <a:spcPct val="150000"/>
              </a:lnSpc>
              <a:spcBef>
                <a:spcPts val="882"/>
              </a:spcBef>
              <a:spcAft>
                <a:spcPts val="882"/>
              </a:spcAft>
              <a:defRPr sz="1800">
                <a:solidFill>
                  <a:srgbClr val="333333"/>
                </a:solidFill>
              </a:defRPr>
            </a:pPr>
            <a:r>
              <a:rPr sz="2646" dirty="0" err="1">
                <a:solidFill>
                  <a:srgbClr val="0E32E7"/>
                </a:solidFill>
                <a:latin typeface="Comic Sans MS"/>
              </a:rPr>
              <a:t>Geef</a:t>
            </a:r>
            <a:r>
              <a:rPr sz="2646" dirty="0">
                <a:solidFill>
                  <a:srgbClr val="0E32E7"/>
                </a:solidFill>
                <a:latin typeface="Comic Sans MS"/>
              </a:rPr>
              <a:t> </a:t>
            </a:r>
            <a:r>
              <a:rPr sz="2646" dirty="0" err="1">
                <a:solidFill>
                  <a:srgbClr val="0E32E7"/>
                </a:solidFill>
                <a:latin typeface="Comic Sans MS"/>
              </a:rPr>
              <a:t>iets</a:t>
            </a:r>
            <a:r>
              <a:rPr sz="2646" dirty="0">
                <a:solidFill>
                  <a:srgbClr val="0E32E7"/>
                </a:solidFill>
                <a:latin typeface="Comic Sans MS"/>
              </a:rPr>
              <a:t> </a:t>
            </a:r>
            <a:r>
              <a:rPr sz="2646" dirty="0" err="1">
                <a:solidFill>
                  <a:srgbClr val="0E32E7"/>
                </a:solidFill>
                <a:latin typeface="Comic Sans MS"/>
              </a:rPr>
              <a:t>terug</a:t>
            </a:r>
            <a:r>
              <a:rPr sz="2646" dirty="0">
                <a:solidFill>
                  <a:srgbClr val="0E32E7"/>
                </a:solidFill>
                <a:latin typeface="Comic Sans MS"/>
              </a:rPr>
              <a:t>: </a:t>
            </a:r>
            <a:r>
              <a:rPr sz="2646" dirty="0" err="1">
                <a:solidFill>
                  <a:srgbClr val="0E32E7"/>
                </a:solidFill>
                <a:latin typeface="Comic Sans MS"/>
              </a:rPr>
              <a:t>zichtbaarheid</a:t>
            </a:r>
            <a:r>
              <a:rPr sz="2646" dirty="0">
                <a:solidFill>
                  <a:srgbClr val="0E32E7"/>
                </a:solidFill>
                <a:latin typeface="Comic Sans MS"/>
              </a:rPr>
              <a:t> </a:t>
            </a:r>
            <a:r>
              <a:rPr sz="2646" dirty="0" err="1">
                <a:solidFill>
                  <a:srgbClr val="0E32E7"/>
                </a:solidFill>
                <a:latin typeface="Comic Sans MS"/>
              </a:rPr>
              <a:t>en</a:t>
            </a:r>
            <a:r>
              <a:rPr sz="2646" dirty="0">
                <a:solidFill>
                  <a:srgbClr val="0E32E7"/>
                </a:solidFill>
                <a:latin typeface="Comic Sans MS"/>
              </a:rPr>
              <a:t> </a:t>
            </a:r>
            <a:r>
              <a:rPr sz="2646" dirty="0" err="1">
                <a:solidFill>
                  <a:srgbClr val="0E32E7"/>
                </a:solidFill>
                <a:latin typeface="Comic Sans MS"/>
              </a:rPr>
              <a:t>betrokkenheid</a:t>
            </a:r>
            <a:endParaRPr sz="2646" dirty="0">
              <a:solidFill>
                <a:srgbClr val="0E32E7"/>
              </a:solidFill>
              <a:latin typeface="Comic Sans MS"/>
            </a:endParaRPr>
          </a:p>
          <a:p>
            <a:pPr>
              <a:lnSpc>
                <a:spcPct val="150000"/>
              </a:lnSpc>
              <a:spcBef>
                <a:spcPts val="882"/>
              </a:spcBef>
              <a:spcAft>
                <a:spcPts val="882"/>
              </a:spcAft>
              <a:defRPr sz="1800">
                <a:solidFill>
                  <a:srgbClr val="333333"/>
                </a:solidFill>
              </a:defRPr>
            </a:pPr>
            <a:r>
              <a:rPr sz="2646" dirty="0" err="1">
                <a:solidFill>
                  <a:srgbClr val="0E32E7"/>
                </a:solidFill>
                <a:latin typeface="Comic Sans MS"/>
              </a:rPr>
              <a:t>Onderhoud</a:t>
            </a:r>
            <a:r>
              <a:rPr sz="2646" dirty="0">
                <a:solidFill>
                  <a:srgbClr val="0E32E7"/>
                </a:solidFill>
                <a:latin typeface="Comic Sans MS"/>
              </a:rPr>
              <a:t> de </a:t>
            </a:r>
            <a:r>
              <a:rPr sz="2646" dirty="0" err="1">
                <a:solidFill>
                  <a:srgbClr val="0E32E7"/>
                </a:solidFill>
                <a:latin typeface="Comic Sans MS"/>
              </a:rPr>
              <a:t>relatie</a:t>
            </a:r>
            <a:r>
              <a:rPr sz="2646" dirty="0">
                <a:solidFill>
                  <a:srgbClr val="0E32E7"/>
                </a:solidFill>
                <a:latin typeface="Comic Sans MS"/>
              </a:rPr>
              <a:t>: </a:t>
            </a:r>
            <a:r>
              <a:rPr sz="2646" dirty="0" err="1">
                <a:solidFill>
                  <a:srgbClr val="0E32E7"/>
                </a:solidFill>
                <a:latin typeface="Comic Sans MS"/>
              </a:rPr>
              <a:t>regelmatige</a:t>
            </a:r>
            <a:r>
              <a:rPr sz="2646" dirty="0">
                <a:solidFill>
                  <a:srgbClr val="0E32E7"/>
                </a:solidFill>
                <a:latin typeface="Comic Sans MS"/>
              </a:rPr>
              <a:t> updates </a:t>
            </a:r>
            <a:r>
              <a:rPr sz="2646" dirty="0" err="1">
                <a:solidFill>
                  <a:srgbClr val="0E32E7"/>
                </a:solidFill>
                <a:latin typeface="Comic Sans MS"/>
              </a:rPr>
              <a:t>en</a:t>
            </a:r>
            <a:r>
              <a:rPr sz="2646" dirty="0">
                <a:solidFill>
                  <a:srgbClr val="0E32E7"/>
                </a:solidFill>
                <a:latin typeface="Comic Sans MS"/>
              </a:rPr>
              <a:t> respect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0038B04-1D0E-93BA-2D15-8032E2F89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912512" y="9343246"/>
            <a:ext cx="3136194" cy="536700"/>
          </a:xfrm>
        </p:spPr>
        <p:txBody>
          <a:bodyPr/>
          <a:lstStyle/>
          <a:p>
            <a:fld id="{C1FF6DA9-008F-8B48-92A6-B652298478BF}" type="slidenum">
              <a:rPr lang="en-US" smtClean="0"/>
              <a:t>2</a:t>
            </a:fld>
            <a:endParaRPr lang="en-US"/>
          </a:p>
        </p:txBody>
      </p:sp>
      <p:sp>
        <p:nvSpPr>
          <p:cNvPr id="5" name="Tijdelijke aanduiding voor dianummer 5">
            <a:extLst>
              <a:ext uri="{FF2B5EF4-FFF2-40B4-BE49-F238E27FC236}">
                <a16:creationId xmlns:a16="http://schemas.microsoft.com/office/drawing/2014/main" id="{5C0F804D-F6D9-D121-A6F3-D6C14AB83998}"/>
              </a:ext>
            </a:extLst>
          </p:cNvPr>
          <p:cNvSpPr txBox="1">
            <a:spLocks/>
          </p:cNvSpPr>
          <p:nvPr/>
        </p:nvSpPr>
        <p:spPr>
          <a:xfrm>
            <a:off x="7432234" y="9074895"/>
            <a:ext cx="4480278" cy="536700"/>
          </a:xfrm>
          <a:prstGeom prst="rect">
            <a:avLst/>
          </a:prstGeom>
        </p:spPr>
        <p:txBody>
          <a:bodyPr vert="horz" lIns="134408" tIns="67204" rIns="134408" bIns="67204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58" dirty="0" err="1">
                <a:solidFill>
                  <a:srgbClr val="0E32E7"/>
                </a:solidFill>
                <a:latin typeface="Comic Sans MS" panose="030F0902030302020204" pitchFamily="66" charset="0"/>
              </a:rPr>
              <a:t>Pagina</a:t>
            </a:r>
            <a:r>
              <a:rPr lang="en-US" sz="2058" dirty="0">
                <a:solidFill>
                  <a:srgbClr val="0E32E7"/>
                </a:solidFill>
                <a:latin typeface="Comic Sans MS" panose="030F0902030302020204" pitchFamily="66" charset="0"/>
              </a:rPr>
              <a:t> </a:t>
            </a:r>
            <a:fld id="{C1FF6DA9-008F-8B48-92A6-B652298478BF}" type="slidenum">
              <a:rPr lang="en-US" sz="2058">
                <a:solidFill>
                  <a:srgbClr val="0E32E7"/>
                </a:solidFill>
                <a:latin typeface="Comic Sans MS" panose="030F0902030302020204" pitchFamily="66" charset="0"/>
              </a:rPr>
              <a:pPr algn="ctr"/>
              <a:t>2</a:t>
            </a:fld>
            <a:endParaRPr lang="en-US" sz="2058" dirty="0">
              <a:solidFill>
                <a:srgbClr val="0E32E7"/>
              </a:solidFill>
              <a:latin typeface="Comic Sans MS" panose="030F0902030302020204" pitchFamily="66" charset="0"/>
            </a:endParaRPr>
          </a:p>
          <a:p>
            <a:pPr algn="ctr"/>
            <a:r>
              <a:rPr lang="en-US" sz="2058" dirty="0">
                <a:solidFill>
                  <a:srgbClr val="0E32E7"/>
                </a:solidFill>
                <a:latin typeface="Comic Sans MS" panose="030F0902030302020204" pitchFamily="66" charset="0"/>
              </a:rPr>
              <a:t>WWW.GREENKARTING.NL </a:t>
            </a:r>
          </a:p>
          <a:p>
            <a:pPr algn="ctr"/>
            <a:r>
              <a:rPr lang="en-US" sz="2058" dirty="0">
                <a:solidFill>
                  <a:srgbClr val="0E32E7"/>
                </a:solidFill>
                <a:latin typeface="Comic Sans MS" panose="030F0902030302020204" pitchFamily="66" charset="0"/>
              </a:rPr>
              <a:t>LES2 TEAMIDENTITEIT</a:t>
            </a:r>
            <a:endParaRPr lang="en-US" sz="1764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23998" y="1067543"/>
            <a:ext cx="3692036" cy="81624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defRPr sz="4400" b="1">
                <a:solidFill>
                  <a:srgbClr val="94CB00"/>
                </a:solidFill>
              </a:defRPr>
            </a:pPr>
            <a:r>
              <a:rPr sz="4704" dirty="0">
                <a:latin typeface="Comic Sans MS" panose="030F0902030302020204" pitchFamily="66" charset="0"/>
              </a:rPr>
              <a:t>INLEIDING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58406" y="5261340"/>
            <a:ext cx="10752667" cy="27319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764"/>
              </a:spcBef>
              <a:spcAft>
                <a:spcPts val="1764"/>
              </a:spcAft>
              <a:defRPr sz="2000">
                <a:solidFill>
                  <a:srgbClr val="333333"/>
                </a:solidFill>
              </a:defRPr>
            </a:pPr>
            <a:r>
              <a:rPr sz="2940" dirty="0">
                <a:solidFill>
                  <a:srgbClr val="0E32E7"/>
                </a:solidFill>
                <a:latin typeface="Comic Sans MS" panose="030F0902030302020204" pitchFamily="66" charset="0"/>
              </a:rPr>
              <a:t>Hoe </a:t>
            </a:r>
            <a:r>
              <a:rPr sz="2940" dirty="0" err="1">
                <a:solidFill>
                  <a:srgbClr val="0E32E7"/>
                </a:solidFill>
                <a:latin typeface="Comic Sans MS" panose="030F0902030302020204" pitchFamily="66" charset="0"/>
              </a:rPr>
              <a:t>maak</a:t>
            </a:r>
            <a:r>
              <a:rPr sz="2940" dirty="0">
                <a:solidFill>
                  <a:srgbClr val="0E32E7"/>
                </a:solidFill>
                <a:latin typeface="Comic Sans MS" panose="030F0902030302020204" pitchFamily="66" charset="0"/>
              </a:rPr>
              <a:t> je </a:t>
            </a:r>
            <a:r>
              <a:rPr sz="2940" dirty="0" err="1">
                <a:solidFill>
                  <a:srgbClr val="0E32E7"/>
                </a:solidFill>
                <a:latin typeface="Comic Sans MS" panose="030F0902030302020204" pitchFamily="66" charset="0"/>
              </a:rPr>
              <a:t>jouw</a:t>
            </a:r>
            <a:r>
              <a:rPr sz="2940" dirty="0">
                <a:solidFill>
                  <a:srgbClr val="0E32E7"/>
                </a:solidFill>
                <a:latin typeface="Comic Sans MS" panose="030F0902030302020204" pitchFamily="66" charset="0"/>
              </a:rPr>
              <a:t> </a:t>
            </a:r>
            <a:r>
              <a:rPr sz="2940" dirty="0" err="1">
                <a:solidFill>
                  <a:srgbClr val="0E32E7"/>
                </a:solidFill>
                <a:latin typeface="Comic Sans MS" panose="030F0902030302020204" pitchFamily="66" charset="0"/>
              </a:rPr>
              <a:t>greenkart</a:t>
            </a:r>
            <a:r>
              <a:rPr sz="2940" dirty="0">
                <a:solidFill>
                  <a:srgbClr val="0E32E7"/>
                </a:solidFill>
                <a:latin typeface="Comic Sans MS" panose="030F0902030302020204" pitchFamily="66" charset="0"/>
              </a:rPr>
              <a:t>-project </a:t>
            </a:r>
            <a:r>
              <a:rPr sz="2940" dirty="0" err="1">
                <a:solidFill>
                  <a:srgbClr val="0E32E7"/>
                </a:solidFill>
                <a:latin typeface="Comic Sans MS" panose="030F0902030302020204" pitchFamily="66" charset="0"/>
              </a:rPr>
              <a:t>aantrekkelijk</a:t>
            </a:r>
            <a:r>
              <a:rPr sz="2940" dirty="0">
                <a:solidFill>
                  <a:srgbClr val="0E32E7"/>
                </a:solidFill>
                <a:latin typeface="Comic Sans MS" panose="030F0902030302020204" pitchFamily="66" charset="0"/>
              </a:rPr>
              <a:t> </a:t>
            </a:r>
            <a:r>
              <a:rPr sz="2940" dirty="0" err="1">
                <a:solidFill>
                  <a:srgbClr val="0E32E7"/>
                </a:solidFill>
                <a:latin typeface="Comic Sans MS" panose="030F0902030302020204" pitchFamily="66" charset="0"/>
              </a:rPr>
              <a:t>voor</a:t>
            </a:r>
            <a:r>
              <a:rPr sz="2940" dirty="0">
                <a:solidFill>
                  <a:srgbClr val="0E32E7"/>
                </a:solidFill>
                <a:latin typeface="Comic Sans MS" panose="030F0902030302020204" pitchFamily="66" charset="0"/>
              </a:rPr>
              <a:t> sponsors? In </a:t>
            </a:r>
            <a:r>
              <a:rPr sz="2940" dirty="0" err="1">
                <a:solidFill>
                  <a:srgbClr val="0E32E7"/>
                </a:solidFill>
                <a:latin typeface="Comic Sans MS" panose="030F0902030302020204" pitchFamily="66" charset="0"/>
              </a:rPr>
              <a:t>deze</a:t>
            </a:r>
            <a:r>
              <a:rPr sz="2940" dirty="0">
                <a:solidFill>
                  <a:srgbClr val="0E32E7"/>
                </a:solidFill>
                <a:latin typeface="Comic Sans MS" panose="030F0902030302020204" pitchFamily="66" charset="0"/>
              </a:rPr>
              <a:t> les leer je hoe je </a:t>
            </a:r>
            <a:r>
              <a:rPr sz="2940" dirty="0" err="1">
                <a:solidFill>
                  <a:srgbClr val="0E32E7"/>
                </a:solidFill>
                <a:latin typeface="Comic Sans MS" panose="030F0902030302020204" pitchFamily="66" charset="0"/>
              </a:rPr>
              <a:t>een</a:t>
            </a:r>
            <a:r>
              <a:rPr sz="2940" dirty="0">
                <a:solidFill>
                  <a:srgbClr val="0E32E7"/>
                </a:solidFill>
                <a:latin typeface="Comic Sans MS" panose="030F0902030302020204" pitchFamily="66" charset="0"/>
              </a:rPr>
              <a:t> </a:t>
            </a:r>
            <a:r>
              <a:rPr sz="2940" dirty="0" err="1">
                <a:solidFill>
                  <a:srgbClr val="0E32E7"/>
                </a:solidFill>
                <a:latin typeface="Comic Sans MS" panose="030F0902030302020204" pitchFamily="66" charset="0"/>
              </a:rPr>
              <a:t>sterke</a:t>
            </a:r>
            <a:r>
              <a:rPr sz="2940" dirty="0">
                <a:solidFill>
                  <a:srgbClr val="0E32E7"/>
                </a:solidFill>
                <a:latin typeface="Comic Sans MS" panose="030F0902030302020204" pitchFamily="66" charset="0"/>
              </a:rPr>
              <a:t> </a:t>
            </a:r>
            <a:r>
              <a:rPr sz="2940" dirty="0" err="1">
                <a:solidFill>
                  <a:srgbClr val="0E32E7"/>
                </a:solidFill>
                <a:latin typeface="Comic Sans MS" panose="030F0902030302020204" pitchFamily="66" charset="0"/>
              </a:rPr>
              <a:t>teamidentiteit</a:t>
            </a:r>
            <a:r>
              <a:rPr sz="2940" dirty="0">
                <a:solidFill>
                  <a:srgbClr val="0E32E7"/>
                </a:solidFill>
                <a:latin typeface="Comic Sans MS" panose="030F0902030302020204" pitchFamily="66" charset="0"/>
              </a:rPr>
              <a:t> </a:t>
            </a:r>
            <a:r>
              <a:rPr sz="2940" dirty="0" err="1">
                <a:solidFill>
                  <a:srgbClr val="0E32E7"/>
                </a:solidFill>
                <a:latin typeface="Comic Sans MS" panose="030F0902030302020204" pitchFamily="66" charset="0"/>
              </a:rPr>
              <a:t>bouwt</a:t>
            </a:r>
            <a:r>
              <a:rPr sz="2940" dirty="0">
                <a:solidFill>
                  <a:srgbClr val="0E32E7"/>
                </a:solidFill>
                <a:latin typeface="Comic Sans MS" panose="030F0902030302020204" pitchFamily="66" charset="0"/>
              </a:rPr>
              <a:t>, </a:t>
            </a:r>
            <a:r>
              <a:rPr sz="2940" dirty="0" err="1">
                <a:solidFill>
                  <a:srgbClr val="0E32E7"/>
                </a:solidFill>
                <a:latin typeface="Comic Sans MS" panose="030F0902030302020204" pitchFamily="66" charset="0"/>
              </a:rPr>
              <a:t>sponsorpakketten</a:t>
            </a:r>
            <a:r>
              <a:rPr sz="2940" dirty="0">
                <a:solidFill>
                  <a:srgbClr val="0E32E7"/>
                </a:solidFill>
                <a:latin typeface="Comic Sans MS" panose="030F0902030302020204" pitchFamily="66" charset="0"/>
              </a:rPr>
              <a:t> </a:t>
            </a:r>
            <a:r>
              <a:rPr sz="2940" dirty="0" err="1">
                <a:solidFill>
                  <a:srgbClr val="0E32E7"/>
                </a:solidFill>
                <a:latin typeface="Comic Sans MS" panose="030F0902030302020204" pitchFamily="66" charset="0"/>
              </a:rPr>
              <a:t>samenstelt</a:t>
            </a:r>
            <a:r>
              <a:rPr sz="2940" dirty="0">
                <a:solidFill>
                  <a:srgbClr val="0E32E7"/>
                </a:solidFill>
                <a:latin typeface="Comic Sans MS" panose="030F0902030302020204" pitchFamily="66" charset="0"/>
              </a:rPr>
              <a:t> </a:t>
            </a:r>
            <a:r>
              <a:rPr sz="2940" dirty="0" err="1">
                <a:solidFill>
                  <a:srgbClr val="0E32E7"/>
                </a:solidFill>
                <a:latin typeface="Comic Sans MS" panose="030F0902030302020204" pitchFamily="66" charset="0"/>
              </a:rPr>
              <a:t>en</a:t>
            </a:r>
            <a:r>
              <a:rPr sz="2940" dirty="0">
                <a:solidFill>
                  <a:srgbClr val="0E32E7"/>
                </a:solidFill>
                <a:latin typeface="Comic Sans MS" panose="030F0902030302020204" pitchFamily="66" charset="0"/>
              </a:rPr>
              <a:t> </a:t>
            </a:r>
            <a:r>
              <a:rPr sz="2940" dirty="0" err="1">
                <a:solidFill>
                  <a:srgbClr val="0E32E7"/>
                </a:solidFill>
                <a:latin typeface="Comic Sans MS" panose="030F0902030302020204" pitchFamily="66" charset="0"/>
              </a:rPr>
              <a:t>een</a:t>
            </a:r>
            <a:r>
              <a:rPr sz="2940" dirty="0">
                <a:solidFill>
                  <a:srgbClr val="0E32E7"/>
                </a:solidFill>
                <a:latin typeface="Comic Sans MS" panose="030F0902030302020204" pitchFamily="66" charset="0"/>
              </a:rPr>
              <a:t> </a:t>
            </a:r>
            <a:r>
              <a:rPr sz="2940" dirty="0" err="1">
                <a:solidFill>
                  <a:srgbClr val="0E32E7"/>
                </a:solidFill>
                <a:latin typeface="Comic Sans MS" panose="030F0902030302020204" pitchFamily="66" charset="0"/>
              </a:rPr>
              <a:t>professioneel</a:t>
            </a:r>
            <a:r>
              <a:rPr sz="2940" dirty="0">
                <a:solidFill>
                  <a:srgbClr val="0E32E7"/>
                </a:solidFill>
                <a:latin typeface="Comic Sans MS" panose="030F0902030302020204" pitchFamily="66" charset="0"/>
              </a:rPr>
              <a:t> portfolio </a:t>
            </a:r>
            <a:r>
              <a:rPr sz="2940" dirty="0" err="1">
                <a:solidFill>
                  <a:srgbClr val="0E32E7"/>
                </a:solidFill>
                <a:latin typeface="Comic Sans MS" panose="030F0902030302020204" pitchFamily="66" charset="0"/>
              </a:rPr>
              <a:t>maakt</a:t>
            </a:r>
            <a:r>
              <a:rPr sz="2940" dirty="0">
                <a:solidFill>
                  <a:srgbClr val="0E32E7"/>
                </a:solidFill>
                <a:latin typeface="Comic Sans MS" panose="030F0902030302020204" pitchFamily="66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035186" y="9408583"/>
            <a:ext cx="1282338" cy="31854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333333"/>
                </a:solidFill>
              </a:defRPr>
            </a:pPr>
            <a:r>
              <a:rPr sz="1470"/>
              <a:t>Pagina 2 van 8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64BE544F-AD83-38DA-CEF5-1F4B14AD7A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6740" y="2044170"/>
            <a:ext cx="8307182" cy="3377487"/>
          </a:xfrm>
          <a:prstGeom prst="rect">
            <a:avLst/>
          </a:prstGeom>
        </p:spPr>
      </p:pic>
      <p:sp>
        <p:nvSpPr>
          <p:cNvPr id="8" name="Tijdelijke aanduiding voor dianummer 5">
            <a:extLst>
              <a:ext uri="{FF2B5EF4-FFF2-40B4-BE49-F238E27FC236}">
                <a16:creationId xmlns:a16="http://schemas.microsoft.com/office/drawing/2014/main" id="{2CB76A9B-053D-CC01-01D0-2A41D1ED6929}"/>
              </a:ext>
            </a:extLst>
          </p:cNvPr>
          <p:cNvSpPr txBox="1">
            <a:spLocks/>
          </p:cNvSpPr>
          <p:nvPr/>
        </p:nvSpPr>
        <p:spPr>
          <a:xfrm>
            <a:off x="7432234" y="9074895"/>
            <a:ext cx="4480278" cy="536700"/>
          </a:xfrm>
          <a:prstGeom prst="rect">
            <a:avLst/>
          </a:prstGeom>
        </p:spPr>
        <p:txBody>
          <a:bodyPr vert="horz" lIns="134408" tIns="67204" rIns="134408" bIns="67204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58" dirty="0" err="1">
                <a:solidFill>
                  <a:srgbClr val="0E32E7"/>
                </a:solidFill>
                <a:latin typeface="Comic Sans MS" panose="030F0902030302020204" pitchFamily="66" charset="0"/>
              </a:rPr>
              <a:t>Pagina</a:t>
            </a:r>
            <a:r>
              <a:rPr lang="en-US" sz="2058" dirty="0">
                <a:solidFill>
                  <a:srgbClr val="0E32E7"/>
                </a:solidFill>
                <a:latin typeface="Comic Sans MS" panose="030F0902030302020204" pitchFamily="66" charset="0"/>
              </a:rPr>
              <a:t> </a:t>
            </a:r>
            <a:fld id="{C1FF6DA9-008F-8B48-92A6-B652298478BF}" type="slidenum">
              <a:rPr lang="en-US" sz="2058">
                <a:solidFill>
                  <a:srgbClr val="0E32E7"/>
                </a:solidFill>
                <a:latin typeface="Comic Sans MS" panose="030F0902030302020204" pitchFamily="66" charset="0"/>
              </a:rPr>
              <a:pPr algn="ctr"/>
              <a:t>3</a:t>
            </a:fld>
            <a:endParaRPr lang="en-US" sz="2058" dirty="0">
              <a:solidFill>
                <a:srgbClr val="0E32E7"/>
              </a:solidFill>
              <a:latin typeface="Comic Sans MS" panose="030F0902030302020204" pitchFamily="66" charset="0"/>
            </a:endParaRPr>
          </a:p>
          <a:p>
            <a:pPr algn="ctr"/>
            <a:r>
              <a:rPr lang="en-US" sz="2058" dirty="0">
                <a:solidFill>
                  <a:srgbClr val="0E32E7"/>
                </a:solidFill>
                <a:latin typeface="Comic Sans MS" panose="030F0902030302020204" pitchFamily="66" charset="0"/>
              </a:rPr>
              <a:t>WWW.GREENKARTING.NL </a:t>
            </a:r>
          </a:p>
          <a:p>
            <a:pPr algn="ctr"/>
            <a:r>
              <a:rPr lang="en-US" sz="2058" dirty="0">
                <a:solidFill>
                  <a:srgbClr val="0E32E7"/>
                </a:solidFill>
                <a:latin typeface="Comic Sans MS" panose="030F0902030302020204" pitchFamily="66" charset="0"/>
              </a:rPr>
              <a:t>LES2 TEAMIDENTITEIT</a:t>
            </a:r>
            <a:endParaRPr lang="en-US" sz="1764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51957" y="403225"/>
            <a:ext cx="14159645" cy="81624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defRPr sz="4400" b="1">
                <a:solidFill>
                  <a:srgbClr val="94CB00"/>
                </a:solidFill>
              </a:defRPr>
            </a:pPr>
            <a:r>
              <a:rPr lang="nl-NL" sz="4704" dirty="0">
                <a:latin typeface="Comic Sans MS" panose="030F0902030302020204" pitchFamily="66" charset="0"/>
              </a:rPr>
              <a:t>WAT MAAKT JOUW GREENKART BIJZONDER?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55181" y="1612900"/>
            <a:ext cx="7111242" cy="260539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sz="4643" dirty="0">
              <a:solidFill>
                <a:srgbClr val="0E32E7"/>
              </a:solidFill>
            </a:endParaRPr>
          </a:p>
          <a:p>
            <a:pPr>
              <a:spcBef>
                <a:spcPts val="882"/>
              </a:spcBef>
              <a:spcAft>
                <a:spcPts val="882"/>
              </a:spcAft>
              <a:defRPr sz="1800">
                <a:solidFill>
                  <a:srgbClr val="333333"/>
                </a:solidFill>
              </a:defRPr>
            </a:pPr>
            <a:r>
              <a:rPr sz="2646" dirty="0" err="1">
                <a:solidFill>
                  <a:srgbClr val="0E32E7"/>
                </a:solidFill>
                <a:latin typeface="Comic Sans MS"/>
              </a:rPr>
              <a:t>Duurzaamheid</a:t>
            </a:r>
            <a:r>
              <a:rPr sz="2646" dirty="0">
                <a:solidFill>
                  <a:srgbClr val="0E32E7"/>
                </a:solidFill>
                <a:latin typeface="Comic Sans MS"/>
              </a:rPr>
              <a:t> → </a:t>
            </a:r>
            <a:r>
              <a:rPr sz="2646" dirty="0" err="1">
                <a:solidFill>
                  <a:srgbClr val="0E32E7"/>
                </a:solidFill>
                <a:latin typeface="Comic Sans MS"/>
              </a:rPr>
              <a:t>Elektrisch</a:t>
            </a:r>
            <a:r>
              <a:rPr sz="2646" dirty="0">
                <a:solidFill>
                  <a:srgbClr val="0E32E7"/>
                </a:solidFill>
                <a:latin typeface="Comic Sans MS"/>
              </a:rPr>
              <a:t>, CO2-neutraal</a:t>
            </a:r>
          </a:p>
          <a:p>
            <a:pPr>
              <a:spcBef>
                <a:spcPts val="882"/>
              </a:spcBef>
              <a:spcAft>
                <a:spcPts val="882"/>
              </a:spcAft>
              <a:defRPr sz="1800">
                <a:solidFill>
                  <a:srgbClr val="333333"/>
                </a:solidFill>
              </a:defRPr>
            </a:pPr>
            <a:r>
              <a:rPr sz="2646" dirty="0" err="1">
                <a:solidFill>
                  <a:srgbClr val="0E32E7"/>
                </a:solidFill>
                <a:latin typeface="Comic Sans MS"/>
              </a:rPr>
              <a:t>Onderwijs</a:t>
            </a:r>
            <a:r>
              <a:rPr sz="2646" dirty="0">
                <a:solidFill>
                  <a:srgbClr val="0E32E7"/>
                </a:solidFill>
                <a:latin typeface="Comic Sans MS"/>
              </a:rPr>
              <a:t> → </a:t>
            </a:r>
            <a:r>
              <a:rPr sz="2646" dirty="0" err="1">
                <a:solidFill>
                  <a:srgbClr val="0E32E7"/>
                </a:solidFill>
                <a:latin typeface="Comic Sans MS"/>
              </a:rPr>
              <a:t>Echte</a:t>
            </a:r>
            <a:r>
              <a:rPr sz="2646" dirty="0">
                <a:solidFill>
                  <a:srgbClr val="0E32E7"/>
                </a:solidFill>
                <a:latin typeface="Comic Sans MS"/>
              </a:rPr>
              <a:t> </a:t>
            </a:r>
            <a:r>
              <a:rPr sz="2646" dirty="0" err="1">
                <a:solidFill>
                  <a:srgbClr val="0E32E7"/>
                </a:solidFill>
                <a:latin typeface="Comic Sans MS"/>
              </a:rPr>
              <a:t>leerlingen</a:t>
            </a:r>
            <a:r>
              <a:rPr sz="2646" dirty="0">
                <a:solidFill>
                  <a:srgbClr val="0E32E7"/>
                </a:solidFill>
                <a:latin typeface="Comic Sans MS"/>
              </a:rPr>
              <a:t>, </a:t>
            </a:r>
            <a:r>
              <a:rPr sz="2646" dirty="0" err="1">
                <a:solidFill>
                  <a:srgbClr val="0E32E7"/>
                </a:solidFill>
                <a:latin typeface="Comic Sans MS"/>
              </a:rPr>
              <a:t>echt</a:t>
            </a:r>
            <a:r>
              <a:rPr sz="2646" dirty="0">
                <a:solidFill>
                  <a:srgbClr val="0E32E7"/>
                </a:solidFill>
                <a:latin typeface="Comic Sans MS"/>
              </a:rPr>
              <a:t> project</a:t>
            </a:r>
          </a:p>
          <a:p>
            <a:pPr>
              <a:spcBef>
                <a:spcPts val="882"/>
              </a:spcBef>
              <a:spcAft>
                <a:spcPts val="882"/>
              </a:spcAft>
              <a:defRPr sz="1800">
                <a:solidFill>
                  <a:srgbClr val="333333"/>
                </a:solidFill>
              </a:defRPr>
            </a:pPr>
            <a:r>
              <a:rPr sz="2646" dirty="0" err="1">
                <a:solidFill>
                  <a:srgbClr val="0E32E7"/>
                </a:solidFill>
                <a:latin typeface="Comic Sans MS"/>
              </a:rPr>
              <a:t>Innovatie</a:t>
            </a:r>
            <a:r>
              <a:rPr sz="2646" dirty="0">
                <a:solidFill>
                  <a:srgbClr val="0E32E7"/>
                </a:solidFill>
                <a:latin typeface="Comic Sans MS"/>
              </a:rPr>
              <a:t> → </a:t>
            </a:r>
            <a:r>
              <a:rPr sz="2646" dirty="0" err="1">
                <a:solidFill>
                  <a:srgbClr val="0E32E7"/>
                </a:solidFill>
                <a:latin typeface="Comic Sans MS"/>
              </a:rPr>
              <a:t>Nieuwste</a:t>
            </a:r>
            <a:r>
              <a:rPr sz="2646" dirty="0">
                <a:solidFill>
                  <a:srgbClr val="0E32E7"/>
                </a:solidFill>
                <a:latin typeface="Comic Sans MS"/>
              </a:rPr>
              <a:t> </a:t>
            </a:r>
            <a:r>
              <a:rPr sz="2646" dirty="0" err="1">
                <a:solidFill>
                  <a:srgbClr val="0E32E7"/>
                </a:solidFill>
                <a:latin typeface="Comic Sans MS"/>
              </a:rPr>
              <a:t>technieken</a:t>
            </a:r>
            <a:endParaRPr sz="2646" dirty="0">
              <a:solidFill>
                <a:srgbClr val="0E32E7"/>
              </a:solidFill>
              <a:latin typeface="Comic Sans M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035186" y="9408583"/>
            <a:ext cx="1282338" cy="31854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333333"/>
                </a:solidFill>
              </a:defRPr>
            </a:pPr>
            <a:r>
              <a:rPr sz="1470"/>
              <a:t>Pagina 3 van 8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733E7E81-E167-6DD4-3808-9650FF9827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884" y="3986621"/>
            <a:ext cx="6553640" cy="4178909"/>
          </a:xfrm>
          <a:prstGeom prst="rect">
            <a:avLst/>
          </a:prstGeom>
          <a:effectLst>
            <a:outerShdw blurRad="50800" dist="422815" dir="2280000" algn="ctr" rotWithShape="0">
              <a:srgbClr val="000000"/>
            </a:outerShdw>
            <a:softEdge rad="120425"/>
          </a:effectLst>
        </p:spPr>
      </p:pic>
      <p:sp>
        <p:nvSpPr>
          <p:cNvPr id="8" name="Tijdelijke aanduiding voor dianummer 5">
            <a:extLst>
              <a:ext uri="{FF2B5EF4-FFF2-40B4-BE49-F238E27FC236}">
                <a16:creationId xmlns:a16="http://schemas.microsoft.com/office/drawing/2014/main" id="{7A7BF96E-F36B-6003-B4AD-CB128E233E32}"/>
              </a:ext>
            </a:extLst>
          </p:cNvPr>
          <p:cNvSpPr txBox="1">
            <a:spLocks/>
          </p:cNvSpPr>
          <p:nvPr/>
        </p:nvSpPr>
        <p:spPr>
          <a:xfrm>
            <a:off x="7432234" y="9074895"/>
            <a:ext cx="4480278" cy="536700"/>
          </a:xfrm>
          <a:prstGeom prst="rect">
            <a:avLst/>
          </a:prstGeom>
        </p:spPr>
        <p:txBody>
          <a:bodyPr vert="horz" lIns="134408" tIns="67204" rIns="134408" bIns="67204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58" dirty="0" err="1">
                <a:solidFill>
                  <a:srgbClr val="0E32E7"/>
                </a:solidFill>
                <a:latin typeface="Comic Sans MS" panose="030F0902030302020204" pitchFamily="66" charset="0"/>
              </a:rPr>
              <a:t>Pagina</a:t>
            </a:r>
            <a:r>
              <a:rPr lang="en-US" sz="2058" dirty="0">
                <a:solidFill>
                  <a:srgbClr val="0E32E7"/>
                </a:solidFill>
                <a:latin typeface="Comic Sans MS" panose="030F0902030302020204" pitchFamily="66" charset="0"/>
              </a:rPr>
              <a:t> </a:t>
            </a:r>
            <a:fld id="{C1FF6DA9-008F-8B48-92A6-B652298478BF}" type="slidenum">
              <a:rPr lang="en-US" sz="2058">
                <a:solidFill>
                  <a:srgbClr val="0E32E7"/>
                </a:solidFill>
                <a:latin typeface="Comic Sans MS" panose="030F0902030302020204" pitchFamily="66" charset="0"/>
              </a:rPr>
              <a:pPr algn="ctr"/>
              <a:t>4</a:t>
            </a:fld>
            <a:endParaRPr lang="en-US" sz="2058" dirty="0">
              <a:solidFill>
                <a:srgbClr val="0E32E7"/>
              </a:solidFill>
              <a:latin typeface="Comic Sans MS" panose="030F0902030302020204" pitchFamily="66" charset="0"/>
            </a:endParaRPr>
          </a:p>
          <a:p>
            <a:pPr algn="ctr"/>
            <a:r>
              <a:rPr lang="en-US" sz="2058" dirty="0">
                <a:solidFill>
                  <a:srgbClr val="0E32E7"/>
                </a:solidFill>
                <a:latin typeface="Comic Sans MS" panose="030F0902030302020204" pitchFamily="66" charset="0"/>
              </a:rPr>
              <a:t>WWW.GREENKARTING.NL </a:t>
            </a:r>
          </a:p>
          <a:p>
            <a:pPr algn="ctr"/>
            <a:r>
              <a:rPr lang="en-US" sz="2058" dirty="0">
                <a:solidFill>
                  <a:srgbClr val="0E32E7"/>
                </a:solidFill>
                <a:latin typeface="Comic Sans MS" panose="030F0902030302020204" pitchFamily="66" charset="0"/>
              </a:rPr>
              <a:t>LES2 TEAMIDENTITEIT</a:t>
            </a:r>
            <a:endParaRPr lang="en-US" sz="1764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51956" y="403225"/>
            <a:ext cx="8233344" cy="81624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defRPr sz="4400" b="1">
                <a:solidFill>
                  <a:srgbClr val="94CB00"/>
                </a:solidFill>
              </a:defRPr>
            </a:pPr>
            <a:r>
              <a:rPr lang="nl-NL" sz="4704" b="1" dirty="0">
                <a:latin typeface="Comic Sans MS" panose="030F0902030302020204" pitchFamily="66" charset="0"/>
              </a:rPr>
              <a:t>JULLIE TEAMIDENTITEIT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55181" y="1612900"/>
            <a:ext cx="6857968" cy="260539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sz="4643" dirty="0">
              <a:solidFill>
                <a:srgbClr val="0E32E7"/>
              </a:solidFill>
            </a:endParaRPr>
          </a:p>
          <a:p>
            <a:pPr>
              <a:spcBef>
                <a:spcPts val="882"/>
              </a:spcBef>
              <a:spcAft>
                <a:spcPts val="882"/>
              </a:spcAft>
              <a:defRPr sz="1800">
                <a:solidFill>
                  <a:srgbClr val="333333"/>
                </a:solidFill>
              </a:defRPr>
            </a:pPr>
            <a:r>
              <a:rPr sz="2646" dirty="0" err="1">
                <a:solidFill>
                  <a:srgbClr val="0E32E7"/>
                </a:solidFill>
                <a:latin typeface="Comic Sans MS"/>
              </a:rPr>
              <a:t>Teamnaam</a:t>
            </a:r>
            <a:r>
              <a:rPr sz="2646" dirty="0">
                <a:solidFill>
                  <a:srgbClr val="0E32E7"/>
                </a:solidFill>
                <a:latin typeface="Comic Sans MS"/>
              </a:rPr>
              <a:t> → </a:t>
            </a:r>
            <a:r>
              <a:rPr sz="2646" dirty="0" err="1">
                <a:solidFill>
                  <a:srgbClr val="0E32E7"/>
                </a:solidFill>
                <a:latin typeface="Comic Sans MS"/>
              </a:rPr>
              <a:t>Professioneel</a:t>
            </a:r>
            <a:r>
              <a:rPr sz="2646" dirty="0">
                <a:solidFill>
                  <a:srgbClr val="0E32E7"/>
                </a:solidFill>
                <a:latin typeface="Comic Sans MS"/>
              </a:rPr>
              <a:t> </a:t>
            </a:r>
            <a:r>
              <a:rPr sz="2646" dirty="0" err="1">
                <a:solidFill>
                  <a:srgbClr val="0E32E7"/>
                </a:solidFill>
                <a:latin typeface="Comic Sans MS"/>
              </a:rPr>
              <a:t>en</a:t>
            </a:r>
            <a:r>
              <a:rPr sz="2646" dirty="0">
                <a:solidFill>
                  <a:srgbClr val="0E32E7"/>
                </a:solidFill>
                <a:latin typeface="Comic Sans MS"/>
              </a:rPr>
              <a:t> </a:t>
            </a:r>
            <a:r>
              <a:rPr sz="2646" dirty="0" err="1">
                <a:solidFill>
                  <a:srgbClr val="0E32E7"/>
                </a:solidFill>
                <a:latin typeface="Comic Sans MS"/>
              </a:rPr>
              <a:t>herkenbaar</a:t>
            </a:r>
            <a:endParaRPr sz="2646" dirty="0">
              <a:solidFill>
                <a:srgbClr val="0E32E7"/>
              </a:solidFill>
              <a:latin typeface="Comic Sans MS"/>
            </a:endParaRPr>
          </a:p>
          <a:p>
            <a:pPr>
              <a:spcBef>
                <a:spcPts val="882"/>
              </a:spcBef>
              <a:spcAft>
                <a:spcPts val="882"/>
              </a:spcAft>
              <a:defRPr sz="1800">
                <a:solidFill>
                  <a:srgbClr val="333333"/>
                </a:solidFill>
              </a:defRPr>
            </a:pPr>
            <a:r>
              <a:rPr sz="2646" dirty="0">
                <a:solidFill>
                  <a:srgbClr val="0E32E7"/>
                </a:solidFill>
                <a:latin typeface="Comic Sans MS"/>
              </a:rPr>
              <a:t>Logo/</a:t>
            </a:r>
            <a:r>
              <a:rPr sz="2646" dirty="0" err="1">
                <a:solidFill>
                  <a:srgbClr val="0E32E7"/>
                </a:solidFill>
                <a:latin typeface="Comic Sans MS"/>
              </a:rPr>
              <a:t>Kleuren</a:t>
            </a:r>
            <a:r>
              <a:rPr sz="2646" dirty="0">
                <a:solidFill>
                  <a:srgbClr val="0E32E7"/>
                </a:solidFill>
                <a:latin typeface="Comic Sans MS"/>
              </a:rPr>
              <a:t> → </a:t>
            </a:r>
            <a:r>
              <a:rPr sz="2646" dirty="0" err="1">
                <a:solidFill>
                  <a:srgbClr val="0E32E7"/>
                </a:solidFill>
                <a:latin typeface="Comic Sans MS"/>
              </a:rPr>
              <a:t>Visuele</a:t>
            </a:r>
            <a:r>
              <a:rPr sz="2646" dirty="0">
                <a:solidFill>
                  <a:srgbClr val="0E32E7"/>
                </a:solidFill>
                <a:latin typeface="Comic Sans MS"/>
              </a:rPr>
              <a:t> </a:t>
            </a:r>
            <a:r>
              <a:rPr sz="2646" dirty="0" err="1">
                <a:solidFill>
                  <a:srgbClr val="0E32E7"/>
                </a:solidFill>
                <a:latin typeface="Comic Sans MS"/>
              </a:rPr>
              <a:t>uitstraling</a:t>
            </a:r>
            <a:endParaRPr sz="2646" dirty="0">
              <a:solidFill>
                <a:srgbClr val="0E32E7"/>
              </a:solidFill>
              <a:latin typeface="Comic Sans MS"/>
            </a:endParaRPr>
          </a:p>
          <a:p>
            <a:pPr>
              <a:spcBef>
                <a:spcPts val="882"/>
              </a:spcBef>
              <a:spcAft>
                <a:spcPts val="882"/>
              </a:spcAft>
              <a:defRPr sz="1800">
                <a:solidFill>
                  <a:srgbClr val="333333"/>
                </a:solidFill>
              </a:defRPr>
            </a:pPr>
            <a:r>
              <a:rPr sz="2646" dirty="0">
                <a:solidFill>
                  <a:srgbClr val="0E32E7"/>
                </a:solidFill>
                <a:latin typeface="Comic Sans MS"/>
              </a:rPr>
              <a:t>Motto/Slogan → </a:t>
            </a:r>
            <a:r>
              <a:rPr sz="2646" dirty="0" err="1">
                <a:solidFill>
                  <a:srgbClr val="0E32E7"/>
                </a:solidFill>
                <a:latin typeface="Comic Sans MS"/>
              </a:rPr>
              <a:t>Waar</a:t>
            </a:r>
            <a:r>
              <a:rPr sz="2646" dirty="0">
                <a:solidFill>
                  <a:srgbClr val="0E32E7"/>
                </a:solidFill>
                <a:latin typeface="Comic Sans MS"/>
              </a:rPr>
              <a:t> </a:t>
            </a:r>
            <a:r>
              <a:rPr sz="2646" dirty="0" err="1">
                <a:solidFill>
                  <a:srgbClr val="0E32E7"/>
                </a:solidFill>
                <a:latin typeface="Comic Sans MS"/>
              </a:rPr>
              <a:t>staan</a:t>
            </a:r>
            <a:r>
              <a:rPr sz="2646" dirty="0">
                <a:solidFill>
                  <a:srgbClr val="0E32E7"/>
                </a:solidFill>
                <a:latin typeface="Comic Sans MS"/>
              </a:rPr>
              <a:t> </a:t>
            </a:r>
            <a:r>
              <a:rPr sz="2646" dirty="0" err="1">
                <a:solidFill>
                  <a:srgbClr val="0E32E7"/>
                </a:solidFill>
                <a:latin typeface="Comic Sans MS"/>
              </a:rPr>
              <a:t>jullie</a:t>
            </a:r>
            <a:r>
              <a:rPr sz="2646" dirty="0">
                <a:solidFill>
                  <a:srgbClr val="0E32E7"/>
                </a:solidFill>
                <a:latin typeface="Comic Sans MS"/>
              </a:rPr>
              <a:t> </a:t>
            </a:r>
            <a:r>
              <a:rPr sz="2646" dirty="0" err="1">
                <a:solidFill>
                  <a:srgbClr val="0E32E7"/>
                </a:solidFill>
                <a:latin typeface="Comic Sans MS"/>
              </a:rPr>
              <a:t>voor</a:t>
            </a:r>
            <a:r>
              <a:rPr sz="2646" dirty="0">
                <a:solidFill>
                  <a:srgbClr val="0E32E7"/>
                </a:solidFill>
                <a:latin typeface="Comic Sans MS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035186" y="9408583"/>
            <a:ext cx="1282338" cy="31854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333333"/>
                </a:solidFill>
              </a:defRPr>
            </a:pPr>
            <a:r>
              <a:rPr sz="1470"/>
              <a:t>Pagina 4 van 8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4392D496-ABDD-87B6-5C9A-559F97256D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6739" y="2846842"/>
            <a:ext cx="5114984" cy="4386939"/>
          </a:xfrm>
          <a:prstGeom prst="rect">
            <a:avLst/>
          </a:prstGeom>
          <a:effectLst>
            <a:outerShdw blurRad="50800" dist="217945" dir="2700000" algn="ctr" rotWithShape="0">
              <a:srgbClr val="000000">
                <a:alpha val="29000"/>
              </a:srgbClr>
            </a:outerShdw>
          </a:effectLst>
        </p:spPr>
      </p:pic>
      <p:sp>
        <p:nvSpPr>
          <p:cNvPr id="8" name="Tijdelijke aanduiding voor dianummer 5">
            <a:extLst>
              <a:ext uri="{FF2B5EF4-FFF2-40B4-BE49-F238E27FC236}">
                <a16:creationId xmlns:a16="http://schemas.microsoft.com/office/drawing/2014/main" id="{15B6DD76-ED4A-C699-E6F5-EB63261A0B12}"/>
              </a:ext>
            </a:extLst>
          </p:cNvPr>
          <p:cNvSpPr txBox="1">
            <a:spLocks/>
          </p:cNvSpPr>
          <p:nvPr/>
        </p:nvSpPr>
        <p:spPr>
          <a:xfrm>
            <a:off x="7432234" y="9074895"/>
            <a:ext cx="4480278" cy="536700"/>
          </a:xfrm>
          <a:prstGeom prst="rect">
            <a:avLst/>
          </a:prstGeom>
        </p:spPr>
        <p:txBody>
          <a:bodyPr vert="horz" lIns="134408" tIns="67204" rIns="134408" bIns="67204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58" dirty="0" err="1">
                <a:solidFill>
                  <a:srgbClr val="0E32E7"/>
                </a:solidFill>
                <a:latin typeface="Comic Sans MS" panose="030F0902030302020204" pitchFamily="66" charset="0"/>
              </a:rPr>
              <a:t>Pagina</a:t>
            </a:r>
            <a:r>
              <a:rPr lang="en-US" sz="2058" dirty="0">
                <a:solidFill>
                  <a:srgbClr val="0E32E7"/>
                </a:solidFill>
                <a:latin typeface="Comic Sans MS" panose="030F0902030302020204" pitchFamily="66" charset="0"/>
              </a:rPr>
              <a:t> </a:t>
            </a:r>
            <a:fld id="{C1FF6DA9-008F-8B48-92A6-B652298478BF}" type="slidenum">
              <a:rPr lang="en-US" sz="2058">
                <a:solidFill>
                  <a:srgbClr val="0E32E7"/>
                </a:solidFill>
                <a:latin typeface="Comic Sans MS" panose="030F0902030302020204" pitchFamily="66" charset="0"/>
              </a:rPr>
              <a:pPr algn="ctr"/>
              <a:t>5</a:t>
            </a:fld>
            <a:endParaRPr lang="en-US" sz="2058" dirty="0">
              <a:solidFill>
                <a:srgbClr val="0E32E7"/>
              </a:solidFill>
              <a:latin typeface="Comic Sans MS" panose="030F0902030302020204" pitchFamily="66" charset="0"/>
            </a:endParaRPr>
          </a:p>
          <a:p>
            <a:pPr algn="ctr"/>
            <a:r>
              <a:rPr lang="en-US" sz="2058" dirty="0">
                <a:solidFill>
                  <a:srgbClr val="0E32E7"/>
                </a:solidFill>
                <a:latin typeface="Comic Sans MS" panose="030F0902030302020204" pitchFamily="66" charset="0"/>
              </a:rPr>
              <a:t>WWW.GREENKARTING.NL </a:t>
            </a:r>
          </a:p>
          <a:p>
            <a:pPr algn="ctr"/>
            <a:r>
              <a:rPr lang="en-US" sz="2058" dirty="0">
                <a:solidFill>
                  <a:srgbClr val="0E32E7"/>
                </a:solidFill>
                <a:latin typeface="Comic Sans MS" panose="030F0902030302020204" pitchFamily="66" charset="0"/>
              </a:rPr>
              <a:t>LES2 TEAMIDENTITEIT</a:t>
            </a:r>
            <a:endParaRPr lang="en-US" sz="1764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51957" y="403225"/>
            <a:ext cx="10549683" cy="81624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defRPr sz="4400" b="1">
                <a:solidFill>
                  <a:srgbClr val="94CB00"/>
                </a:solidFill>
              </a:defRPr>
            </a:pPr>
            <a:r>
              <a:rPr lang="nl-NL" sz="4704" b="1" dirty="0">
                <a:latin typeface="Comic Sans MS" panose="030F0902030302020204" pitchFamily="66" charset="0"/>
              </a:rPr>
              <a:t>WAT KUN JE SPONSORS BIEDEN?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55181" y="1612900"/>
            <a:ext cx="10686900" cy="287854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504029" indent="-504029">
              <a:lnSpc>
                <a:spcPct val="200000"/>
              </a:lnSpc>
              <a:spcBef>
                <a:spcPts val="882"/>
              </a:spcBef>
              <a:spcAft>
                <a:spcPts val="882"/>
              </a:spcAft>
              <a:buFont typeface="+mj-lt"/>
              <a:buAutoNum type="arabicPeriod"/>
              <a:defRPr sz="1800">
                <a:solidFill>
                  <a:srgbClr val="333333"/>
                </a:solidFill>
              </a:defRPr>
            </a:pPr>
            <a:r>
              <a:rPr sz="2646" b="1" dirty="0">
                <a:solidFill>
                  <a:srgbClr val="0E32E7"/>
                </a:solidFill>
                <a:latin typeface="Comic Sans MS"/>
              </a:rPr>
              <a:t>BRONS (€100-250): Logo </a:t>
            </a:r>
            <a:r>
              <a:rPr sz="2646" b="1" dirty="0" err="1">
                <a:solidFill>
                  <a:srgbClr val="0E32E7"/>
                </a:solidFill>
                <a:latin typeface="Comic Sans MS"/>
              </a:rPr>
              <a:t>klein</a:t>
            </a:r>
            <a:r>
              <a:rPr sz="2646" b="1" dirty="0">
                <a:solidFill>
                  <a:srgbClr val="0E32E7"/>
                </a:solidFill>
                <a:latin typeface="Comic Sans MS"/>
              </a:rPr>
              <a:t> op kart, </a:t>
            </a:r>
            <a:r>
              <a:rPr sz="2646" b="1" dirty="0" err="1">
                <a:solidFill>
                  <a:srgbClr val="0E32E7"/>
                </a:solidFill>
                <a:latin typeface="Comic Sans MS"/>
              </a:rPr>
              <a:t>vermelding</a:t>
            </a:r>
            <a:r>
              <a:rPr sz="2646" b="1" dirty="0">
                <a:solidFill>
                  <a:srgbClr val="0E32E7"/>
                </a:solidFill>
                <a:latin typeface="Comic Sans MS"/>
              </a:rPr>
              <a:t> social media</a:t>
            </a:r>
          </a:p>
          <a:p>
            <a:pPr marL="504029" indent="-504029">
              <a:lnSpc>
                <a:spcPct val="200000"/>
              </a:lnSpc>
              <a:spcBef>
                <a:spcPts val="882"/>
              </a:spcBef>
              <a:spcAft>
                <a:spcPts val="882"/>
              </a:spcAft>
              <a:buFont typeface="+mj-lt"/>
              <a:buAutoNum type="arabicPeriod"/>
              <a:defRPr sz="1800">
                <a:solidFill>
                  <a:srgbClr val="333333"/>
                </a:solidFill>
              </a:defRPr>
            </a:pPr>
            <a:r>
              <a:rPr sz="2646" b="1" dirty="0">
                <a:solidFill>
                  <a:srgbClr val="0E32E7"/>
                </a:solidFill>
                <a:latin typeface="Comic Sans MS"/>
              </a:rPr>
              <a:t>ZILVER (€250-500): Logo </a:t>
            </a:r>
            <a:r>
              <a:rPr sz="2646" b="1" dirty="0" err="1">
                <a:solidFill>
                  <a:srgbClr val="0E32E7"/>
                </a:solidFill>
                <a:latin typeface="Comic Sans MS"/>
              </a:rPr>
              <a:t>middel</a:t>
            </a:r>
            <a:r>
              <a:rPr sz="2646" b="1" dirty="0">
                <a:solidFill>
                  <a:srgbClr val="0E32E7"/>
                </a:solidFill>
                <a:latin typeface="Comic Sans MS"/>
              </a:rPr>
              <a:t>, 2 social media posts</a:t>
            </a:r>
          </a:p>
          <a:p>
            <a:pPr marL="504029" indent="-504029">
              <a:lnSpc>
                <a:spcPct val="200000"/>
              </a:lnSpc>
              <a:spcBef>
                <a:spcPts val="882"/>
              </a:spcBef>
              <a:spcAft>
                <a:spcPts val="882"/>
              </a:spcAft>
              <a:buFont typeface="+mj-lt"/>
              <a:buAutoNum type="arabicPeriod"/>
              <a:defRPr sz="1800">
                <a:solidFill>
                  <a:srgbClr val="333333"/>
                </a:solidFill>
              </a:defRPr>
            </a:pPr>
            <a:r>
              <a:rPr sz="2646" b="1" dirty="0">
                <a:solidFill>
                  <a:srgbClr val="0E32E7"/>
                </a:solidFill>
                <a:latin typeface="Comic Sans MS"/>
              </a:rPr>
              <a:t>GOUD (€500+): Logo </a:t>
            </a:r>
            <a:r>
              <a:rPr sz="2646" b="1" dirty="0" err="1">
                <a:solidFill>
                  <a:srgbClr val="0E32E7"/>
                </a:solidFill>
                <a:latin typeface="Comic Sans MS"/>
              </a:rPr>
              <a:t>groot</a:t>
            </a:r>
            <a:r>
              <a:rPr sz="2646" b="1" dirty="0">
                <a:solidFill>
                  <a:srgbClr val="0E32E7"/>
                </a:solidFill>
                <a:latin typeface="Comic Sans MS"/>
              </a:rPr>
              <a:t>, </a:t>
            </a:r>
            <a:r>
              <a:rPr sz="2646" b="1" dirty="0" err="1">
                <a:solidFill>
                  <a:srgbClr val="0E32E7"/>
                </a:solidFill>
                <a:latin typeface="Comic Sans MS"/>
              </a:rPr>
              <a:t>veel</a:t>
            </a:r>
            <a:r>
              <a:rPr sz="2646" b="1" dirty="0">
                <a:solidFill>
                  <a:srgbClr val="0E32E7"/>
                </a:solidFill>
                <a:latin typeface="Comic Sans MS"/>
              </a:rPr>
              <a:t> </a:t>
            </a:r>
            <a:r>
              <a:rPr sz="2646" b="1" dirty="0" err="1">
                <a:solidFill>
                  <a:srgbClr val="0E32E7"/>
                </a:solidFill>
                <a:latin typeface="Comic Sans MS"/>
              </a:rPr>
              <a:t>promotie</a:t>
            </a:r>
            <a:r>
              <a:rPr sz="2646" b="1" dirty="0">
                <a:solidFill>
                  <a:srgbClr val="0E32E7"/>
                </a:solidFill>
                <a:latin typeface="Comic Sans MS"/>
              </a:rPr>
              <a:t>, race-</a:t>
            </a:r>
            <a:r>
              <a:rPr sz="2646" b="1" dirty="0" err="1">
                <a:solidFill>
                  <a:srgbClr val="0E32E7"/>
                </a:solidFill>
                <a:latin typeface="Comic Sans MS"/>
              </a:rPr>
              <a:t>dag</a:t>
            </a:r>
            <a:r>
              <a:rPr sz="2646" b="1" dirty="0">
                <a:solidFill>
                  <a:srgbClr val="0E32E7"/>
                </a:solidFill>
                <a:latin typeface="Comic Sans MS"/>
              </a:rPr>
              <a:t> </a:t>
            </a:r>
            <a:r>
              <a:rPr sz="2646" b="1" dirty="0" err="1">
                <a:solidFill>
                  <a:srgbClr val="0E32E7"/>
                </a:solidFill>
                <a:latin typeface="Comic Sans MS"/>
              </a:rPr>
              <a:t>uitnodiging</a:t>
            </a:r>
            <a:endParaRPr sz="2646" b="1" dirty="0">
              <a:solidFill>
                <a:srgbClr val="0E32E7"/>
              </a:solidFill>
              <a:latin typeface="Comic Sans M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035186" y="9408583"/>
            <a:ext cx="1282338" cy="31854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333333"/>
                </a:solidFill>
              </a:defRPr>
            </a:pPr>
            <a:r>
              <a:rPr sz="1470"/>
              <a:t>Pagina 5 van 8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4A5E80DC-48DC-1EB9-A778-4C2CC9D55B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9021" y="5040312"/>
            <a:ext cx="3528219" cy="3266869"/>
          </a:xfrm>
          <a:prstGeom prst="rect">
            <a:avLst/>
          </a:prstGeom>
        </p:spPr>
      </p:pic>
      <p:sp>
        <p:nvSpPr>
          <p:cNvPr id="8" name="Tijdelijke aanduiding voor dianummer 5">
            <a:extLst>
              <a:ext uri="{FF2B5EF4-FFF2-40B4-BE49-F238E27FC236}">
                <a16:creationId xmlns:a16="http://schemas.microsoft.com/office/drawing/2014/main" id="{472E6BDA-1FB6-F56B-B452-43C8D1904C33}"/>
              </a:ext>
            </a:extLst>
          </p:cNvPr>
          <p:cNvSpPr txBox="1">
            <a:spLocks/>
          </p:cNvSpPr>
          <p:nvPr/>
        </p:nvSpPr>
        <p:spPr>
          <a:xfrm>
            <a:off x="7432234" y="9074895"/>
            <a:ext cx="4480278" cy="536700"/>
          </a:xfrm>
          <a:prstGeom prst="rect">
            <a:avLst/>
          </a:prstGeom>
        </p:spPr>
        <p:txBody>
          <a:bodyPr vert="horz" lIns="134408" tIns="67204" rIns="134408" bIns="67204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58" dirty="0" err="1">
                <a:solidFill>
                  <a:srgbClr val="0E32E7"/>
                </a:solidFill>
                <a:latin typeface="Comic Sans MS" panose="030F0902030302020204" pitchFamily="66" charset="0"/>
              </a:rPr>
              <a:t>Pagina</a:t>
            </a:r>
            <a:r>
              <a:rPr lang="en-US" sz="2058" dirty="0">
                <a:solidFill>
                  <a:srgbClr val="0E32E7"/>
                </a:solidFill>
                <a:latin typeface="Comic Sans MS" panose="030F0902030302020204" pitchFamily="66" charset="0"/>
              </a:rPr>
              <a:t> </a:t>
            </a:r>
            <a:fld id="{C1FF6DA9-008F-8B48-92A6-B652298478BF}" type="slidenum">
              <a:rPr lang="en-US" sz="2058">
                <a:solidFill>
                  <a:srgbClr val="0E32E7"/>
                </a:solidFill>
                <a:latin typeface="Comic Sans MS" panose="030F0902030302020204" pitchFamily="66" charset="0"/>
              </a:rPr>
              <a:pPr algn="ctr"/>
              <a:t>6</a:t>
            </a:fld>
            <a:endParaRPr lang="en-US" sz="2058" dirty="0">
              <a:solidFill>
                <a:srgbClr val="0E32E7"/>
              </a:solidFill>
              <a:latin typeface="Comic Sans MS" panose="030F0902030302020204" pitchFamily="66" charset="0"/>
            </a:endParaRPr>
          </a:p>
          <a:p>
            <a:pPr algn="ctr"/>
            <a:r>
              <a:rPr lang="en-US" sz="2058" dirty="0">
                <a:solidFill>
                  <a:srgbClr val="0E32E7"/>
                </a:solidFill>
                <a:latin typeface="Comic Sans MS" panose="030F0902030302020204" pitchFamily="66" charset="0"/>
              </a:rPr>
              <a:t>WWW.GREENKARTING.NL </a:t>
            </a:r>
          </a:p>
          <a:p>
            <a:pPr algn="ctr"/>
            <a:r>
              <a:rPr lang="en-US" sz="2058" dirty="0">
                <a:solidFill>
                  <a:srgbClr val="0E32E7"/>
                </a:solidFill>
                <a:latin typeface="Comic Sans MS" panose="030F0902030302020204" pitchFamily="66" charset="0"/>
              </a:rPr>
              <a:t>LES2 TEAMIDENTITEIT</a:t>
            </a:r>
            <a:endParaRPr lang="en-US" sz="1764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51956" y="403225"/>
            <a:ext cx="7906332" cy="81624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defRPr sz="4400" b="1">
                <a:solidFill>
                  <a:srgbClr val="94CB00"/>
                </a:solidFill>
              </a:defRPr>
            </a:pPr>
            <a:r>
              <a:rPr lang="nl-NL" sz="4704" dirty="0">
                <a:latin typeface="Comic Sans MS" panose="030F0902030302020204" pitchFamily="66" charset="0"/>
              </a:rPr>
              <a:t>TEAMPORTFOLIO MAKEN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55182" y="1612900"/>
            <a:ext cx="6636753" cy="32433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sz="4643" dirty="0">
              <a:solidFill>
                <a:srgbClr val="0E32E7"/>
              </a:solidFill>
            </a:endParaRPr>
          </a:p>
          <a:p>
            <a:pPr>
              <a:spcBef>
                <a:spcPts val="882"/>
              </a:spcBef>
              <a:spcAft>
                <a:spcPts val="882"/>
              </a:spcAft>
              <a:defRPr sz="1800">
                <a:solidFill>
                  <a:srgbClr val="333333"/>
                </a:solidFill>
              </a:defRPr>
            </a:pPr>
            <a:r>
              <a:rPr sz="2646" dirty="0">
                <a:solidFill>
                  <a:srgbClr val="0E32E7"/>
                </a:solidFill>
                <a:latin typeface="Comic Sans MS"/>
              </a:rPr>
              <a:t>1. </a:t>
            </a:r>
            <a:r>
              <a:rPr sz="2646" dirty="0" err="1">
                <a:solidFill>
                  <a:srgbClr val="0E32E7"/>
                </a:solidFill>
                <a:latin typeface="Comic Sans MS"/>
              </a:rPr>
              <a:t>Teamnaam</a:t>
            </a:r>
            <a:r>
              <a:rPr sz="2646" dirty="0">
                <a:solidFill>
                  <a:srgbClr val="0E32E7"/>
                </a:solidFill>
                <a:latin typeface="Comic Sans MS"/>
              </a:rPr>
              <a:t> </a:t>
            </a:r>
            <a:r>
              <a:rPr sz="2646" dirty="0" err="1">
                <a:solidFill>
                  <a:srgbClr val="0E32E7"/>
                </a:solidFill>
                <a:latin typeface="Comic Sans MS"/>
              </a:rPr>
              <a:t>en</a:t>
            </a:r>
            <a:r>
              <a:rPr sz="2646" dirty="0">
                <a:solidFill>
                  <a:srgbClr val="0E32E7"/>
                </a:solidFill>
                <a:latin typeface="Comic Sans MS"/>
              </a:rPr>
              <a:t> logo</a:t>
            </a:r>
          </a:p>
          <a:p>
            <a:pPr>
              <a:spcBef>
                <a:spcPts val="882"/>
              </a:spcBef>
              <a:spcAft>
                <a:spcPts val="882"/>
              </a:spcAft>
              <a:defRPr sz="1800">
                <a:solidFill>
                  <a:srgbClr val="333333"/>
                </a:solidFill>
              </a:defRPr>
            </a:pPr>
            <a:r>
              <a:rPr sz="2646" dirty="0">
                <a:solidFill>
                  <a:srgbClr val="0E32E7"/>
                </a:solidFill>
                <a:latin typeface="Comic Sans MS"/>
              </a:rPr>
              <a:t>2. Korte </a:t>
            </a:r>
            <a:r>
              <a:rPr sz="2646" dirty="0" err="1">
                <a:solidFill>
                  <a:srgbClr val="0E32E7"/>
                </a:solidFill>
                <a:latin typeface="Comic Sans MS"/>
              </a:rPr>
              <a:t>projectbeschrijving</a:t>
            </a:r>
            <a:endParaRPr sz="2646" dirty="0">
              <a:solidFill>
                <a:srgbClr val="0E32E7"/>
              </a:solidFill>
              <a:latin typeface="Comic Sans MS"/>
            </a:endParaRPr>
          </a:p>
          <a:p>
            <a:pPr>
              <a:spcBef>
                <a:spcPts val="882"/>
              </a:spcBef>
              <a:spcAft>
                <a:spcPts val="882"/>
              </a:spcAft>
              <a:defRPr sz="1800">
                <a:solidFill>
                  <a:srgbClr val="333333"/>
                </a:solidFill>
              </a:defRPr>
            </a:pPr>
            <a:r>
              <a:rPr sz="2646" dirty="0">
                <a:solidFill>
                  <a:srgbClr val="0E32E7"/>
                </a:solidFill>
                <a:latin typeface="Comic Sans MS"/>
              </a:rPr>
              <a:t>3. </a:t>
            </a:r>
            <a:r>
              <a:rPr sz="2646" dirty="0" err="1">
                <a:solidFill>
                  <a:srgbClr val="0E32E7"/>
                </a:solidFill>
                <a:latin typeface="Comic Sans MS"/>
              </a:rPr>
              <a:t>Waarom</a:t>
            </a:r>
            <a:r>
              <a:rPr sz="2646" dirty="0">
                <a:solidFill>
                  <a:srgbClr val="0E32E7"/>
                </a:solidFill>
                <a:latin typeface="Comic Sans MS"/>
              </a:rPr>
              <a:t> sponsors </a:t>
            </a:r>
            <a:r>
              <a:rPr sz="2646" dirty="0" err="1">
                <a:solidFill>
                  <a:srgbClr val="0E32E7"/>
                </a:solidFill>
                <a:latin typeface="Comic Sans MS"/>
              </a:rPr>
              <a:t>bij</a:t>
            </a:r>
            <a:r>
              <a:rPr sz="2646" dirty="0">
                <a:solidFill>
                  <a:srgbClr val="0E32E7"/>
                </a:solidFill>
                <a:latin typeface="Comic Sans MS"/>
              </a:rPr>
              <a:t> </a:t>
            </a:r>
            <a:r>
              <a:rPr sz="2646" dirty="0" err="1">
                <a:solidFill>
                  <a:srgbClr val="0E32E7"/>
                </a:solidFill>
                <a:latin typeface="Comic Sans MS"/>
              </a:rPr>
              <a:t>ons</a:t>
            </a:r>
            <a:r>
              <a:rPr sz="2646" dirty="0">
                <a:solidFill>
                  <a:srgbClr val="0E32E7"/>
                </a:solidFill>
                <a:latin typeface="Comic Sans MS"/>
              </a:rPr>
              <a:t>? (</a:t>
            </a:r>
            <a:r>
              <a:rPr sz="2646" dirty="0" err="1">
                <a:solidFill>
                  <a:srgbClr val="0E32E7"/>
                </a:solidFill>
                <a:latin typeface="Comic Sans MS"/>
              </a:rPr>
              <a:t>voordelen</a:t>
            </a:r>
            <a:r>
              <a:rPr sz="2646" dirty="0">
                <a:solidFill>
                  <a:srgbClr val="0E32E7"/>
                </a:solidFill>
                <a:latin typeface="Comic Sans MS"/>
              </a:rPr>
              <a:t>)</a:t>
            </a:r>
          </a:p>
          <a:p>
            <a:pPr>
              <a:spcBef>
                <a:spcPts val="882"/>
              </a:spcBef>
              <a:spcAft>
                <a:spcPts val="882"/>
              </a:spcAft>
              <a:defRPr sz="1800">
                <a:solidFill>
                  <a:srgbClr val="333333"/>
                </a:solidFill>
              </a:defRPr>
            </a:pPr>
            <a:r>
              <a:rPr sz="2646" dirty="0">
                <a:solidFill>
                  <a:srgbClr val="0E32E7"/>
                </a:solidFill>
                <a:latin typeface="Comic Sans MS"/>
              </a:rPr>
              <a:t>4. </a:t>
            </a:r>
            <a:r>
              <a:rPr sz="2646" dirty="0" err="1">
                <a:solidFill>
                  <a:srgbClr val="0E32E7"/>
                </a:solidFill>
                <a:latin typeface="Comic Sans MS"/>
              </a:rPr>
              <a:t>Sponsorpakketten</a:t>
            </a:r>
            <a:r>
              <a:rPr sz="2646" dirty="0">
                <a:solidFill>
                  <a:srgbClr val="0E32E7"/>
                </a:solidFill>
                <a:latin typeface="Comic Sans MS"/>
              </a:rPr>
              <a:t> </a:t>
            </a:r>
            <a:r>
              <a:rPr sz="2646" dirty="0" err="1">
                <a:solidFill>
                  <a:srgbClr val="0E32E7"/>
                </a:solidFill>
                <a:latin typeface="Comic Sans MS"/>
              </a:rPr>
              <a:t>en</a:t>
            </a:r>
            <a:r>
              <a:rPr sz="2646" dirty="0">
                <a:solidFill>
                  <a:srgbClr val="0E32E7"/>
                </a:solidFill>
                <a:latin typeface="Comic Sans MS"/>
              </a:rPr>
              <a:t> </a:t>
            </a:r>
            <a:r>
              <a:rPr sz="2646" dirty="0" err="1">
                <a:solidFill>
                  <a:srgbClr val="0E32E7"/>
                </a:solidFill>
                <a:latin typeface="Comic Sans MS"/>
              </a:rPr>
              <a:t>contactgegevens</a:t>
            </a:r>
            <a:endParaRPr sz="2646" dirty="0">
              <a:solidFill>
                <a:srgbClr val="0E32E7"/>
              </a:solidFill>
              <a:latin typeface="Comic Sans M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035186" y="9408583"/>
            <a:ext cx="1282338" cy="31854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333333"/>
                </a:solidFill>
              </a:defRPr>
            </a:pPr>
            <a:r>
              <a:rPr sz="1470"/>
              <a:t>Pagina 6 van 8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6B599E1-CE60-27F2-9EE3-1977B8D03CC9}"/>
              </a:ext>
            </a:extLst>
          </p:cNvPr>
          <p:cNvSpPr txBox="1">
            <a:spLocks/>
          </p:cNvSpPr>
          <p:nvPr/>
        </p:nvSpPr>
        <p:spPr>
          <a:xfrm>
            <a:off x="7432234" y="9074895"/>
            <a:ext cx="4480278" cy="536700"/>
          </a:xfrm>
          <a:prstGeom prst="rect">
            <a:avLst/>
          </a:prstGeom>
        </p:spPr>
        <p:txBody>
          <a:bodyPr vert="horz" lIns="134408" tIns="67204" rIns="134408" bIns="67204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58" dirty="0" err="1">
                <a:solidFill>
                  <a:srgbClr val="0E32E7"/>
                </a:solidFill>
                <a:latin typeface="Comic Sans MS" panose="030F0902030302020204" pitchFamily="66" charset="0"/>
              </a:rPr>
              <a:t>Pagina</a:t>
            </a:r>
            <a:r>
              <a:rPr lang="en-US" sz="2058" dirty="0">
                <a:solidFill>
                  <a:srgbClr val="0E32E7"/>
                </a:solidFill>
                <a:latin typeface="Comic Sans MS" panose="030F0902030302020204" pitchFamily="66" charset="0"/>
              </a:rPr>
              <a:t> </a:t>
            </a:r>
            <a:fld id="{C1FF6DA9-008F-8B48-92A6-B652298478BF}" type="slidenum">
              <a:rPr lang="en-US" sz="2058">
                <a:solidFill>
                  <a:srgbClr val="0E32E7"/>
                </a:solidFill>
                <a:latin typeface="Comic Sans MS" panose="030F0902030302020204" pitchFamily="66" charset="0"/>
              </a:rPr>
              <a:pPr algn="ctr"/>
              <a:t>7</a:t>
            </a:fld>
            <a:endParaRPr lang="en-US" sz="2058" dirty="0">
              <a:solidFill>
                <a:srgbClr val="0E32E7"/>
              </a:solidFill>
              <a:latin typeface="Comic Sans MS" panose="030F0902030302020204" pitchFamily="66" charset="0"/>
            </a:endParaRPr>
          </a:p>
          <a:p>
            <a:pPr algn="ctr"/>
            <a:r>
              <a:rPr lang="en-US" sz="2058" dirty="0">
                <a:solidFill>
                  <a:srgbClr val="0E32E7"/>
                </a:solidFill>
                <a:latin typeface="Comic Sans MS" panose="030F0902030302020204" pitchFamily="66" charset="0"/>
              </a:rPr>
              <a:t>WWW.GREENKARTING.NL </a:t>
            </a:r>
          </a:p>
          <a:p>
            <a:pPr algn="ctr"/>
            <a:r>
              <a:rPr lang="en-US" sz="2058" dirty="0">
                <a:solidFill>
                  <a:srgbClr val="0E32E7"/>
                </a:solidFill>
                <a:latin typeface="Comic Sans MS" panose="030F0902030302020204" pitchFamily="66" charset="0"/>
              </a:rPr>
              <a:t>LES2 TEAMIDENTITEIT</a:t>
            </a:r>
            <a:endParaRPr lang="en-US" sz="1764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51956" y="403225"/>
            <a:ext cx="12503744" cy="81624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defRPr sz="4400" b="1">
                <a:solidFill>
                  <a:srgbClr val="94CB00"/>
                </a:solidFill>
              </a:defRPr>
            </a:pPr>
            <a:r>
              <a:rPr lang="nl-NL" sz="4704" dirty="0">
                <a:latin typeface="Comic Sans MS" panose="030F0902030302020204" pitchFamily="66" charset="0"/>
              </a:rPr>
              <a:t>PRAKTIJKOPDRACHT: TEAMIDENTITEIT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55181" y="1612900"/>
            <a:ext cx="7098418" cy="32433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sz="4643" dirty="0">
              <a:solidFill>
                <a:srgbClr val="0E32E7"/>
              </a:solidFill>
            </a:endParaRPr>
          </a:p>
          <a:p>
            <a:pPr>
              <a:spcBef>
                <a:spcPts val="882"/>
              </a:spcBef>
              <a:spcAft>
                <a:spcPts val="882"/>
              </a:spcAft>
              <a:defRPr sz="1800">
                <a:solidFill>
                  <a:srgbClr val="333333"/>
                </a:solidFill>
              </a:defRPr>
            </a:pPr>
            <a:r>
              <a:rPr sz="2646" dirty="0" err="1">
                <a:solidFill>
                  <a:srgbClr val="0E32E7"/>
                </a:solidFill>
                <a:latin typeface="Comic Sans MS"/>
              </a:rPr>
              <a:t>Teamnaam</a:t>
            </a:r>
            <a:r>
              <a:rPr sz="2646" dirty="0">
                <a:solidFill>
                  <a:srgbClr val="0E32E7"/>
                </a:solidFill>
                <a:latin typeface="Comic Sans MS"/>
              </a:rPr>
              <a:t>: </a:t>
            </a:r>
            <a:r>
              <a:rPr sz="2646" dirty="0" err="1">
                <a:solidFill>
                  <a:srgbClr val="0E32E7"/>
                </a:solidFill>
                <a:latin typeface="Comic Sans MS"/>
              </a:rPr>
              <a:t>Uniek</a:t>
            </a:r>
            <a:r>
              <a:rPr sz="2646" dirty="0">
                <a:solidFill>
                  <a:srgbClr val="0E32E7"/>
                </a:solidFill>
                <a:latin typeface="Comic Sans MS"/>
              </a:rPr>
              <a:t> </a:t>
            </a:r>
            <a:r>
              <a:rPr sz="2646" dirty="0" err="1">
                <a:solidFill>
                  <a:srgbClr val="0E32E7"/>
                </a:solidFill>
                <a:latin typeface="Comic Sans MS"/>
              </a:rPr>
              <a:t>en</a:t>
            </a:r>
            <a:r>
              <a:rPr sz="2646" dirty="0">
                <a:solidFill>
                  <a:srgbClr val="0E32E7"/>
                </a:solidFill>
                <a:latin typeface="Comic Sans MS"/>
              </a:rPr>
              <a:t> </a:t>
            </a:r>
            <a:r>
              <a:rPr sz="2646" dirty="0" err="1">
                <a:solidFill>
                  <a:srgbClr val="0E32E7"/>
                </a:solidFill>
                <a:latin typeface="Comic Sans MS"/>
              </a:rPr>
              <a:t>herkenbaar</a:t>
            </a:r>
            <a:endParaRPr sz="2646" dirty="0">
              <a:solidFill>
                <a:srgbClr val="0E32E7"/>
              </a:solidFill>
              <a:latin typeface="Comic Sans MS"/>
            </a:endParaRPr>
          </a:p>
          <a:p>
            <a:pPr>
              <a:spcBef>
                <a:spcPts val="882"/>
              </a:spcBef>
              <a:spcAft>
                <a:spcPts val="882"/>
              </a:spcAft>
              <a:defRPr sz="1800">
                <a:solidFill>
                  <a:srgbClr val="333333"/>
                </a:solidFill>
              </a:defRPr>
            </a:pPr>
            <a:r>
              <a:rPr sz="2646" dirty="0">
                <a:solidFill>
                  <a:srgbClr val="0E32E7"/>
                </a:solidFill>
                <a:latin typeface="Comic Sans MS"/>
              </a:rPr>
              <a:t>Logo: </a:t>
            </a:r>
            <a:r>
              <a:rPr sz="2646" dirty="0" err="1">
                <a:solidFill>
                  <a:srgbClr val="0E32E7"/>
                </a:solidFill>
                <a:latin typeface="Comic Sans MS"/>
              </a:rPr>
              <a:t>Zelf</a:t>
            </a:r>
            <a:r>
              <a:rPr sz="2646" dirty="0">
                <a:solidFill>
                  <a:srgbClr val="0E32E7"/>
                </a:solidFill>
                <a:latin typeface="Comic Sans MS"/>
              </a:rPr>
              <a:t> </a:t>
            </a:r>
            <a:r>
              <a:rPr sz="2646" dirty="0" err="1">
                <a:solidFill>
                  <a:srgbClr val="0E32E7"/>
                </a:solidFill>
                <a:latin typeface="Comic Sans MS"/>
              </a:rPr>
              <a:t>ontwerpen</a:t>
            </a:r>
            <a:r>
              <a:rPr sz="2646" dirty="0">
                <a:solidFill>
                  <a:srgbClr val="0E32E7"/>
                </a:solidFill>
                <a:latin typeface="Comic Sans MS"/>
              </a:rPr>
              <a:t> of </a:t>
            </a:r>
            <a:r>
              <a:rPr sz="2646" dirty="0" err="1">
                <a:solidFill>
                  <a:srgbClr val="0E32E7"/>
                </a:solidFill>
                <a:latin typeface="Comic Sans MS"/>
              </a:rPr>
              <a:t>downloaden</a:t>
            </a:r>
            <a:endParaRPr sz="2646" dirty="0">
              <a:solidFill>
                <a:srgbClr val="0E32E7"/>
              </a:solidFill>
              <a:latin typeface="Comic Sans MS"/>
            </a:endParaRPr>
          </a:p>
          <a:p>
            <a:pPr>
              <a:spcBef>
                <a:spcPts val="882"/>
              </a:spcBef>
              <a:spcAft>
                <a:spcPts val="882"/>
              </a:spcAft>
              <a:defRPr sz="1800">
                <a:solidFill>
                  <a:srgbClr val="333333"/>
                </a:solidFill>
              </a:defRPr>
            </a:pPr>
            <a:r>
              <a:rPr sz="2646" dirty="0" err="1">
                <a:solidFill>
                  <a:srgbClr val="0E32E7"/>
                </a:solidFill>
                <a:latin typeface="Comic Sans MS"/>
              </a:rPr>
              <a:t>Kleuren</a:t>
            </a:r>
            <a:r>
              <a:rPr sz="2646" dirty="0">
                <a:solidFill>
                  <a:srgbClr val="0E32E7"/>
                </a:solidFill>
                <a:latin typeface="Comic Sans MS"/>
              </a:rPr>
              <a:t>: 2-3 </a:t>
            </a:r>
            <a:r>
              <a:rPr sz="2646" dirty="0" err="1">
                <a:solidFill>
                  <a:srgbClr val="0E32E7"/>
                </a:solidFill>
                <a:latin typeface="Comic Sans MS"/>
              </a:rPr>
              <a:t>teamkleuren</a:t>
            </a:r>
            <a:r>
              <a:rPr sz="2646" dirty="0">
                <a:solidFill>
                  <a:srgbClr val="0E32E7"/>
                </a:solidFill>
                <a:latin typeface="Comic Sans MS"/>
              </a:rPr>
              <a:t> </a:t>
            </a:r>
            <a:r>
              <a:rPr sz="2646" dirty="0" err="1">
                <a:solidFill>
                  <a:srgbClr val="0E32E7"/>
                </a:solidFill>
                <a:latin typeface="Comic Sans MS"/>
              </a:rPr>
              <a:t>kiezen</a:t>
            </a:r>
            <a:endParaRPr sz="2646" dirty="0">
              <a:solidFill>
                <a:srgbClr val="0E32E7"/>
              </a:solidFill>
              <a:latin typeface="Comic Sans MS"/>
            </a:endParaRPr>
          </a:p>
          <a:p>
            <a:pPr>
              <a:spcBef>
                <a:spcPts val="882"/>
              </a:spcBef>
              <a:spcAft>
                <a:spcPts val="882"/>
              </a:spcAft>
              <a:defRPr sz="1800">
                <a:solidFill>
                  <a:srgbClr val="333333"/>
                </a:solidFill>
              </a:defRPr>
            </a:pPr>
            <a:r>
              <a:rPr sz="2646" dirty="0">
                <a:solidFill>
                  <a:srgbClr val="0E32E7"/>
                </a:solidFill>
                <a:latin typeface="Comic Sans MS"/>
              </a:rPr>
              <a:t>Motto: Een slogan die </a:t>
            </a:r>
            <a:r>
              <a:rPr sz="2646" dirty="0" err="1">
                <a:solidFill>
                  <a:srgbClr val="0E32E7"/>
                </a:solidFill>
                <a:latin typeface="Comic Sans MS"/>
              </a:rPr>
              <a:t>jouw</a:t>
            </a:r>
            <a:r>
              <a:rPr sz="2646" dirty="0">
                <a:solidFill>
                  <a:srgbClr val="0E32E7"/>
                </a:solidFill>
                <a:latin typeface="Comic Sans MS"/>
              </a:rPr>
              <a:t> team </a:t>
            </a:r>
            <a:r>
              <a:rPr sz="2646" dirty="0" err="1">
                <a:solidFill>
                  <a:srgbClr val="0E32E7"/>
                </a:solidFill>
                <a:latin typeface="Comic Sans MS"/>
              </a:rPr>
              <a:t>omschrijft</a:t>
            </a:r>
            <a:endParaRPr sz="2646" dirty="0">
              <a:solidFill>
                <a:srgbClr val="0E32E7"/>
              </a:solidFill>
              <a:latin typeface="Comic Sans M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035186" y="9408583"/>
            <a:ext cx="1282338" cy="31854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333333"/>
                </a:solidFill>
              </a:defRPr>
            </a:pPr>
            <a:r>
              <a:rPr sz="1470"/>
              <a:t>Pagina 7 van 8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967CE6E5-138D-2ED6-0719-BDFB32F46A1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5000"/>
          </a:blip>
          <a:stretch>
            <a:fillRect/>
          </a:stretch>
        </p:blipFill>
        <p:spPr>
          <a:xfrm>
            <a:off x="8753915" y="3645464"/>
            <a:ext cx="6317193" cy="4063374"/>
          </a:xfrm>
          <a:prstGeom prst="rect">
            <a:avLst/>
          </a:prstGeom>
          <a:effectLst>
            <a:outerShdw blurRad="50800" dist="50800" dir="5400000" sx="1000" sy="1000" algn="ctr" rotWithShape="0">
              <a:srgbClr val="000000"/>
            </a:outerShdw>
            <a:softEdge rad="157169"/>
          </a:effectLst>
        </p:spPr>
      </p:pic>
      <p:sp>
        <p:nvSpPr>
          <p:cNvPr id="8" name="Tijdelijke aanduiding voor dianummer 5">
            <a:extLst>
              <a:ext uri="{FF2B5EF4-FFF2-40B4-BE49-F238E27FC236}">
                <a16:creationId xmlns:a16="http://schemas.microsoft.com/office/drawing/2014/main" id="{E7A86E84-C9E6-954A-4388-D83C2E556D28}"/>
              </a:ext>
            </a:extLst>
          </p:cNvPr>
          <p:cNvSpPr txBox="1">
            <a:spLocks/>
          </p:cNvSpPr>
          <p:nvPr/>
        </p:nvSpPr>
        <p:spPr>
          <a:xfrm>
            <a:off x="7432234" y="9074895"/>
            <a:ext cx="4480278" cy="536700"/>
          </a:xfrm>
          <a:prstGeom prst="rect">
            <a:avLst/>
          </a:prstGeom>
        </p:spPr>
        <p:txBody>
          <a:bodyPr vert="horz" lIns="134408" tIns="67204" rIns="134408" bIns="67204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58" dirty="0" err="1">
                <a:solidFill>
                  <a:srgbClr val="0E32E7"/>
                </a:solidFill>
                <a:latin typeface="Comic Sans MS" panose="030F0902030302020204" pitchFamily="66" charset="0"/>
              </a:rPr>
              <a:t>Pagina</a:t>
            </a:r>
            <a:r>
              <a:rPr lang="en-US" sz="2058" dirty="0">
                <a:solidFill>
                  <a:srgbClr val="0E32E7"/>
                </a:solidFill>
                <a:latin typeface="Comic Sans MS" panose="030F0902030302020204" pitchFamily="66" charset="0"/>
              </a:rPr>
              <a:t> </a:t>
            </a:r>
            <a:fld id="{C1FF6DA9-008F-8B48-92A6-B652298478BF}" type="slidenum">
              <a:rPr lang="en-US" sz="2058">
                <a:solidFill>
                  <a:srgbClr val="0E32E7"/>
                </a:solidFill>
                <a:latin typeface="Comic Sans MS" panose="030F0902030302020204" pitchFamily="66" charset="0"/>
              </a:rPr>
              <a:pPr algn="ctr"/>
              <a:t>8</a:t>
            </a:fld>
            <a:endParaRPr lang="en-US" sz="2058" dirty="0">
              <a:solidFill>
                <a:srgbClr val="0E32E7"/>
              </a:solidFill>
              <a:latin typeface="Comic Sans MS" panose="030F0902030302020204" pitchFamily="66" charset="0"/>
            </a:endParaRPr>
          </a:p>
          <a:p>
            <a:pPr algn="ctr"/>
            <a:r>
              <a:rPr lang="en-US" sz="2058" dirty="0">
                <a:solidFill>
                  <a:srgbClr val="0E32E7"/>
                </a:solidFill>
                <a:latin typeface="Comic Sans MS" panose="030F0902030302020204" pitchFamily="66" charset="0"/>
              </a:rPr>
              <a:t>WWW.GREENKARTING.NL </a:t>
            </a:r>
          </a:p>
          <a:p>
            <a:pPr algn="ctr"/>
            <a:r>
              <a:rPr lang="en-US" sz="2058" dirty="0">
                <a:solidFill>
                  <a:srgbClr val="0E32E7"/>
                </a:solidFill>
                <a:latin typeface="Comic Sans MS" panose="030F0902030302020204" pitchFamily="66" charset="0"/>
              </a:rPr>
              <a:t>LES2 TEAMIDENTITEIT</a:t>
            </a:r>
            <a:endParaRPr lang="en-US" sz="1764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62906" y="1007571"/>
            <a:ext cx="5309467" cy="81624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defRPr sz="4400" b="1">
                <a:solidFill>
                  <a:srgbClr val="94CB00"/>
                </a:solidFill>
              </a:defRPr>
            </a:pPr>
            <a:r>
              <a:rPr lang="nl-NL" sz="4704" b="1" dirty="0">
                <a:latin typeface="Comic Sans MS" panose="030F0902030302020204" pitchFamily="66" charset="0"/>
              </a:rPr>
              <a:t>SAMENVATTING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455561" y="2098339"/>
            <a:ext cx="8230138" cy="17754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Bef>
                <a:spcPts val="882"/>
              </a:spcBef>
              <a:spcAft>
                <a:spcPts val="882"/>
              </a:spcAft>
              <a:defRPr sz="1800">
                <a:solidFill>
                  <a:srgbClr val="333333"/>
                </a:solidFill>
              </a:defRPr>
            </a:pPr>
            <a:r>
              <a:rPr sz="2646" dirty="0" err="1">
                <a:solidFill>
                  <a:srgbClr val="0E32E7"/>
                </a:solidFill>
                <a:latin typeface="Comic Sans MS"/>
              </a:rPr>
              <a:t>Sterke</a:t>
            </a:r>
            <a:r>
              <a:rPr sz="2646" dirty="0">
                <a:solidFill>
                  <a:srgbClr val="0E32E7"/>
                </a:solidFill>
                <a:latin typeface="Comic Sans MS"/>
              </a:rPr>
              <a:t> </a:t>
            </a:r>
            <a:r>
              <a:rPr sz="2646" dirty="0" err="1">
                <a:solidFill>
                  <a:srgbClr val="0E32E7"/>
                </a:solidFill>
                <a:latin typeface="Comic Sans MS"/>
              </a:rPr>
              <a:t>identiteit</a:t>
            </a:r>
            <a:r>
              <a:rPr sz="2646" dirty="0">
                <a:solidFill>
                  <a:srgbClr val="0E32E7"/>
                </a:solidFill>
                <a:latin typeface="Comic Sans MS"/>
              </a:rPr>
              <a:t> = </a:t>
            </a:r>
            <a:r>
              <a:rPr sz="2646" dirty="0" err="1">
                <a:solidFill>
                  <a:srgbClr val="0E32E7"/>
                </a:solidFill>
                <a:latin typeface="Comic Sans MS"/>
              </a:rPr>
              <a:t>meer</a:t>
            </a:r>
            <a:r>
              <a:rPr sz="2646" dirty="0">
                <a:solidFill>
                  <a:srgbClr val="0E32E7"/>
                </a:solidFill>
                <a:latin typeface="Comic Sans MS"/>
              </a:rPr>
              <a:t> sponsors</a:t>
            </a:r>
          </a:p>
          <a:p>
            <a:pPr>
              <a:spcBef>
                <a:spcPts val="882"/>
              </a:spcBef>
              <a:spcAft>
                <a:spcPts val="882"/>
              </a:spcAft>
              <a:defRPr sz="1800">
                <a:solidFill>
                  <a:srgbClr val="333333"/>
                </a:solidFill>
              </a:defRPr>
            </a:pPr>
            <a:r>
              <a:rPr sz="2646" dirty="0">
                <a:solidFill>
                  <a:srgbClr val="0E32E7"/>
                </a:solidFill>
                <a:latin typeface="Comic Sans MS"/>
              </a:rPr>
              <a:t>Portfolio = </a:t>
            </a:r>
            <a:r>
              <a:rPr sz="2646" dirty="0" err="1">
                <a:solidFill>
                  <a:srgbClr val="0E32E7"/>
                </a:solidFill>
                <a:latin typeface="Comic Sans MS"/>
              </a:rPr>
              <a:t>professioneel</a:t>
            </a:r>
            <a:r>
              <a:rPr sz="2646" dirty="0">
                <a:solidFill>
                  <a:srgbClr val="0E32E7"/>
                </a:solidFill>
                <a:latin typeface="Comic Sans MS"/>
              </a:rPr>
              <a:t> </a:t>
            </a:r>
            <a:r>
              <a:rPr sz="2646" dirty="0" err="1">
                <a:solidFill>
                  <a:srgbClr val="0E32E7"/>
                </a:solidFill>
                <a:latin typeface="Comic Sans MS"/>
              </a:rPr>
              <a:t>visitekaartje</a:t>
            </a:r>
            <a:endParaRPr sz="2646" dirty="0">
              <a:solidFill>
                <a:srgbClr val="0E32E7"/>
              </a:solidFill>
              <a:latin typeface="Comic Sans MS"/>
            </a:endParaRPr>
          </a:p>
          <a:p>
            <a:pPr>
              <a:spcBef>
                <a:spcPts val="882"/>
              </a:spcBef>
              <a:spcAft>
                <a:spcPts val="882"/>
              </a:spcAft>
              <a:defRPr sz="1800">
                <a:solidFill>
                  <a:srgbClr val="333333"/>
                </a:solidFill>
              </a:defRPr>
            </a:pPr>
            <a:r>
              <a:rPr sz="2646" dirty="0" err="1">
                <a:solidFill>
                  <a:srgbClr val="0E32E7"/>
                </a:solidFill>
                <a:latin typeface="Comic Sans MS"/>
              </a:rPr>
              <a:t>Duidelijke</a:t>
            </a:r>
            <a:r>
              <a:rPr sz="2646" dirty="0">
                <a:solidFill>
                  <a:srgbClr val="0E32E7"/>
                </a:solidFill>
                <a:latin typeface="Comic Sans MS"/>
              </a:rPr>
              <a:t> </a:t>
            </a:r>
            <a:r>
              <a:rPr sz="2646" dirty="0" err="1">
                <a:solidFill>
                  <a:srgbClr val="0E32E7"/>
                </a:solidFill>
                <a:latin typeface="Comic Sans MS"/>
              </a:rPr>
              <a:t>waardepropositie</a:t>
            </a:r>
            <a:r>
              <a:rPr sz="2646" dirty="0">
                <a:solidFill>
                  <a:srgbClr val="0E32E7"/>
                </a:solidFill>
                <a:latin typeface="Comic Sans MS"/>
              </a:rPr>
              <a:t> = </a:t>
            </a:r>
            <a:r>
              <a:rPr sz="2646" dirty="0" err="1">
                <a:solidFill>
                  <a:srgbClr val="0E32E7"/>
                </a:solidFill>
                <a:latin typeface="Comic Sans MS"/>
              </a:rPr>
              <a:t>betere</a:t>
            </a:r>
            <a:r>
              <a:rPr sz="2646" dirty="0">
                <a:solidFill>
                  <a:srgbClr val="0E32E7"/>
                </a:solidFill>
                <a:latin typeface="Comic Sans MS"/>
              </a:rPr>
              <a:t> </a:t>
            </a:r>
            <a:r>
              <a:rPr sz="2646" dirty="0" err="1">
                <a:solidFill>
                  <a:srgbClr val="0E32E7"/>
                </a:solidFill>
                <a:latin typeface="Comic Sans MS"/>
              </a:rPr>
              <a:t>besprekingen</a:t>
            </a:r>
            <a:endParaRPr sz="2646" dirty="0">
              <a:solidFill>
                <a:srgbClr val="0E32E7"/>
              </a:solidFill>
              <a:latin typeface="Comic Sans M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035186" y="9408583"/>
            <a:ext cx="1282338" cy="31854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333333"/>
                </a:solidFill>
              </a:defRPr>
            </a:pPr>
            <a:r>
              <a:rPr sz="1470"/>
              <a:t>Pagina 8 van 8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8C432A7C-D32B-92A9-455A-E997F7E793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1932" y="4078808"/>
            <a:ext cx="6598983" cy="4586121"/>
          </a:xfrm>
          <a:prstGeom prst="rect">
            <a:avLst/>
          </a:prstGeom>
          <a:effectLst>
            <a:softEdge rad="158750"/>
          </a:effectLst>
        </p:spPr>
      </p:pic>
      <p:sp>
        <p:nvSpPr>
          <p:cNvPr id="8" name="Tijdelijke aanduiding voor dianummer 5">
            <a:extLst>
              <a:ext uri="{FF2B5EF4-FFF2-40B4-BE49-F238E27FC236}">
                <a16:creationId xmlns:a16="http://schemas.microsoft.com/office/drawing/2014/main" id="{B271C053-E1F5-66D2-52C0-BE4BB968E7CF}"/>
              </a:ext>
            </a:extLst>
          </p:cNvPr>
          <p:cNvSpPr txBox="1">
            <a:spLocks/>
          </p:cNvSpPr>
          <p:nvPr/>
        </p:nvSpPr>
        <p:spPr>
          <a:xfrm>
            <a:off x="7432234" y="9074895"/>
            <a:ext cx="4480278" cy="536700"/>
          </a:xfrm>
          <a:prstGeom prst="rect">
            <a:avLst/>
          </a:prstGeom>
        </p:spPr>
        <p:txBody>
          <a:bodyPr vert="horz" lIns="134408" tIns="67204" rIns="134408" bIns="67204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58" dirty="0" err="1">
                <a:solidFill>
                  <a:srgbClr val="0E32E7"/>
                </a:solidFill>
                <a:latin typeface="Comic Sans MS" panose="030F0902030302020204" pitchFamily="66" charset="0"/>
              </a:rPr>
              <a:t>Pagina</a:t>
            </a:r>
            <a:r>
              <a:rPr lang="en-US" sz="2058" dirty="0">
                <a:solidFill>
                  <a:srgbClr val="0E32E7"/>
                </a:solidFill>
                <a:latin typeface="Comic Sans MS" panose="030F0902030302020204" pitchFamily="66" charset="0"/>
              </a:rPr>
              <a:t> </a:t>
            </a:r>
            <a:fld id="{C1FF6DA9-008F-8B48-92A6-B652298478BF}" type="slidenum">
              <a:rPr lang="en-US" sz="2058">
                <a:solidFill>
                  <a:srgbClr val="0E32E7"/>
                </a:solidFill>
                <a:latin typeface="Comic Sans MS" panose="030F0902030302020204" pitchFamily="66" charset="0"/>
              </a:rPr>
              <a:pPr algn="ctr"/>
              <a:t>9</a:t>
            </a:fld>
            <a:endParaRPr lang="en-US" sz="2058" dirty="0">
              <a:solidFill>
                <a:srgbClr val="0E32E7"/>
              </a:solidFill>
              <a:latin typeface="Comic Sans MS" panose="030F0902030302020204" pitchFamily="66" charset="0"/>
            </a:endParaRPr>
          </a:p>
          <a:p>
            <a:pPr algn="ctr"/>
            <a:r>
              <a:rPr lang="en-US" sz="2058" dirty="0">
                <a:solidFill>
                  <a:srgbClr val="0E32E7"/>
                </a:solidFill>
                <a:latin typeface="Comic Sans MS" panose="030F0902030302020204" pitchFamily="66" charset="0"/>
              </a:rPr>
              <a:t>WWW.GREENKARTING.NL </a:t>
            </a:r>
          </a:p>
          <a:p>
            <a:pPr algn="ctr"/>
            <a:r>
              <a:rPr lang="en-US" sz="2058" dirty="0">
                <a:solidFill>
                  <a:srgbClr val="0E32E7"/>
                </a:solidFill>
                <a:latin typeface="Comic Sans MS" panose="030F0902030302020204" pitchFamily="66" charset="0"/>
              </a:rPr>
              <a:t>LES2 TEAMIDENTITEIT</a:t>
            </a:r>
            <a:endParaRPr lang="en-US" sz="1764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reenkarting thema powerpoint">
  <a:themeElements>
    <a:clrScheme name="Aangepast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Greenkarting thema powerpoint" id="{B1BE61F6-F674-0F4C-BAA4-2F7A9F230A53}" vid="{8C313BF7-9D0A-F34C-B662-0ECA1C4F313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</TotalTime>
  <Words>333</Words>
  <Application>Microsoft Macintosh PowerPoint</Application>
  <PresentationFormat>Aangepast</PresentationFormat>
  <Paragraphs>74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5" baseType="lpstr">
      <vt:lpstr>Arial</vt:lpstr>
      <vt:lpstr>Avenir</vt:lpstr>
      <vt:lpstr>Calibri</vt:lpstr>
      <vt:lpstr>Comic Sans MS</vt:lpstr>
      <vt:lpstr>Montserrat</vt:lpstr>
      <vt:lpstr>Greenkarting thema powerpoint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CW Bak</cp:lastModifiedBy>
  <cp:revision>3</cp:revision>
  <dcterms:created xsi:type="dcterms:W3CDTF">2013-01-27T09:14:16Z</dcterms:created>
  <dcterms:modified xsi:type="dcterms:W3CDTF">2026-04-10T11:17:51Z</dcterms:modified>
  <cp:category/>
</cp:coreProperties>
</file>