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77"/>
    <p:restoredTop sz="94667"/>
  </p:normalViewPr>
  <p:slideViewPr>
    <p:cSldViewPr snapToGrid="0" snapToObjects="1">
      <p:cViewPr varScale="1">
        <p:scale>
          <a:sx n="167" d="100"/>
          <a:sy n="167" d="100"/>
        </p:scale>
        <p:origin x="1336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backgroun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28700" y="1028700"/>
            <a:ext cx="8056880" cy="9000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r>
              <a:rPr sz="80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SPONSORS IN DE MOTORSPORT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6466470"/>
            <a:ext cx="3654653" cy="1372470"/>
          </a:xfrm>
          <a:prstGeom prst="rect">
            <a:avLst/>
          </a:prstGeom>
        </p:spPr>
      </p:pic>
      <p:pic>
        <p:nvPicPr>
          <p:cNvPr id="7" name="Picture 6" descr="cbat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22459" y="6466470"/>
            <a:ext cx="2659534" cy="137247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467069" y="8332965"/>
            <a:ext cx="1757915" cy="365125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ctr"/>
            <a:r>
              <a:rPr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PAGINA 1</a:t>
            </a: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 VAN 8</a:t>
            </a:r>
            <a:endParaRPr sz="1800" b="1" dirty="0">
              <a:solidFill>
                <a:srgbClr val="0A30E7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00" y="8732090"/>
            <a:ext cx="3679277" cy="320000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  <a:ea typeface="Arial"/>
                <a:cs typeface="Arial"/>
              </a:rPr>
              <a:t>WWW.GREENKARTING.NL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" y="4358949"/>
            <a:ext cx="10972800" cy="3479991"/>
          </a:xfrm>
          <a:prstGeom prst="rect">
            <a:avLst/>
          </a:prstGeom>
          <a:noFill/>
        </p:spPr>
        <p:txBody>
          <a:bodyPr wrap="none" lIns="0" rIns="0">
            <a:noAutofit/>
          </a:bodyPr>
          <a:lstStyle/>
          <a:p>
            <a:pPr algn="ctr">
              <a:lnSpc>
                <a:spcPct val="150000"/>
              </a:lnSpc>
            </a:pPr>
            <a:r>
              <a:rPr sz="1800" b="1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1: SPONSORING VOOR JE GREENKART-PROJECT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0" y="9086090"/>
            <a:ext cx="3452055" cy="320000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1 SPONSORS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backgroun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28700" y="1028700"/>
            <a:ext cx="7899400" cy="9000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r>
              <a:rPr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HOE KRIJG JE JOUW GREENKART-PROJECT GEFINANCIERD?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" y="2069702"/>
            <a:ext cx="8471300" cy="5769238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sz="2200" b="1">
                <a:solidFill>
                  <a:srgbClr val="0A30E7"/>
                </a:solidFill>
                <a:latin typeface="Arial"/>
                <a:ea typeface="Arial"/>
                <a:cs typeface="Arial"/>
              </a:rPr>
              <a:t>SPONSORS ZIJN JE BELANGRIJKSTE PARTNERS!</a:t>
            </a:r>
          </a:p>
          <a:p>
            <a:pPr>
              <a:lnSpc>
                <a:spcPct val="150000"/>
              </a:lnSpc>
            </a:pPr>
            <a:r>
              <a:rPr sz="2200" b="1">
                <a:solidFill>
                  <a:srgbClr val="0A30E7"/>
                </a:solidFill>
                <a:latin typeface="Arial"/>
                <a:ea typeface="Arial"/>
                <a:cs typeface="Arial"/>
              </a:rPr>
              <a:t>IN DEZE LES LEER JE HOE JE BEDRIJVEN BENADERT, WAT JE HEN KUNT BIEDEN, EN HOE JE EEN DUURZAME SPONSORRELATIE OPBOUWT.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0000" y="2402211"/>
            <a:ext cx="7370000" cy="4913333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033620"/>
            <a:ext cx="3654653" cy="1372470"/>
          </a:xfrm>
          <a:prstGeom prst="rect">
            <a:avLst/>
          </a:prstGeom>
        </p:spPr>
      </p:pic>
      <p:pic>
        <p:nvPicPr>
          <p:cNvPr id="8" name="Picture 7" descr="cbat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2459" y="8033620"/>
            <a:ext cx="2659534" cy="137247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620000" y="8732090"/>
            <a:ext cx="3679277" cy="320000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  <a:ea typeface="Arial"/>
                <a:cs typeface="Arial"/>
              </a:rPr>
              <a:t>WWW.GREENKARTING.NL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0" y="9086090"/>
            <a:ext cx="3452055" cy="320000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1 SPONSORS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82C01C-150E-2467-78EE-A901E913EC00}"/>
              </a:ext>
            </a:extLst>
          </p:cNvPr>
          <p:cNvSpPr txBox="1"/>
          <p:nvPr/>
        </p:nvSpPr>
        <p:spPr>
          <a:xfrm>
            <a:off x="8467069" y="8332965"/>
            <a:ext cx="2299991" cy="365125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ctr"/>
            <a:r>
              <a:rPr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PAGINA </a:t>
            </a: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2 VAN 8</a:t>
            </a:r>
            <a:endParaRPr sz="1800" b="1" dirty="0">
              <a:solidFill>
                <a:srgbClr val="0A30E7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backgroun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28700" y="1028700"/>
            <a:ext cx="6419088" cy="9000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r>
              <a:rPr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WAT IS SPONSORING?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" y="2069702"/>
            <a:ext cx="8471300" cy="5769238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sz="2200" b="1">
                <a:solidFill>
                  <a:srgbClr val="0A30E7"/>
                </a:solidFill>
                <a:latin typeface="Arial"/>
                <a:ea typeface="Arial"/>
                <a:cs typeface="Arial"/>
              </a:rPr>
              <a:t>SPONSORING IS HET VERSTREKKEN VAN GELD, MATERIAAL OF KENNIS</a:t>
            </a:r>
          </a:p>
          <a:p>
            <a:pPr>
              <a:lnSpc>
                <a:spcPct val="150000"/>
              </a:lnSpc>
            </a:pPr>
            <a:r>
              <a:rPr sz="2200" b="1">
                <a:solidFill>
                  <a:srgbClr val="0A30E7"/>
                </a:solidFill>
                <a:latin typeface="Arial"/>
                <a:ea typeface="Arial"/>
                <a:cs typeface="Arial"/>
              </a:rPr>
              <a:t>SPONSORS VERWACHTEN IETS TERUG: ZICHTBAARHEID, PR, NETWERKING</a:t>
            </a:r>
          </a:p>
          <a:p>
            <a:pPr>
              <a:lnSpc>
                <a:spcPct val="150000"/>
              </a:lnSpc>
            </a:pPr>
            <a:r>
              <a:rPr sz="2200" b="1">
                <a:solidFill>
                  <a:srgbClr val="0A30E7"/>
                </a:solidFill>
                <a:latin typeface="Arial"/>
                <a:ea typeface="Arial"/>
                <a:cs typeface="Arial"/>
              </a:rPr>
              <a:t>HET VERSCHILT VAN DONATIE: EEN SPONSOR KRIJGT VOORDEEL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0000" y="2416674"/>
            <a:ext cx="7369999" cy="4884407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033620"/>
            <a:ext cx="3654653" cy="1372470"/>
          </a:xfrm>
          <a:prstGeom prst="rect">
            <a:avLst/>
          </a:prstGeom>
        </p:spPr>
      </p:pic>
      <p:pic>
        <p:nvPicPr>
          <p:cNvPr id="8" name="Picture 7" descr="cbat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2459" y="8033620"/>
            <a:ext cx="2659534" cy="137247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580680" y="8332965"/>
            <a:ext cx="1757915" cy="365125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ctr"/>
            <a:r>
              <a:rPr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PAGINA 3</a:t>
            </a:r>
            <a:r>
              <a:rPr lang="nl-NL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 VAN 8</a:t>
            </a:r>
            <a:endParaRPr sz="1800" b="1" dirty="0">
              <a:solidFill>
                <a:srgbClr val="0A30E7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00" y="8732090"/>
            <a:ext cx="3679277" cy="320000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  <a:ea typeface="Arial"/>
                <a:cs typeface="Arial"/>
              </a:rPr>
              <a:t>WWW.GREENKARTING.NL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0" y="9086090"/>
            <a:ext cx="3452055" cy="320000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1 SPONSORS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backgroun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28700" y="1028700"/>
            <a:ext cx="6773417" cy="9000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r>
              <a:rPr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WAAROM SPONSOREN BEDRIJVEN?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" y="2069702"/>
            <a:ext cx="8471300" cy="5769238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sz="2200" b="1">
                <a:solidFill>
                  <a:srgbClr val="0A30E7"/>
                </a:solidFill>
                <a:latin typeface="Arial"/>
                <a:ea typeface="Arial"/>
                <a:cs typeface="Arial"/>
              </a:rPr>
              <a:t>ZICHTBAARHEID EN MERKBEKENDHEID BIJ HUN DOELGROEP</a:t>
            </a:r>
          </a:p>
          <a:p>
            <a:pPr>
              <a:lnSpc>
                <a:spcPct val="150000"/>
              </a:lnSpc>
            </a:pPr>
            <a:r>
              <a:rPr sz="2200" b="1">
                <a:solidFill>
                  <a:srgbClr val="0A30E7"/>
                </a:solidFill>
                <a:latin typeface="Arial"/>
                <a:ea typeface="Arial"/>
                <a:cs typeface="Arial"/>
              </a:rPr>
              <a:t>BEDRIJFSVERANTWOORDELIJKHEID (CSR)</a:t>
            </a:r>
          </a:p>
          <a:p>
            <a:pPr>
              <a:lnSpc>
                <a:spcPct val="150000"/>
              </a:lnSpc>
            </a:pPr>
            <a:r>
              <a:rPr sz="2200" b="1">
                <a:solidFill>
                  <a:srgbClr val="0A30E7"/>
                </a:solidFill>
                <a:latin typeface="Arial"/>
                <a:ea typeface="Arial"/>
                <a:cs typeface="Arial"/>
              </a:rPr>
              <a:t>ONDERSTEUNING VAN JONGE TALENTEN EN INNOVATIE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0000" y="2328684"/>
            <a:ext cx="7370000" cy="5060387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033620"/>
            <a:ext cx="3654653" cy="1372470"/>
          </a:xfrm>
          <a:prstGeom prst="rect">
            <a:avLst/>
          </a:prstGeom>
        </p:spPr>
      </p:pic>
      <p:pic>
        <p:nvPicPr>
          <p:cNvPr id="8" name="Picture 7" descr="cbat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2459" y="8033620"/>
            <a:ext cx="2659534" cy="137247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467069" y="8327887"/>
            <a:ext cx="1757915" cy="365125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ctr"/>
            <a:r>
              <a:rPr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PAGINA 4</a:t>
            </a:r>
            <a:r>
              <a:rPr lang="nl-NL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 VAN 8</a:t>
            </a:r>
            <a:endParaRPr sz="1800" b="1" dirty="0">
              <a:solidFill>
                <a:srgbClr val="0A30E7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00" y="8732090"/>
            <a:ext cx="3679277" cy="320000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  <a:ea typeface="Arial"/>
                <a:cs typeface="Arial"/>
              </a:rPr>
              <a:t>WWW.GREENKARTING.NL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0" y="9086090"/>
            <a:ext cx="3452055" cy="320000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1 SPONSORS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backgroun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28700" y="1028700"/>
            <a:ext cx="5726176" cy="9000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r>
              <a:rPr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SOORTEN SPONSORS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" y="2069702"/>
            <a:ext cx="15544800" cy="5769238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sz="2200" b="1">
                <a:solidFill>
                  <a:srgbClr val="0A30E7"/>
                </a:solidFill>
                <a:latin typeface="Arial"/>
                <a:ea typeface="Arial"/>
                <a:cs typeface="Arial"/>
              </a:rPr>
              <a:t>FINANCIËLE SPONSORS: GELD VOOR HET PROJECT</a:t>
            </a:r>
          </a:p>
          <a:p>
            <a:pPr>
              <a:lnSpc>
                <a:spcPct val="150000"/>
              </a:lnSpc>
            </a:pPr>
            <a:r>
              <a:rPr sz="2200" b="1">
                <a:solidFill>
                  <a:srgbClr val="0A30E7"/>
                </a:solidFill>
                <a:latin typeface="Arial"/>
                <a:ea typeface="Arial"/>
                <a:cs typeface="Arial"/>
              </a:rPr>
              <a:t>MATERIËLE SPONSORS: MATERIALEN, ONDERDELEN, TOOLS</a:t>
            </a:r>
          </a:p>
          <a:p>
            <a:pPr>
              <a:lnSpc>
                <a:spcPct val="150000"/>
              </a:lnSpc>
            </a:pPr>
            <a:r>
              <a:rPr sz="2200" b="1">
                <a:solidFill>
                  <a:srgbClr val="0A30E7"/>
                </a:solidFill>
                <a:latin typeface="Arial"/>
                <a:ea typeface="Arial"/>
                <a:cs typeface="Arial"/>
              </a:rPr>
              <a:t>KENNISPARTNERS: ADVIES, TRAINING, EXPERTISE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033620"/>
            <a:ext cx="3654653" cy="1372470"/>
          </a:xfrm>
          <a:prstGeom prst="rect">
            <a:avLst/>
          </a:prstGeom>
        </p:spPr>
      </p:pic>
      <p:pic>
        <p:nvPicPr>
          <p:cNvPr id="7" name="Picture 6" descr="cbat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22459" y="8033620"/>
            <a:ext cx="2659534" cy="137247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001000" y="8280428"/>
            <a:ext cx="2659534" cy="365125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ctr"/>
            <a:r>
              <a:rPr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PAGINA 5</a:t>
            </a:r>
            <a:r>
              <a:rPr lang="nl-NL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 VAN 8</a:t>
            </a:r>
            <a:endParaRPr sz="1800" b="1" dirty="0">
              <a:solidFill>
                <a:srgbClr val="0A30E7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00" y="8732090"/>
            <a:ext cx="3679277" cy="320000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  <a:ea typeface="Arial"/>
                <a:cs typeface="Arial"/>
              </a:rPr>
              <a:t>WWW.GREENKARTING.NL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0" y="9086090"/>
            <a:ext cx="3452055" cy="320000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1 SPONSORS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backgroun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28700" y="1028700"/>
            <a:ext cx="6797039" cy="9000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r>
              <a:rPr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WAT BIEDEN JULLIE DE SPONSORS?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" y="2069702"/>
            <a:ext cx="8471300" cy="5769238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sz="2200" b="1">
                <a:solidFill>
                  <a:srgbClr val="0A30E7"/>
                </a:solidFill>
                <a:latin typeface="Arial"/>
                <a:ea typeface="Arial"/>
                <a:cs typeface="Arial"/>
              </a:rPr>
              <a:t>LOGO OP DE KART, SHIRTS EN PRESENTATIE</a:t>
            </a:r>
          </a:p>
          <a:p>
            <a:pPr>
              <a:lnSpc>
                <a:spcPct val="150000"/>
              </a:lnSpc>
            </a:pPr>
            <a:r>
              <a:rPr sz="2200" b="1">
                <a:solidFill>
                  <a:srgbClr val="0A30E7"/>
                </a:solidFill>
                <a:latin typeface="Arial"/>
                <a:ea typeface="Arial"/>
                <a:cs typeface="Arial"/>
              </a:rPr>
              <a:t>PROFESSIONELE FOTOS EN UPDATES OP SOCIAL MEDIA</a:t>
            </a:r>
          </a:p>
          <a:p>
            <a:pPr>
              <a:lnSpc>
                <a:spcPct val="150000"/>
              </a:lnSpc>
            </a:pPr>
            <a:r>
              <a:rPr sz="2200" b="1">
                <a:solidFill>
                  <a:srgbClr val="0A30E7"/>
                </a:solidFill>
                <a:latin typeface="Arial"/>
                <a:ea typeface="Arial"/>
                <a:cs typeface="Arial"/>
              </a:rPr>
              <a:t>UITNODIGING VOOR RACE-DAG EN PRIJSUITREIKING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0000" y="2402211"/>
            <a:ext cx="7370000" cy="4913333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033620"/>
            <a:ext cx="3654653" cy="1372470"/>
          </a:xfrm>
          <a:prstGeom prst="rect">
            <a:avLst/>
          </a:prstGeom>
        </p:spPr>
      </p:pic>
      <p:pic>
        <p:nvPicPr>
          <p:cNvPr id="8" name="Picture 7" descr="cbat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2459" y="8033620"/>
            <a:ext cx="2659534" cy="137247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001000" y="8280428"/>
            <a:ext cx="2819400" cy="365125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ctr"/>
            <a:r>
              <a:rPr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PAGINA 6</a:t>
            </a:r>
            <a:r>
              <a:rPr lang="nl-NL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 VAN 8</a:t>
            </a:r>
            <a:endParaRPr sz="1800" b="1" dirty="0">
              <a:solidFill>
                <a:srgbClr val="0A30E7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00" y="8732090"/>
            <a:ext cx="3679277" cy="320000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  <a:ea typeface="Arial"/>
                <a:cs typeface="Arial"/>
              </a:rPr>
              <a:t>WWW.GREENKARTING.NL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0" y="9086090"/>
            <a:ext cx="3452055" cy="320000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1 SPONSORS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backgroun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28700" y="1028700"/>
            <a:ext cx="6773417" cy="9000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r>
              <a:rPr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HOE BENADER JE EEN SPONSOR?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" y="2069702"/>
            <a:ext cx="8471300" cy="5769238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sz="2200" b="1">
                <a:solidFill>
                  <a:srgbClr val="0A30E7"/>
                </a:solidFill>
                <a:latin typeface="Arial"/>
                <a:ea typeface="Arial"/>
                <a:cs typeface="Arial"/>
              </a:rPr>
              <a:t>ONDERZOEK: WELKE BEDRIJVEN PASSEN BIJ JULLIE?</a:t>
            </a:r>
          </a:p>
          <a:p>
            <a:pPr>
              <a:lnSpc>
                <a:spcPct val="150000"/>
              </a:lnSpc>
            </a:pPr>
            <a:r>
              <a:rPr sz="2200" b="1">
                <a:solidFill>
                  <a:srgbClr val="0A30E7"/>
                </a:solidFill>
                <a:latin typeface="Arial"/>
                <a:ea typeface="Arial"/>
                <a:cs typeface="Arial"/>
              </a:rPr>
              <a:t>PERSOONLIJKE BENADERING: MAAK HET CONCREET</a:t>
            </a:r>
          </a:p>
          <a:p>
            <a:pPr>
              <a:lnSpc>
                <a:spcPct val="150000"/>
              </a:lnSpc>
            </a:pPr>
            <a:r>
              <a:rPr sz="2200" b="1">
                <a:solidFill>
                  <a:srgbClr val="0A30E7"/>
                </a:solidFill>
                <a:latin typeface="Arial"/>
                <a:ea typeface="Arial"/>
                <a:cs typeface="Arial"/>
              </a:rPr>
              <a:t>DUIDELIJKE AFSPRAKEN: FREQUENTIE, ZICHTBAARHEID, EINDRAPPORT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0000" y="2134443"/>
            <a:ext cx="7370000" cy="5448869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033620"/>
            <a:ext cx="3654653" cy="1372470"/>
          </a:xfrm>
          <a:prstGeom prst="rect">
            <a:avLst/>
          </a:prstGeom>
        </p:spPr>
      </p:pic>
      <p:pic>
        <p:nvPicPr>
          <p:cNvPr id="8" name="Picture 7" descr="cbat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2459" y="8033620"/>
            <a:ext cx="2659534" cy="137247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001000" y="8280428"/>
            <a:ext cx="2499360" cy="365125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ctr"/>
            <a:r>
              <a:rPr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PAGINA 7</a:t>
            </a:r>
            <a:r>
              <a:rPr lang="nl-NL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 VAN 8</a:t>
            </a:r>
            <a:endParaRPr sz="1800" b="1" dirty="0">
              <a:solidFill>
                <a:srgbClr val="0A30E7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00" y="8732090"/>
            <a:ext cx="3679277" cy="320000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  <a:ea typeface="Arial"/>
                <a:cs typeface="Arial"/>
              </a:rPr>
              <a:t>WWW.GREENKARTING.NL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0" y="9086090"/>
            <a:ext cx="3452055" cy="320000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1 SPONSORS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backgroun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28700" y="1028700"/>
            <a:ext cx="4340352" cy="9000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r>
              <a:rPr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SAMENVATTING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" y="2069702"/>
            <a:ext cx="15544800" cy="5769238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sz="2200" b="1">
                <a:solidFill>
                  <a:srgbClr val="0A30E7"/>
                </a:solidFill>
                <a:latin typeface="Arial"/>
                <a:ea typeface="Arial"/>
                <a:cs typeface="Arial"/>
              </a:rPr>
              <a:t>SPONSORS ZIJN ONMISBAAR VOOR JOUW PROJECT</a:t>
            </a:r>
          </a:p>
          <a:p>
            <a:pPr>
              <a:lnSpc>
                <a:spcPct val="150000"/>
              </a:lnSpc>
            </a:pPr>
            <a:r>
              <a:rPr sz="2200" b="1">
                <a:solidFill>
                  <a:srgbClr val="0A30E7"/>
                </a:solidFill>
                <a:latin typeface="Arial"/>
                <a:ea typeface="Arial"/>
                <a:cs typeface="Arial"/>
              </a:rPr>
              <a:t>GEEF IETS TERUG: ZICHTBAARHEID EN BETROKKENHEID</a:t>
            </a:r>
          </a:p>
          <a:p>
            <a:pPr>
              <a:lnSpc>
                <a:spcPct val="150000"/>
              </a:lnSpc>
            </a:pPr>
            <a:r>
              <a:rPr sz="2200" b="1">
                <a:solidFill>
                  <a:srgbClr val="0A30E7"/>
                </a:solidFill>
                <a:latin typeface="Arial"/>
                <a:ea typeface="Arial"/>
                <a:cs typeface="Arial"/>
              </a:rPr>
              <a:t>ONDERHOUD DE RELATIE: REGELMATIGE UPDATES EN RESPECT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033620"/>
            <a:ext cx="3654653" cy="1372470"/>
          </a:xfrm>
          <a:prstGeom prst="rect">
            <a:avLst/>
          </a:prstGeom>
        </p:spPr>
      </p:pic>
      <p:pic>
        <p:nvPicPr>
          <p:cNvPr id="7" name="Picture 6" descr="cbat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22459" y="8033620"/>
            <a:ext cx="2659534" cy="137247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001000" y="8280428"/>
            <a:ext cx="2278380" cy="365125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ctr"/>
            <a:r>
              <a:rPr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PAGINA 8</a:t>
            </a:r>
            <a:r>
              <a:rPr lang="nl-NL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 VAN 8</a:t>
            </a:r>
            <a:endParaRPr sz="1800" b="1" dirty="0">
              <a:solidFill>
                <a:srgbClr val="0A30E7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00" y="8732090"/>
            <a:ext cx="3679277" cy="320000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  <a:ea typeface="Arial"/>
                <a:cs typeface="Arial"/>
              </a:rPr>
              <a:t>WWW.GREENKARTING.NL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0" y="9086090"/>
            <a:ext cx="3452055" cy="320000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ctr"/>
            <a:r>
              <a:rPr sz="1800" b="1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1 SPONSORS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297</Words>
  <Application>Microsoft Macintosh PowerPoint</Application>
  <PresentationFormat>Aangepast</PresentationFormat>
  <Paragraphs>53</Paragraphs>
  <Slides>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2" baseType="lpstr">
      <vt:lpstr>Arial</vt:lpstr>
      <vt:lpstr>Calibri</vt:lpstr>
      <vt:lpstr>Monument Bold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CW Bak</cp:lastModifiedBy>
  <cp:revision>2</cp:revision>
  <dcterms:created xsi:type="dcterms:W3CDTF">2013-01-27T09:14:16Z</dcterms:created>
  <dcterms:modified xsi:type="dcterms:W3CDTF">2026-08-21T09:37:17Z</dcterms:modified>
  <cp:category/>
</cp:coreProperties>
</file>