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omic Sans Bold" panose="03000902030302020204" pitchFamily="66" charset="0"/>
      <p:regular r:id="rId11"/>
      <p:bold r:id="rId12"/>
    </p:embeddedFont>
    <p:embeddedFont>
      <p:font typeface="Monument Bold" pitchFamily="2" charset="0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58" autoAdjust="0"/>
  </p:normalViewPr>
  <p:slideViewPr>
    <p:cSldViewPr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greenkart.electude.eu/module_5726_bundlelesson_143910321" TargetMode="External"/><Relationship Id="rId4" Type="http://schemas.openxmlformats.org/officeDocument/2006/relationships/hyperlink" Target="file:///Users/ceesbak/!%20Download%20map%20docent%20Greenkart/Cowork%20Greenkarting/Deel%202%20-%20Voorbereiding/8%20zelfbouw-chassis%20voorbereiding/Leerlingmateriaal/greenkart%20lasruimte%20Drawing%20v1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16230600" cy="2343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6000" b="1" u="none" strike="noStrike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8</a:t>
            </a:r>
          </a:p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6000" b="1" u="none" strike="noStrike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ZELFBOUW-CHASSIS VOORBEREIDING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 VAN 9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1028700" y="3243663"/>
            <a:ext cx="15395447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START ME</a:t>
            </a: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 BOUWEN: </a:t>
            </a:r>
          </a:p>
          <a:p>
            <a:pPr marL="0" lvl="0" indent="0" algn="ctr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VOORBEREIDEN VAN HET CHASSIS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019675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🔩 VAN PLAN NAAR PRAKTIJK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1" y="586527"/>
            <a:ext cx="7203528" cy="7902634"/>
            <a:chOff x="0" y="0"/>
            <a:chExt cx="9880004" cy="113954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21171" r="21171"/>
            <a:stretch>
              <a:fillRect/>
            </a:stretch>
          </p:blipFill>
          <p:spPr>
            <a:xfrm>
              <a:off x="0" y="0"/>
              <a:ext cx="9880004" cy="11395433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991361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7" name="Group 7"/>
          <p:cNvGrpSpPr/>
          <p:nvPr/>
        </p:nvGrpSpPr>
        <p:grpSpPr>
          <a:xfrm>
            <a:off x="1028700" y="9211436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985264" y="2224398"/>
            <a:ext cx="8549700" cy="3075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MAAR VOOR JE MET HET CHASSIS AAN DE SLAG MAG, MOET JE EERST GOED VOORBEREIDEN.</a:t>
            </a:r>
          </a:p>
          <a:p>
            <a:pPr algn="l">
              <a:lnSpc>
                <a:spcPts val="4194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📌 IN DEZE MODULE LEER JE:</a:t>
            </a:r>
          </a:p>
          <a:p>
            <a:pPr marL="1165860" lvl="3" indent="-291465" algn="l">
              <a:lnSpc>
                <a:spcPts val="4194"/>
              </a:lnSpc>
              <a:buFont typeface="Arial"/>
              <a:buChar char="￭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JE MOET CONTROLEREN VÓÓR DE BOUW</a:t>
            </a:r>
          </a:p>
          <a:p>
            <a:pPr marL="1165860" lvl="3" indent="-291465" algn="l">
              <a:lnSpc>
                <a:spcPts val="4194"/>
              </a:lnSpc>
              <a:buFont typeface="Arial"/>
              <a:buChar char="￭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TEKENINGEN LEEST</a:t>
            </a:r>
          </a:p>
          <a:p>
            <a:pPr marL="1165860" lvl="3" indent="-291465" algn="l">
              <a:lnSpc>
                <a:spcPts val="4194"/>
              </a:lnSpc>
              <a:buFont typeface="Arial"/>
              <a:buChar char="￭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WELKE VEILIGHEIDSMAATREGELEN BELANGRIJK ZIJN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985264" y="881373"/>
            <a:ext cx="7860030" cy="11334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444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BOUW VAN DE GREENKART </a:t>
            </a:r>
          </a:p>
          <a:p>
            <a:pPr marL="0" lvl="0" indent="0" algn="l">
              <a:lnSpc>
                <a:spcPts val="444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GAAT BEGINNEN!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746399" y="2834675"/>
            <a:ext cx="10321496" cy="5596550"/>
            <a:chOff x="0" y="0"/>
            <a:chExt cx="13761994" cy="746206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1802" b="1802"/>
            <a:stretch>
              <a:fillRect/>
            </a:stretch>
          </p:blipFill>
          <p:spPr>
            <a:xfrm>
              <a:off x="0" y="0"/>
              <a:ext cx="13761994" cy="7462067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8" name="Group 8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2" name="TextBox 12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249563" y="2691800"/>
            <a:ext cx="6009737" cy="4074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EEN CHASSIS IS HET FRAME VAN DE KART.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VORMT DE BASIS WAAROP ALLES KOMT: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CARROSSERIE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STOEL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STUUR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WIELEN EN MOTOR</a:t>
            </a:r>
          </a:p>
          <a:p>
            <a:pPr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🛠️ ZONDER EEN GOED CHASSIS KAN DE KART NIET RIJDEN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688531"/>
            <a:ext cx="646633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WAT IS EEN CHASSIS?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9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746399" y="2834675"/>
            <a:ext cx="10321496" cy="5596550"/>
            <a:chOff x="0" y="0"/>
            <a:chExt cx="13761994" cy="746206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9307" b="9307"/>
            <a:stretch>
              <a:fillRect/>
            </a:stretch>
          </p:blipFill>
          <p:spPr>
            <a:xfrm>
              <a:off x="0" y="0"/>
              <a:ext cx="13761994" cy="7462067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8" name="Group 8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2" name="TextBox 12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187974" y="2839585"/>
            <a:ext cx="6071326" cy="5508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VÓÓR JE BEGINT:</a:t>
            </a:r>
          </a:p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ZIJN ALLE ONDERDELEN AANWEZIG?</a:t>
            </a:r>
          </a:p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STUKLIJSTEN ZIJN IN DE MAP LEERLINGMATERIAAL TE DOWNLOADEN.</a:t>
            </a:r>
            <a:endParaRPr lang="en-US" sz="2400" b="1" u="sng" dirty="0">
              <a:solidFill>
                <a:schemeClr val="tx2">
                  <a:lumMod val="60000"/>
                  <a:lumOff val="40000"/>
                </a:schemeClr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IS ER SCHADE?</a:t>
            </a:r>
          </a:p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WAT MOET NOG BESTELD WORDEN?</a:t>
            </a:r>
          </a:p>
          <a:p>
            <a:pPr algn="l">
              <a:lnSpc>
                <a:spcPts val="3600"/>
              </a:lnSpc>
            </a:pP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DE BOUWPAKKETLIJST DIE JE EERDER MAAKTE (BIJ MODULE ‘DEFINITIE’).</a:t>
            </a:r>
          </a:p>
          <a:p>
            <a:pPr algn="l">
              <a:lnSpc>
                <a:spcPts val="36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🔁 WERK DEZE LIJST BIJ MET JE TEAM.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688531"/>
            <a:ext cx="1208836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VOORBEREIDING – CHECKL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IST ONDERDELEN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9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8555972" y="-1620225"/>
            <a:ext cx="11306481" cy="12544227"/>
            <a:chOff x="0" y="0"/>
            <a:chExt cx="5510530" cy="6113780"/>
          </a:xfrm>
        </p:grpSpPr>
        <p:sp>
          <p:nvSpPr>
            <p:cNvPr id="4" name="Freeform 4"/>
            <p:cNvSpPr/>
            <p:nvPr/>
          </p:nvSpPr>
          <p:spPr>
            <a:xfrm>
              <a:off x="45720" y="49530"/>
              <a:ext cx="5420360" cy="6014720"/>
            </a:xfrm>
            <a:custGeom>
              <a:avLst/>
              <a:gdLst/>
              <a:ahLst/>
              <a:cxnLst/>
              <a:rect l="l" t="t" r="r" b="b"/>
              <a:pathLst>
                <a:path w="5420360" h="6014720">
                  <a:moveTo>
                    <a:pt x="5148580" y="3408680"/>
                  </a:moveTo>
                  <a:lnTo>
                    <a:pt x="5149850" y="3406140"/>
                  </a:lnTo>
                  <a:cubicBezTo>
                    <a:pt x="5322570" y="3082290"/>
                    <a:pt x="5420360" y="2711450"/>
                    <a:pt x="5420360" y="2319020"/>
                  </a:cubicBezTo>
                  <a:cubicBezTo>
                    <a:pt x="5420360" y="1038860"/>
                    <a:pt x="4381500" y="0"/>
                    <a:pt x="3101340" y="0"/>
                  </a:cubicBezTo>
                  <a:cubicBezTo>
                    <a:pt x="2259330" y="0"/>
                    <a:pt x="1521460" y="449580"/>
                    <a:pt x="1115060" y="1121410"/>
                  </a:cubicBezTo>
                  <a:cubicBezTo>
                    <a:pt x="1094740" y="1155700"/>
                    <a:pt x="1075690" y="1188720"/>
                    <a:pt x="1056640" y="1224280"/>
                  </a:cubicBezTo>
                  <a:lnTo>
                    <a:pt x="328930" y="2503170"/>
                  </a:lnTo>
                  <a:cubicBezTo>
                    <a:pt x="308610" y="2536190"/>
                    <a:pt x="290830" y="2569210"/>
                    <a:pt x="271780" y="2603500"/>
                  </a:cubicBezTo>
                  <a:lnTo>
                    <a:pt x="271780" y="2604770"/>
                  </a:lnTo>
                  <a:cubicBezTo>
                    <a:pt x="97790" y="2929890"/>
                    <a:pt x="0" y="3300730"/>
                    <a:pt x="0" y="3695700"/>
                  </a:cubicBezTo>
                  <a:cubicBezTo>
                    <a:pt x="0" y="4975860"/>
                    <a:pt x="1038860" y="6014720"/>
                    <a:pt x="2319020" y="6014720"/>
                  </a:cubicBezTo>
                  <a:cubicBezTo>
                    <a:pt x="3243580" y="6014720"/>
                    <a:pt x="4042410" y="5472430"/>
                    <a:pt x="4414520" y="4688840"/>
                  </a:cubicBezTo>
                  <a:lnTo>
                    <a:pt x="5077460" y="3533140"/>
                  </a:lnTo>
                  <a:cubicBezTo>
                    <a:pt x="5101590" y="3492500"/>
                    <a:pt x="5125720" y="3450590"/>
                    <a:pt x="5148580" y="3408680"/>
                  </a:cubicBezTo>
                  <a:close/>
                </a:path>
              </a:pathLst>
            </a:custGeom>
            <a:blipFill>
              <a:blip r:embed="rId3"/>
              <a:stretch>
                <a:fillRect l="-5482" r="-548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3052985"/>
            <a:ext cx="7713705" cy="4322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VOORDAT JE OOK MAAR ÉÉN BOUT AANRAAKT:</a:t>
            </a:r>
          </a:p>
          <a:p>
            <a:pPr marL="388620" lvl="1" indent="-194310" algn="l">
              <a:lnSpc>
                <a:spcPts val="378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LEES DE VEILIGHEIDSVOORSCHRIFTEN</a:t>
            </a:r>
          </a:p>
          <a:p>
            <a:pPr marL="388620" lvl="1" indent="-194310" algn="l">
              <a:lnSpc>
                <a:spcPts val="378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ALTIJD JE PBM’S (HANDSCHOENEN, BRIL, GEHOORBESCHERMING)</a:t>
            </a:r>
          </a:p>
          <a:p>
            <a:pPr marL="388620" lvl="1" indent="-194310" algn="l">
              <a:lnSpc>
                <a:spcPts val="378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ZORG DAT DE WERKPLEK OPGERUIMD IS</a:t>
            </a:r>
          </a:p>
          <a:p>
            <a:pPr algn="l">
              <a:lnSpc>
                <a:spcPts val="3780"/>
              </a:lnSpc>
            </a:pP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ctr">
              <a:lnSpc>
                <a:spcPts val="3780"/>
              </a:lnSpc>
            </a:pPr>
            <a:r>
              <a:rPr lang="en-US" sz="2400" b="1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</a:rPr>
              <a:t>⚠️ DE ORGANISATIE VAN DE RIJDAGEN IS NIET VERANTWOORDELIJK ALS JE SCHADE MAAKT OF ONVEILIG WERKT.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1028700"/>
            <a:ext cx="7344392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>
              <a:lnSpc>
                <a:spcPts val="504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VEILIGHEIDSREGELS EN </a:t>
            </a:r>
          </a:p>
          <a:p>
            <a:pPr marL="0" lvl="0" indent="0">
              <a:lnSpc>
                <a:spcPts val="504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VOORZORGSMAATREGELEN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663207" y="1480971"/>
            <a:ext cx="8830390" cy="652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8"/>
              </a:lnSpc>
            </a:pPr>
            <a:r>
              <a:rPr lang="en-US" sz="2807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🔍 OPDRACHT</a:t>
            </a:r>
          </a:p>
          <a:p>
            <a:pPr algn="l">
              <a:lnSpc>
                <a:spcPts val="5838"/>
              </a:lnSpc>
            </a:pPr>
            <a:r>
              <a:rPr lang="en-US" sz="2807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LOOP SAMEN MET JE TEAM HET CHASSIS NA:</a:t>
            </a:r>
          </a:p>
          <a:p>
            <a:pPr marL="606044" lvl="1" indent="-303022" algn="l">
              <a:lnSpc>
                <a:spcPts val="5838"/>
              </a:lnSpc>
              <a:buFont typeface="Arial"/>
              <a:buChar char="•"/>
            </a:pPr>
            <a:r>
              <a:rPr lang="en-US" sz="2807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IS HET FRAME RECHT?</a:t>
            </a:r>
          </a:p>
          <a:p>
            <a:pPr marL="606044" lvl="1" indent="-303022" algn="l">
              <a:lnSpc>
                <a:spcPts val="5838"/>
              </a:lnSpc>
              <a:buFont typeface="Arial"/>
              <a:buChar char="•"/>
            </a:pPr>
            <a:r>
              <a:rPr lang="en-US" sz="2807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ZIT ER ROEST OF BESCHADIGING OP?</a:t>
            </a:r>
          </a:p>
          <a:p>
            <a:pPr marL="606044" lvl="1" indent="-303022" algn="l">
              <a:lnSpc>
                <a:spcPts val="5838"/>
              </a:lnSpc>
              <a:buFont typeface="Arial"/>
              <a:buChar char="•"/>
            </a:pPr>
            <a:r>
              <a:rPr lang="en-US" sz="2807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KLOPPEN DE AFMETINGEN MET DE TEKENING?</a:t>
            </a:r>
          </a:p>
          <a:p>
            <a:pPr algn="l">
              <a:lnSpc>
                <a:spcPts val="5838"/>
              </a:lnSpc>
            </a:pPr>
            <a:endParaRPr lang="en-US" sz="2807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5838"/>
              </a:lnSpc>
            </a:pPr>
            <a:r>
              <a:rPr lang="en-US" sz="2807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MAAK FOTO’S VAN OPVALLENDE PUNTEN EN BESPREEK DIT MET JE TEAMBAAS (DOCENT).</a:t>
            </a:r>
          </a:p>
          <a:p>
            <a:pPr algn="l">
              <a:lnSpc>
                <a:spcPts val="5838"/>
              </a:lnSpc>
            </a:pPr>
            <a:endParaRPr lang="en-US" sz="2807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1708021" y="2416432"/>
            <a:ext cx="5551279" cy="6832343"/>
            <a:chOff x="0" y="0"/>
            <a:chExt cx="6604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3"/>
              <a:stretch>
                <a:fillRect r="-54813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663207" y="914400"/>
            <a:ext cx="11757660" cy="63955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1: CHASS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ISCONTROLE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6803861" y="2304405"/>
            <a:ext cx="10455439" cy="5078497"/>
          </a:xfrm>
          <a:custGeom>
            <a:avLst/>
            <a:gdLst/>
            <a:ahLst/>
            <a:cxnLst/>
            <a:rect l="l" t="t" r="r" b="b"/>
            <a:pathLst>
              <a:path w="11301259" h="5325718">
                <a:moveTo>
                  <a:pt x="0" y="0"/>
                </a:moveTo>
                <a:lnTo>
                  <a:pt x="11301259" y="0"/>
                </a:lnTo>
                <a:lnTo>
                  <a:pt x="11301259" y="5325718"/>
                </a:lnTo>
                <a:lnTo>
                  <a:pt x="0" y="5325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695972" y="1072472"/>
            <a:ext cx="4746461" cy="127570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</a:t>
            </a:r>
            <a:r>
              <a:rPr lang="en-US" sz="36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TIJKOPDRACHT 2: TEKENINGLEZEN OEFENEN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7788" y="1986439"/>
            <a:ext cx="6019497" cy="5321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48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OPEN DE </a:t>
            </a:r>
            <a:r>
              <a:rPr lang="en-US" sz="2400" b="1" u="sng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4" tooltip="https://drive.google.com/open?id=1ugL5WgYdCx0fDJmizFChUsIsJyDLcjy0&amp;usp=drive_fs"/>
              </a:rPr>
              <a:t>BOUWTEKENING VAN HET CHASSIS</a:t>
            </a: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4" tooltip="https://drive.google.com/open?id=1ugL5WgYdCx0fDJmizFChUsIsJyDLcjy0&amp;usp=drive_fs"/>
              </a:rPr>
              <a:t>.</a:t>
            </a: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4248"/>
              </a:lnSpc>
            </a:pP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4248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BEANTWOORD DE </a:t>
            </a:r>
            <a:r>
              <a:rPr lang="en-US" sz="2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VOLGENDE</a:t>
            </a: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VRAGEN:</a:t>
            </a:r>
          </a:p>
          <a:p>
            <a:pPr marL="388620" lvl="1" indent="-194310" algn="l">
              <a:lnSpc>
                <a:spcPts val="4248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IS DE LENGTE VAN DE VOORAS?</a:t>
            </a:r>
          </a:p>
          <a:p>
            <a:pPr marL="388620" lvl="1" indent="-194310" algn="l">
              <a:lnSpc>
                <a:spcPts val="4248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 MOET DE MOTOR KOMEN?</a:t>
            </a:r>
          </a:p>
          <a:p>
            <a:pPr marL="388620" lvl="1" indent="-194310" algn="l">
              <a:lnSpc>
                <a:spcPts val="4248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HOEVEEL GATEN MOETEN ER ONGEVEER GEBOORD WORDEN?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860125"/>
            <a:ext cx="10248900" cy="456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42"/>
              </a:lnSpc>
            </a:pPr>
            <a:r>
              <a:rPr lang="en-US" sz="2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HIER KUN JE LESMATERIAAL ZIEN OVER</a:t>
            </a:r>
            <a:r>
              <a:rPr lang="en-US" sz="2800" b="1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</a:rPr>
              <a:t> </a:t>
            </a:r>
            <a:r>
              <a:rPr lang="en-US" sz="2800" b="1" u="sng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module_5726_bundlelesson_143910321"/>
              </a:rPr>
              <a:t>TEKENBLADEN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9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8555972" y="-1620225"/>
            <a:ext cx="11306481" cy="12544227"/>
            <a:chOff x="0" y="0"/>
            <a:chExt cx="5510530" cy="6113780"/>
          </a:xfrm>
        </p:grpSpPr>
        <p:sp>
          <p:nvSpPr>
            <p:cNvPr id="4" name="Freeform 4"/>
            <p:cNvSpPr/>
            <p:nvPr/>
          </p:nvSpPr>
          <p:spPr>
            <a:xfrm>
              <a:off x="45720" y="49530"/>
              <a:ext cx="5420360" cy="6014720"/>
            </a:xfrm>
            <a:custGeom>
              <a:avLst/>
              <a:gdLst/>
              <a:ahLst/>
              <a:cxnLst/>
              <a:rect l="l" t="t" r="r" b="b"/>
              <a:pathLst>
                <a:path w="5420360" h="6014720">
                  <a:moveTo>
                    <a:pt x="5148580" y="3408680"/>
                  </a:moveTo>
                  <a:lnTo>
                    <a:pt x="5149850" y="3406140"/>
                  </a:lnTo>
                  <a:cubicBezTo>
                    <a:pt x="5322570" y="3082290"/>
                    <a:pt x="5420360" y="2711450"/>
                    <a:pt x="5420360" y="2319020"/>
                  </a:cubicBezTo>
                  <a:cubicBezTo>
                    <a:pt x="5420360" y="1038860"/>
                    <a:pt x="4381500" y="0"/>
                    <a:pt x="3101340" y="0"/>
                  </a:cubicBezTo>
                  <a:cubicBezTo>
                    <a:pt x="2259330" y="0"/>
                    <a:pt x="1521460" y="449580"/>
                    <a:pt x="1115060" y="1121410"/>
                  </a:cubicBezTo>
                  <a:cubicBezTo>
                    <a:pt x="1094740" y="1155700"/>
                    <a:pt x="1075690" y="1188720"/>
                    <a:pt x="1056640" y="1224280"/>
                  </a:cubicBezTo>
                  <a:lnTo>
                    <a:pt x="328930" y="2503170"/>
                  </a:lnTo>
                  <a:cubicBezTo>
                    <a:pt x="308610" y="2536190"/>
                    <a:pt x="290830" y="2569210"/>
                    <a:pt x="271780" y="2603500"/>
                  </a:cubicBezTo>
                  <a:lnTo>
                    <a:pt x="271780" y="2604770"/>
                  </a:lnTo>
                  <a:cubicBezTo>
                    <a:pt x="97790" y="2929890"/>
                    <a:pt x="0" y="3300730"/>
                    <a:pt x="0" y="3695700"/>
                  </a:cubicBezTo>
                  <a:cubicBezTo>
                    <a:pt x="0" y="4975860"/>
                    <a:pt x="1038860" y="6014720"/>
                    <a:pt x="2319020" y="6014720"/>
                  </a:cubicBezTo>
                  <a:cubicBezTo>
                    <a:pt x="3243580" y="6014720"/>
                    <a:pt x="4042410" y="5472430"/>
                    <a:pt x="4414520" y="4688840"/>
                  </a:cubicBezTo>
                  <a:lnTo>
                    <a:pt x="5077460" y="3533140"/>
                  </a:lnTo>
                  <a:cubicBezTo>
                    <a:pt x="5101590" y="3492500"/>
                    <a:pt x="5125720" y="3450590"/>
                    <a:pt x="5148580" y="3408680"/>
                  </a:cubicBezTo>
                  <a:close/>
                </a:path>
              </a:pathLst>
            </a:custGeom>
            <a:blipFill>
              <a:blip r:embed="rId3"/>
              <a:stretch>
                <a:fillRect b="-31319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33995" y="2214135"/>
            <a:ext cx="8107402" cy="5736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86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JE BENT NU VOORBEREID OP HET BOUWEN VAN HET CHASSIS!</a:t>
            </a:r>
          </a:p>
          <a:p>
            <a:pPr algn="l">
              <a:lnSpc>
                <a:spcPts val="4086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WEET:</a:t>
            </a:r>
          </a:p>
          <a:p>
            <a:pPr marL="388620" lvl="1" indent="-194310" algn="l">
              <a:lnSpc>
                <a:spcPts val="4086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HET CHASSIS IS EN WAAROM HET BELANGRIJK IS</a:t>
            </a:r>
          </a:p>
          <a:p>
            <a:pPr marL="388620" lvl="1" indent="-194310" algn="l">
              <a:lnSpc>
                <a:spcPts val="4086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ALLES CONTROLEERT VÓÓR DE BOUW</a:t>
            </a:r>
          </a:p>
          <a:p>
            <a:pPr marL="388620" lvl="1" indent="-194310" algn="l">
              <a:lnSpc>
                <a:spcPts val="4086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VEILIG WERKT</a:t>
            </a:r>
          </a:p>
          <a:p>
            <a:pPr algn="l">
              <a:lnSpc>
                <a:spcPts val="4086"/>
              </a:lnSpc>
            </a:pP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4086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BESPREEK JE CHECKLIST EN VOORBEREIDING MET JE DOCENT. HEB JE EEN GO? DAN MAG JE ECHT BEGINNEN MET BOUWEN! 🛠️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81200" y="1037218"/>
            <a:ext cx="4119092" cy="7429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999"/>
              </a:lnSpc>
              <a:spcBef>
                <a:spcPct val="0"/>
              </a:spcBef>
            </a:pPr>
            <a:r>
              <a:rPr lang="en-US" sz="4999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</a:t>
            </a:r>
            <a:r>
              <a:rPr lang="en-US" sz="4999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9 VAN 9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8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466</Words>
  <Application>Microsoft Macintosh PowerPoint</Application>
  <PresentationFormat>Aangepast</PresentationFormat>
  <Paragraphs>89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Monument Bold</vt:lpstr>
      <vt:lpstr>Comic Sans Bold</vt:lpstr>
      <vt:lpstr>Arial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8 zelfbouw-chassis voorbereiding V3</dc:title>
  <cp:lastModifiedBy>CW Bak</cp:lastModifiedBy>
  <cp:revision>4</cp:revision>
  <cp:lastPrinted>2026-08-20T08:12:15Z</cp:lastPrinted>
  <dcterms:created xsi:type="dcterms:W3CDTF">2006-08-16T00:00:00Z</dcterms:created>
  <dcterms:modified xsi:type="dcterms:W3CDTF">2026-09-12T05:54:20Z</dcterms:modified>
  <dc:identifier>DAGvZXivoKI</dc:identifier>
</cp:coreProperties>
</file>