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venir" panose="02000503020000020003" pitchFamily="2" charset="0"/>
      <p:regular r:id="rId11"/>
      <p:italic r:id="rId12"/>
    </p:embeddedFont>
    <p:embeddedFont>
      <p:font typeface="Avenir Bold" panose="020B0703020203020204" pitchFamily="34" charset="77"/>
      <p:regular r:id="rId13"/>
      <p:bold r:id="rId14"/>
    </p:embeddedFont>
    <p:embeddedFont>
      <p:font typeface="Avenir Next LT Pro Bold" panose="020B0504020202020204" pitchFamily="34" charset="77"/>
      <p:regular r:id="rId15"/>
      <p:bold r:id="rId16"/>
      <p:italic r:id="rId17"/>
    </p:embeddedFont>
    <p:embeddedFont>
      <p:font typeface="Comic Sans" panose="030F0902030302020204" pitchFamily="66" charset="0"/>
      <p:regular r:id="rId18"/>
      <p:bold r:id="rId19"/>
      <p:boldItalic r:id="rId20"/>
    </p:embeddedFont>
    <p:embeddedFont>
      <p:font typeface="Comic Sans Bold" panose="03000902030302020204" pitchFamily="66" charset="0"/>
      <p:regular r:id="rId21"/>
      <p:bold r:id="rId22"/>
    </p:embeddedFont>
    <p:embeddedFont>
      <p:font typeface="Monument Bold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bqMZZwSFqqy8M1tPx6cY7DJFGJEMiJpO&amp;usp=drive_fs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hyperlink" Target="https://docs.google.com/spreadsheets/d/1YyPyezM8aLzt4TDnqrw7jvw4UKHPnk9t?rtpof=true&amp;usp=drive_f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greenkart.electude.eu/module_5726_bundlelesson_14391032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open?id=1ugL5WgYdCx0fDJmizFChUsIsJyDLcjy0&amp;usp=drive_fs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028700" y="8041124"/>
            <a:ext cx="3594651" cy="1372470"/>
          </a:xfrm>
          <a:custGeom>
            <a:avLst/>
            <a:gdLst/>
            <a:ahLst/>
            <a:cxnLst/>
            <a:rect l="l" t="t" r="r" b="b"/>
            <a:pathLst>
              <a:path w="3594651" h="1372470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3922459" y="8041124"/>
            <a:ext cx="2659534" cy="1372470"/>
          </a:xfrm>
          <a:custGeom>
            <a:avLst/>
            <a:gdLst/>
            <a:ahLst/>
            <a:cxnLst/>
            <a:rect l="l" t="t" r="r" b="b"/>
            <a:pathLst>
              <a:path w="2659534" h="1372470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7440924" y="9413594"/>
            <a:ext cx="368289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1"/>
              </a:lnSpc>
              <a:spcBef>
                <a:spcPct val="0"/>
              </a:spcBef>
            </a:pPr>
            <a:r>
              <a:rPr lang="en-US" sz="2018" u="none" strike="noStrik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363699"/>
            <a:ext cx="16230600" cy="2343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u="none" strike="noStrike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8</a:t>
            </a:r>
          </a:p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u="none" strike="noStrike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ZELFBOUW-CHASSIS VOORBEREIDING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028700" y="3243663"/>
            <a:ext cx="16230600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START ME</a:t>
            </a: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BOUWEN: VOORBEREIDEN VAN HET CHASSIS</a:t>
            </a:r>
          </a:p>
        </p:txBody>
      </p:sp>
      <p:sp>
        <p:nvSpPr>
          <p:cNvPr id="7" name="AutoShape 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028700" y="9288992"/>
            <a:ext cx="1531845" cy="584872"/>
          </a:xfrm>
          <a:custGeom>
            <a:avLst/>
            <a:gdLst/>
            <a:ahLst/>
            <a:cxnLst/>
            <a:rect l="l" t="t" r="r" b="b"/>
            <a:pathLst>
              <a:path w="1531845" h="584872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6125951" y="9288992"/>
            <a:ext cx="1133349" cy="584872"/>
          </a:xfrm>
          <a:custGeom>
            <a:avLst/>
            <a:gdLst/>
            <a:ahLst/>
            <a:cxnLst/>
            <a:rect l="l" t="t" r="r" b="b"/>
            <a:pathLst>
              <a:path w="1133349" h="584872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7444545" y="9413594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019675"/>
            <a:ext cx="10740591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🔩 Van plan naar praktijk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586526"/>
            <a:ext cx="7410003" cy="8546575"/>
            <a:chOff x="0" y="0"/>
            <a:chExt cx="9880004" cy="1139543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1171" r="21171"/>
            <a:stretch>
              <a:fillRect/>
            </a:stretch>
          </p:blipFill>
          <p:spPr>
            <a:xfrm>
              <a:off x="0" y="0"/>
              <a:ext cx="9880004" cy="11395433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V="1">
            <a:off x="16971328" y="991361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028700" y="9211436"/>
            <a:ext cx="16230600" cy="625089"/>
            <a:chOff x="0" y="0"/>
            <a:chExt cx="21640800" cy="833452"/>
          </a:xfrm>
        </p:grpSpPr>
        <p:sp>
          <p:nvSpPr>
            <p:cNvPr id="8" name="AutoShape 8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85264" y="2224398"/>
            <a:ext cx="8549700" cy="3075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4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MAAR VOOR JE MET HET CHASSIS AAN DE SLAG MAG, MOET JE EERST GOED VOORBEREIDEN.</a:t>
            </a:r>
          </a:p>
          <a:p>
            <a:pPr algn="l">
              <a:lnSpc>
                <a:spcPts val="4194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📌 In deze module leer je:</a:t>
            </a:r>
          </a:p>
          <a:p>
            <a:pPr marL="1165860" lvl="3" indent="-291465" algn="l">
              <a:lnSpc>
                <a:spcPts val="4194"/>
              </a:lnSpc>
              <a:buFont typeface="Arial"/>
              <a:buChar char="￭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je moet controleren vóór de bouw</a:t>
            </a:r>
          </a:p>
          <a:p>
            <a:pPr marL="1165860" lvl="3" indent="-291465" algn="l">
              <a:lnSpc>
                <a:spcPts val="4194"/>
              </a:lnSpc>
              <a:buFont typeface="Arial"/>
              <a:buChar char="￭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TEKENINGEN LEEST</a:t>
            </a:r>
          </a:p>
          <a:p>
            <a:pPr marL="1165860" lvl="3" indent="-291465" algn="l">
              <a:lnSpc>
                <a:spcPts val="4194"/>
              </a:lnSpc>
              <a:buFont typeface="Arial"/>
              <a:buChar char="￭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WELKE VEILIGHEIDSMAATREGELEN BELANGRIJK ZIJN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85264" y="881373"/>
            <a:ext cx="7853497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40"/>
              </a:lnSpc>
              <a:spcBef>
                <a:spcPct val="0"/>
              </a:spcBef>
            </a:pPr>
            <a:r>
              <a:rPr lang="en-US" sz="37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BOUW VAN DE GREENKART GAAT BEGINNEN!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746399" y="2834675"/>
            <a:ext cx="10321496" cy="5596550"/>
            <a:chOff x="0" y="0"/>
            <a:chExt cx="13761994" cy="746206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802" b="1802"/>
            <a:stretch>
              <a:fillRect/>
            </a:stretch>
          </p:blipFill>
          <p:spPr>
            <a:xfrm>
              <a:off x="0" y="0"/>
              <a:ext cx="13761994" cy="7462067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9" name="AutoShape 9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249563" y="2691800"/>
            <a:ext cx="6009737" cy="407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CHASSIS IS HET FRAME VAN DE KART.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VORMT DE BASIS WAAROP ALLES KOMT: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CARROSSERIE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STOEL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STUUR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WIELEN EN MOTOR</a:t>
            </a:r>
          </a:p>
          <a:p>
            <a:pPr algn="l">
              <a:lnSpc>
                <a:spcPts val="3600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ZONDER EEN GOED CHASSIS KAN DE KART NIET RIJDEN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688531"/>
            <a:ext cx="771370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EEN CHASSIS?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746399" y="2834675"/>
            <a:ext cx="10321496" cy="5596550"/>
            <a:chOff x="0" y="0"/>
            <a:chExt cx="13761994" cy="746206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9307" b="9307"/>
            <a:stretch>
              <a:fillRect/>
            </a:stretch>
          </p:blipFill>
          <p:spPr>
            <a:xfrm>
              <a:off x="0" y="0"/>
              <a:ext cx="13761994" cy="7462067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9" name="AutoShape 9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187974" y="2839585"/>
            <a:ext cx="6071326" cy="544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VÓÓR JE BEGINT: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Zijn alle onderdelen aanwezig?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STUKLIJSTEN ZIJN HIER TE DOWNLOADEN:</a:t>
            </a:r>
          </a:p>
          <a:p>
            <a:pPr algn="l">
              <a:lnSpc>
                <a:spcPts val="3600"/>
              </a:lnSpc>
            </a:pPr>
            <a:r>
              <a:rPr lang="en-US" sz="1800" b="1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drive.google.com/open?id=1bqMZZwSFqqy8M1tPx6cY7DJFGJEMiJpO&amp;usp=drive_fs"/>
              </a:rPr>
              <a:t>THE GRID</a:t>
            </a:r>
          </a:p>
          <a:p>
            <a:pPr algn="l">
              <a:lnSpc>
                <a:spcPts val="3600"/>
              </a:lnSpc>
            </a:pPr>
            <a:r>
              <a:rPr lang="en-US" sz="1800" b="1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docs.google.com/spreadsheets/d/1YyPyezM8aLzt4TDnqrw7jvw4UKHPnk9t?rtpof=true&amp;usp=drive_fs"/>
              </a:rPr>
              <a:t>DE FRAMEBOUWER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Is er schade?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Wat moet nog besTELD WORDEN?</a:t>
            </a:r>
          </a:p>
          <a:p>
            <a:pPr algn="l">
              <a:lnSpc>
                <a:spcPts val="3600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 BOUWPAKKETLIJST DIE JE EERDER MAAKTE (BIJ MODULE ‘DEFINITIE’).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🔁 WERK DEZE LIJST BIJ MET JE TEAM.</a:t>
            </a:r>
          </a:p>
          <a:p>
            <a:pPr marL="0" lvl="0" indent="0" algn="l">
              <a:lnSpc>
                <a:spcPts val="3600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688531"/>
            <a:ext cx="1422633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VOORBEREIDING – CHECKL</a:t>
            </a: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IST ONDERDELEN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4" name="Freeform 4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5482" r="-548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052985"/>
            <a:ext cx="7713705" cy="423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VOORDAT JE OOK MAAR ÉÉN BOUT AANRAAKT:</a:t>
            </a:r>
          </a:p>
          <a:p>
            <a:pPr marL="388620" lvl="1" indent="-194310" algn="l">
              <a:lnSpc>
                <a:spcPts val="3780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LEES DE VEILIGHEIDSVOORSCHRIFTEN</a:t>
            </a:r>
          </a:p>
          <a:p>
            <a:pPr marL="388620" lvl="1" indent="-194310" algn="l">
              <a:lnSpc>
                <a:spcPts val="3780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ALTIJD JE PBM’S (HANDSCHOENEN, BRIL, GEHOORBESCHERMING)</a:t>
            </a:r>
          </a:p>
          <a:p>
            <a:pPr marL="388620" lvl="1" indent="-194310" algn="l">
              <a:lnSpc>
                <a:spcPts val="3780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ZORG DAT DE WERKPLEK OPGERUIMD IS</a:t>
            </a:r>
          </a:p>
          <a:p>
            <a:pPr algn="l">
              <a:lnSpc>
                <a:spcPts val="3780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ctr">
              <a:lnSpc>
                <a:spcPts val="3780"/>
              </a:lnSpc>
            </a:pPr>
            <a:r>
              <a:rPr lang="en-US" sz="1800" b="1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⚠️ DE ORGANISATIE VAN DE RIJDAGEN IS NIET VERANTWOORDELIJK ALS JE SCHADE MAAKT OF ONVEILIG WERKT.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028700"/>
            <a:ext cx="8835247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VEILIGHEIDSREGELS EN VOORZORGSMAATREGELEN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63207" y="1480971"/>
            <a:ext cx="8830390" cy="652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8"/>
              </a:lnSpc>
            </a:pPr>
            <a:r>
              <a:rPr lang="en-US" sz="28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🔍 Opdracht</a:t>
            </a:r>
          </a:p>
          <a:p>
            <a:pPr algn="l">
              <a:lnSpc>
                <a:spcPts val="5838"/>
              </a:lnSpc>
            </a:pPr>
            <a:r>
              <a:rPr lang="en-US" sz="28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Loop samen met je team het chassis na:</a:t>
            </a:r>
          </a:p>
          <a:p>
            <a:pPr marL="606044" lvl="1" indent="-303022" algn="l">
              <a:lnSpc>
                <a:spcPts val="5838"/>
              </a:lnSpc>
              <a:buFont typeface="Arial"/>
              <a:buChar char="•"/>
            </a:pPr>
            <a:r>
              <a:rPr lang="en-US" sz="28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Is het frame recht?</a:t>
            </a:r>
          </a:p>
          <a:p>
            <a:pPr marL="606044" lvl="1" indent="-303022" algn="l">
              <a:lnSpc>
                <a:spcPts val="5838"/>
              </a:lnSpc>
              <a:buFont typeface="Arial"/>
              <a:buChar char="•"/>
            </a:pPr>
            <a:r>
              <a:rPr lang="en-US" sz="28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Zit er roest of beschadiging op?</a:t>
            </a:r>
          </a:p>
          <a:p>
            <a:pPr marL="606044" lvl="1" indent="-303022" algn="l">
              <a:lnSpc>
                <a:spcPts val="5838"/>
              </a:lnSpc>
              <a:buFont typeface="Arial"/>
              <a:buChar char="•"/>
            </a:pPr>
            <a:r>
              <a:rPr lang="en-US" sz="28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Kloppen de afmetingen met de tekening?</a:t>
            </a:r>
          </a:p>
          <a:p>
            <a:pPr algn="l">
              <a:lnSpc>
                <a:spcPts val="5838"/>
              </a:lnSpc>
            </a:pPr>
            <a:endParaRPr lang="en-US" sz="2807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5838"/>
              </a:lnSpc>
            </a:pPr>
            <a:r>
              <a:rPr lang="en-US" sz="28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Maak foto’s van opvallende punten en bespreek dit met je teambaas (docent).</a:t>
            </a:r>
          </a:p>
          <a:p>
            <a:pPr algn="l">
              <a:lnSpc>
                <a:spcPts val="5838"/>
              </a:lnSpc>
            </a:pPr>
            <a:endParaRPr lang="en-US" sz="2807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1708021" y="2416432"/>
            <a:ext cx="5551279" cy="6832343"/>
            <a:chOff x="0" y="0"/>
            <a:chExt cx="6604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5"/>
              <a:stretch>
                <a:fillRect r="-54813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63207" y="914400"/>
            <a:ext cx="12961585" cy="63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1: CHASS</a:t>
            </a: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ISCONTROLE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958041" y="2057185"/>
            <a:ext cx="11301259" cy="5325718"/>
          </a:xfrm>
          <a:custGeom>
            <a:avLst/>
            <a:gdLst/>
            <a:ahLst/>
            <a:cxnLst/>
            <a:rect l="l" t="t" r="r" b="b"/>
            <a:pathLst>
              <a:path w="11301259" h="5325718">
                <a:moveTo>
                  <a:pt x="0" y="0"/>
                </a:moveTo>
                <a:lnTo>
                  <a:pt x="11301259" y="0"/>
                </a:lnTo>
                <a:lnTo>
                  <a:pt x="11301259" y="5325718"/>
                </a:lnTo>
                <a:lnTo>
                  <a:pt x="0" y="5325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028700" y="1028700"/>
            <a:ext cx="11758311" cy="127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TIJKOPDRACHT 2: TEKENINGLEZEN OEFENEN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4364" y="2444432"/>
            <a:ext cx="4902432" cy="473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8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OPEN DE </a:t>
            </a:r>
            <a:r>
              <a:rPr lang="en-US" sz="1800" b="1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drive.google.com/open?id=1ugL5WgYdCx0fDJmizFChUsIsJyDLcjy0&amp;usp=drive_fs"/>
              </a:rPr>
              <a:t>BOUWTEKENING VAN HET CHASSIS</a:t>
            </a: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.</a:t>
            </a:r>
          </a:p>
          <a:p>
            <a:pPr algn="l">
              <a:lnSpc>
                <a:spcPts val="4248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248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BEANTWOORD DE VOLGENDE VRAGEN:</a:t>
            </a:r>
          </a:p>
          <a:p>
            <a:pPr marL="388620" lvl="1" indent="-194310" algn="l">
              <a:lnSpc>
                <a:spcPts val="4248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DE LENGTE VAN DE VOORAS?</a:t>
            </a:r>
          </a:p>
          <a:p>
            <a:pPr marL="388620" lvl="1" indent="-194310" algn="l">
              <a:lnSpc>
                <a:spcPts val="4248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MOET DE MOTOR KOMEN?</a:t>
            </a:r>
          </a:p>
          <a:p>
            <a:pPr marL="388620" lvl="1" indent="-194310" algn="l">
              <a:lnSpc>
                <a:spcPts val="4248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HOEVEEL GATEN MOETEN ER ONGEVEER GEBOORD WORDEN?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860125"/>
            <a:ext cx="8549700" cy="440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2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HIER KUN JE LESMATERIAAL ZIEN OVER</a:t>
            </a:r>
            <a:r>
              <a:rPr lang="en-US" sz="1800" b="1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sz="1800" b="1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greenkart.electude.eu/module_5726_bundlelesson_143910321"/>
              </a:rPr>
              <a:t>TEKENBLADEN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4" name="Freeform 4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3"/>
              <a:stretch>
                <a:fillRect b="-31319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33995" y="2214135"/>
            <a:ext cx="8107402" cy="4051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6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JE BENT NU VOORBEREID OP HET BOUWEN VAN HET CHASSIS!</a:t>
            </a:r>
          </a:p>
          <a:p>
            <a:pPr algn="l">
              <a:lnSpc>
                <a:spcPts val="4086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WEET:</a:t>
            </a:r>
          </a:p>
          <a:p>
            <a:pPr marL="388620" lvl="1" indent="-194310" algn="l">
              <a:lnSpc>
                <a:spcPts val="4086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HET CHASSIS IS EN WAAROM HET BELANGRIJK IS</a:t>
            </a:r>
          </a:p>
          <a:p>
            <a:pPr marL="388620" lvl="1" indent="-194310" algn="l">
              <a:lnSpc>
                <a:spcPts val="4086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ALLES CONTROLEERT VÓÓR DE BOUW</a:t>
            </a:r>
          </a:p>
          <a:p>
            <a:pPr marL="388620" lvl="1" indent="-194310" algn="l">
              <a:lnSpc>
                <a:spcPts val="4086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VEILIG WERKT</a:t>
            </a:r>
          </a:p>
          <a:p>
            <a:pPr algn="l">
              <a:lnSpc>
                <a:spcPts val="4086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086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BESPREEK JE CHECKLIST EN VOORBEREIDING MET JE DOCENT. HEB JE EEN GO? DAN MAG JE ECHT BEGINNEN MET BOUWEN! 🛠️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65758" y="1038225"/>
            <a:ext cx="419129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4999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</a:t>
            </a:r>
            <a:r>
              <a:rPr lang="en-US" sz="4999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477</Words>
  <Application>Microsoft Macintosh PowerPoint</Application>
  <PresentationFormat>Aangepast</PresentationFormat>
  <Paragraphs>90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Monument Bold</vt:lpstr>
      <vt:lpstr>Arial</vt:lpstr>
      <vt:lpstr>Avenir Next LT Pro Bold</vt:lpstr>
      <vt:lpstr>Calibri</vt:lpstr>
      <vt:lpstr>Avenir</vt:lpstr>
      <vt:lpstr>Comic Sans</vt:lpstr>
      <vt:lpstr>Comic Sans Bold</vt:lpstr>
      <vt:lpstr>Avenir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8 zelfbouw-chassis voorbereiding V3</dc:title>
  <cp:lastModifiedBy>CW Bak</cp:lastModifiedBy>
  <cp:revision>2</cp:revision>
  <dcterms:created xsi:type="dcterms:W3CDTF">2006-08-16T00:00:00Z</dcterms:created>
  <dcterms:modified xsi:type="dcterms:W3CDTF">2025-10-09T12:36:28Z</dcterms:modified>
  <dc:identifier>DAGvZXivoKI</dc:identifier>
</cp:coreProperties>
</file>