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omic Sans Bold" panose="03000902030302020204"/>
      <p:regular r:id="rId13"/>
      <p:bold r:id="rId14"/>
    </p:embeddedFont>
    <p:embeddedFont>
      <p:font typeface="Monument Bold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737" autoAdjust="0"/>
  </p:normalViewPr>
  <p:slideViewPr>
    <p:cSldViewPr>
      <p:cViewPr varScale="1">
        <p:scale>
          <a:sx n="70" d="100"/>
          <a:sy n="70" d="100"/>
        </p:scale>
        <p:origin x="93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file:////Users/ceesbak/!%20Download%20map%20docent%20Greenkart/Cowork%20Greenkarting/Deel%202%20-%20Voorbereiding/4%20onderzoek/Leerlingmateriaal/Werkboek%20Onderzoek%20&#8211;%20invulpdf%20V6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4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ONDERZOEK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algn="ctr"/>
            <a:endParaRPr lang="nl-NL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148413"/>
            <a:ext cx="15678912" cy="16687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1" indent="0" algn="ctr">
              <a:lnSpc>
                <a:spcPts val="6719"/>
              </a:lnSpc>
            </a:pPr>
            <a:r>
              <a:rPr lang="en-US" sz="4800" b="1" spc="-96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ONDERZOEK DOEN VOOR HET </a:t>
            </a:r>
          </a:p>
          <a:p>
            <a:pPr marL="0" lvl="1" indent="0" algn="ctr">
              <a:lnSpc>
                <a:spcPts val="6719"/>
              </a:lnSpc>
            </a:pPr>
            <a:r>
              <a:rPr lang="en-US" sz="4800" b="1" spc="-96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GREENKART-PROJECT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VAN ONDERZOEK NAAR EEN DUIDELIJK PLAN (DEFINITIE)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58652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5580" r="5580"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882929" y="1894695"/>
            <a:ext cx="8376371" cy="669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VOORDAT JE KUNT GAAN BOUWEN GA JE 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UITZOEKEN HOE JE KART ERUIT MOET ZIEN, WAT JE NODIG HEBT EN HOE JE JE TEAM LAAT OPVALLEN.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WAAROM ONDERZOEK BELANGRIJK IS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INFORMATIE VERZAMELT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ONDERZOEKT VOOR JE ONTWERP EN JE TEAM</a:t>
            </a:r>
          </a:p>
          <a:p>
            <a:pPr marL="518160" lvl="1" indent="-259080">
              <a:lnSpc>
                <a:spcPts val="480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  <a:hlinkClick r:id="rId4"/>
              </a:rPr>
              <a:t>GEBRUIK HET WERKBOEK BIJ DEZE LES.</a:t>
            </a:r>
            <a:endParaRPr lang="en-US" sz="3200" b="1" dirty="0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882929" y="637785"/>
            <a:ext cx="8576564" cy="6191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920"/>
              </a:lnSpc>
              <a:spcBef>
                <a:spcPct val="0"/>
              </a:spcBef>
            </a:pPr>
            <a:r>
              <a:rPr lang="en-US" sz="41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VAN EEN IDEE NAAR </a:t>
            </a:r>
          </a:p>
          <a:p>
            <a:pPr marL="0" lvl="0" indent="0" algn="l">
              <a:lnSpc>
                <a:spcPts val="4920"/>
              </a:lnSpc>
              <a:spcBef>
                <a:spcPct val="0"/>
              </a:spcBef>
            </a:pPr>
            <a:r>
              <a:rPr lang="en-US" sz="41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EEN PLAN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88459" y="9098125"/>
            <a:ext cx="6435030" cy="55626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endParaRPr lang="en-US" sz="2400" b="1" u="none" strike="noStrike" dirty="0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49704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2779850"/>
            <a:ext cx="7735948" cy="5596550"/>
            <a:chOff x="0" y="0"/>
            <a:chExt cx="10314598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1210" r="11210"/>
            <a:stretch>
              <a:fillRect/>
            </a:stretch>
          </p:blipFill>
          <p:spPr>
            <a:xfrm>
              <a:off x="0" y="0"/>
              <a:ext cx="10314598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315406" y="2589350"/>
            <a:ext cx="7943894" cy="482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ONDERZOEK DOEN BETEKENT: </a:t>
            </a:r>
          </a:p>
          <a:p>
            <a:pPr marL="518160" lvl="1" indent="-259080" algn="l">
              <a:lnSpc>
                <a:spcPts val="4800"/>
              </a:lnSpc>
              <a:buAutoNum type="arabicPeriod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VRAGEN STELLEN</a:t>
            </a:r>
          </a:p>
          <a:p>
            <a:pPr marL="518160" lvl="1" indent="-259080" algn="l">
              <a:lnSpc>
                <a:spcPts val="4800"/>
              </a:lnSpc>
              <a:buAutoNum type="arabicPeriod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ANTWOORDEN ZOEKEN.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BIJVOORBEELD: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MATERIALEN ZIJN GESCHIKT?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GROOT MOET HET LOGO ZIJN?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DOEN ANDERE TEAMS?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878128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WAT IS ONDERZOEK DOEN? (A)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9736489" cy="5672525"/>
            <a:chOff x="0" y="0"/>
            <a:chExt cx="12981985" cy="75633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8805" r="8805"/>
            <a:stretch>
              <a:fillRect/>
            </a:stretch>
          </p:blipFill>
          <p:spPr>
            <a:xfrm>
              <a:off x="0" y="0"/>
              <a:ext cx="12981985" cy="7563367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132458" y="2648611"/>
            <a:ext cx="6126842" cy="543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JE GEBRUIKT BRONNEN ZOALS: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INTERNET (FOTO’S, FILMPJES, WEBSHOPS)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DOCENTEN OF BEDRIJVEN</a:t>
            </a:r>
          </a:p>
          <a:p>
            <a:pPr marL="518160" lvl="1" indent="-259080" algn="l">
              <a:lnSpc>
                <a:spcPts val="48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AANTEKENINGEN OF VORIGE PROJECTEN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KUN JE NOG MEER GEBRUIKEN?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700" y="1688531"/>
            <a:ext cx="878128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WAT IS ONDERZOEK DOEN? (B)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2826843"/>
            <a:ext cx="6389771" cy="5596550"/>
            <a:chOff x="0" y="0"/>
            <a:chExt cx="8519695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2037" r="12037"/>
            <a:stretch>
              <a:fillRect/>
            </a:stretch>
          </p:blipFill>
          <p:spPr>
            <a:xfrm>
              <a:off x="0" y="0"/>
              <a:ext cx="8519695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14379" y="2551120"/>
            <a:ext cx="9544921" cy="633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VOOR JE KART: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UITERLIJK EN VORM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MATERIALEN (LICHT, STERK, GOEDKOOP?)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KOSTEN VOOR STICKERS OF SPUITEN</a:t>
            </a:r>
          </a:p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VOOR JE TEAM: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TEAMNAAM BEDENKEN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LOGO ONTWERPEN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KLEDINGSTIJL KIEZEN</a:t>
            </a:r>
          </a:p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VOOR JE MEDIA: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SOCIAL MEDIA ACCOUNT STARTEN</a:t>
            </a:r>
          </a:p>
          <a:p>
            <a:pPr marL="496571" lvl="1" indent="-248285" algn="l">
              <a:lnSpc>
                <a:spcPts val="4600"/>
              </a:lnSpc>
              <a:buFont typeface="Arial"/>
              <a:buChar char="•"/>
            </a:pPr>
            <a:r>
              <a:rPr lang="en-US" sz="23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MAAK JE EEN TOF BERICHT OF FILMPJE?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1076553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WAT MOET JE PRECIES ONDERZOEKEN?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4"/>
              <a:stretch>
                <a:fillRect l="-4101" r="-39988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018394" y="1028700"/>
            <a:ext cx="8726170" cy="5334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VOORBEELDSITUATIE 1:</a:t>
            </a:r>
          </a:p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35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TEAM TURBOX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45826" y="1993503"/>
            <a:ext cx="9105647" cy="6425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 TURBOX WIL OPVALLEN TIJDENS DE RIJ-DAG:</a:t>
            </a:r>
          </a:p>
          <a:p>
            <a:pPr marL="518160" lvl="1" indent="-259080" algn="l">
              <a:lnSpc>
                <a:spcPts val="57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ZOEKEN OP INSTAGRAM NAAR RACEKLEDING-IDEEËN</a:t>
            </a:r>
          </a:p>
          <a:p>
            <a:pPr marL="518160" lvl="1" indent="-259080" algn="l">
              <a:lnSpc>
                <a:spcPts val="57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BEDENKEN DE NAAM “TURBOX” OMDAT DIE STOER KLINKT</a:t>
            </a:r>
          </a:p>
          <a:p>
            <a:pPr marL="518160" lvl="1" indent="-259080" algn="l">
              <a:lnSpc>
                <a:spcPts val="57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MAKEN EEN LOGO MET BLIKSEMSCHICHT ⚡</a:t>
            </a:r>
          </a:p>
          <a:p>
            <a:pPr marL="518160" lvl="1" indent="-259080" algn="l">
              <a:lnSpc>
                <a:spcPts val="57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KIJKEN BIJ EEN DRUKKERIJ WAT HET KOST OM HUN LOGO OP T-SHIRTS TE ZETTEN</a:t>
            </a:r>
          </a:p>
          <a:p>
            <a:pPr algn="l">
              <a:lnSpc>
                <a:spcPts val="5759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 DOEN ZE GERICHT ONDERZOEK!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9401338" y="-1284058"/>
            <a:ext cx="11188999" cy="12544227"/>
            <a:chOff x="0" y="0"/>
            <a:chExt cx="5453272" cy="6113780"/>
          </a:xfrm>
        </p:grpSpPr>
        <p:sp>
          <p:nvSpPr>
            <p:cNvPr id="4" name="Freeform 4"/>
            <p:cNvSpPr/>
            <p:nvPr/>
          </p:nvSpPr>
          <p:spPr>
            <a:xfrm>
              <a:off x="45245" y="49530"/>
              <a:ext cx="5364039" cy="6014720"/>
            </a:xfrm>
            <a:custGeom>
              <a:avLst/>
              <a:gdLst/>
              <a:ahLst/>
              <a:cxnLst/>
              <a:rect l="l" t="t" r="r" b="b"/>
              <a:pathLst>
                <a:path w="5364039" h="6014720">
                  <a:moveTo>
                    <a:pt x="5095083" y="3408680"/>
                  </a:moveTo>
                  <a:lnTo>
                    <a:pt x="5096340" y="3406140"/>
                  </a:lnTo>
                  <a:cubicBezTo>
                    <a:pt x="5267265" y="3082290"/>
                    <a:pt x="5364039" y="2711450"/>
                    <a:pt x="5364039" y="2319020"/>
                  </a:cubicBezTo>
                  <a:cubicBezTo>
                    <a:pt x="5364039" y="1038860"/>
                    <a:pt x="4335973" y="0"/>
                    <a:pt x="3069115" y="0"/>
                  </a:cubicBezTo>
                  <a:cubicBezTo>
                    <a:pt x="2235854" y="0"/>
                    <a:pt x="1505651" y="449580"/>
                    <a:pt x="1103474" y="1121410"/>
                  </a:cubicBezTo>
                  <a:cubicBezTo>
                    <a:pt x="1083365" y="1155700"/>
                    <a:pt x="1064513" y="1188720"/>
                    <a:pt x="1045661" y="1224280"/>
                  </a:cubicBezTo>
                  <a:lnTo>
                    <a:pt x="325512" y="2503170"/>
                  </a:lnTo>
                  <a:cubicBezTo>
                    <a:pt x="305403" y="2536190"/>
                    <a:pt x="287808" y="2569210"/>
                    <a:pt x="268956" y="2603500"/>
                  </a:cubicBezTo>
                  <a:lnTo>
                    <a:pt x="268956" y="2604770"/>
                  </a:lnTo>
                  <a:cubicBezTo>
                    <a:pt x="96774" y="2929890"/>
                    <a:pt x="0" y="3300730"/>
                    <a:pt x="0" y="3695700"/>
                  </a:cubicBezTo>
                  <a:cubicBezTo>
                    <a:pt x="0" y="4975860"/>
                    <a:pt x="1028066" y="6014720"/>
                    <a:pt x="2294924" y="6014720"/>
                  </a:cubicBezTo>
                  <a:cubicBezTo>
                    <a:pt x="3209877" y="6014720"/>
                    <a:pt x="4000407" y="5472430"/>
                    <a:pt x="4368650" y="4688840"/>
                  </a:cubicBezTo>
                  <a:lnTo>
                    <a:pt x="5024702" y="3533140"/>
                  </a:lnTo>
                  <a:cubicBezTo>
                    <a:pt x="5048581" y="3492500"/>
                    <a:pt x="5072460" y="3450590"/>
                    <a:pt x="5095083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6065" r="-606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85800" y="2236803"/>
            <a:ext cx="8947203" cy="4649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21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 GROENKRACHT WIL EEN DUURZAME KART:</a:t>
            </a:r>
          </a:p>
          <a:p>
            <a:pPr marL="453392" lvl="1" indent="-226696" algn="l">
              <a:lnSpc>
                <a:spcPts val="5250"/>
              </a:lnSpc>
              <a:buFont typeface="Arial"/>
              <a:buChar char="•"/>
            </a:pPr>
            <a:r>
              <a:rPr lang="en-US" sz="21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ZOEKEN UIT OF BIOPLASTICS BRUIKBAAR ZIJN</a:t>
            </a:r>
          </a:p>
          <a:p>
            <a:pPr marL="453392" lvl="1" indent="-226696" algn="l">
              <a:lnSpc>
                <a:spcPts val="5250"/>
              </a:lnSpc>
              <a:buFont typeface="Arial"/>
              <a:buChar char="•"/>
            </a:pPr>
            <a:r>
              <a:rPr lang="en-US" sz="21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VERGELIJKEN DE PRIJS VAN SPUITEN VS. BESTICKEREN</a:t>
            </a:r>
          </a:p>
          <a:p>
            <a:pPr marL="453392" lvl="1" indent="-226696" algn="l">
              <a:lnSpc>
                <a:spcPts val="5250"/>
              </a:lnSpc>
              <a:buFont typeface="Arial"/>
              <a:buChar char="•"/>
            </a:pPr>
            <a:r>
              <a:rPr lang="en-US" sz="21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KIJKEN WELKE MATERIALEN LICHT MAAR STEVIG ZIJN</a:t>
            </a:r>
          </a:p>
          <a:p>
            <a:pPr marL="453392" lvl="1" indent="-226696" algn="l">
              <a:lnSpc>
                <a:spcPts val="5250"/>
              </a:lnSpc>
              <a:buFont typeface="Arial"/>
              <a:buChar char="•"/>
            </a:pPr>
            <a:r>
              <a:rPr lang="en-US" sz="21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MAILEN EEN SPONSOR OF DIE KORTING GEEFT OP VERF 🎨</a:t>
            </a:r>
          </a:p>
          <a:p>
            <a:pPr marL="453392" lvl="1" indent="-226696" algn="l">
              <a:lnSpc>
                <a:spcPts val="5250"/>
              </a:lnSpc>
              <a:buFont typeface="Arial"/>
              <a:buChar char="•"/>
            </a:pPr>
            <a:r>
              <a:rPr lang="en-US" sz="21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VERZAMELEN INFORMATIE VÓÓRDAT ZE BEGINNEN MET BOUWEN!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8189758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VOORBEELDSITUATIE 2: DE KART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VAN TEAM GROENKRACHT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13687" r="-7437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40219" y="2268666"/>
            <a:ext cx="10079521" cy="630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72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SAMEN MET JE TEAM EEN A4’TJE MET DE TITEL: </a:t>
            </a:r>
          </a:p>
          <a:p>
            <a:pPr algn="l">
              <a:lnSpc>
                <a:spcPts val="6000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“WAT WILLEN WIJ WETEN OVER ONZE GREENKART?”</a:t>
            </a:r>
          </a:p>
          <a:p>
            <a:pPr marL="518160" lvl="1" indent="-259080" algn="l">
              <a:lnSpc>
                <a:spcPts val="547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⚙️ ZET HIERIN MINIMAAL 5 DINGEN DIE JULLIE GAAN ONDERZOEKEN, BIJV:</a:t>
            </a:r>
          </a:p>
          <a:p>
            <a:pPr marL="518160" lvl="1" indent="-259080" algn="l">
              <a:lnSpc>
                <a:spcPts val="547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ZWAAR MAG DE KART ZIJN?</a:t>
            </a:r>
          </a:p>
          <a:p>
            <a:pPr marL="518160" lvl="1" indent="-259080" algn="l">
              <a:lnSpc>
                <a:spcPts val="547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KOST HET LATEN BEDRUKKEN VAN SHIRTS?</a:t>
            </a:r>
          </a:p>
          <a:p>
            <a:pPr marL="518160" lvl="1" indent="-259080" algn="l">
              <a:lnSpc>
                <a:spcPts val="547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IS EEN GOEDE TEAMNAAM?</a:t>
            </a:r>
          </a:p>
          <a:p>
            <a:pPr algn="l">
              <a:lnSpc>
                <a:spcPts val="5472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INTERNET, INTERVIEW IEMAND OF MAAK EEN FOTO VAN EEN VOORBEELD!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92891" y="1028700"/>
            <a:ext cx="13411199" cy="63955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PRAKTIJKOPDRACHT 1: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ONDERZOEKSPLAN MAKEN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08021" y="2538217"/>
            <a:ext cx="117773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1"/>
              </a:lnSpc>
              <a:spcBef>
                <a:spcPct val="0"/>
              </a:spcBef>
            </a:pPr>
            <a:r>
              <a:rPr lang="en-US" sz="1118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FROM PROCES OPTIMISTEN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42365" r="-4236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43138" y="2185507"/>
            <a:ext cx="10664884" cy="6514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08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KIES EEN PROFESSIONEEL RACETEAM OF DUURZAAM PROJECT. ZOEK OP:</a:t>
            </a:r>
          </a:p>
          <a:p>
            <a:pPr marL="518160" lvl="1" indent="-259080" algn="l">
              <a:lnSpc>
                <a:spcPts val="580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IS HUN STIJL?</a:t>
            </a:r>
          </a:p>
          <a:p>
            <a:pPr marL="518160" lvl="1" indent="-259080" algn="l">
              <a:lnSpc>
                <a:spcPts val="580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PRESENTEREN ZE ZICH OP SOCIAL MEDIA?</a:t>
            </a:r>
          </a:p>
          <a:p>
            <a:pPr marL="518160" lvl="1" indent="-259080" algn="l">
              <a:lnSpc>
                <a:spcPts val="580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KLEUREN, VORMEN EN TAAL GEBRUIKEN ZE?</a:t>
            </a:r>
          </a:p>
          <a:p>
            <a:pPr marL="0" lvl="0" indent="0" algn="l">
              <a:lnSpc>
                <a:spcPts val="5808"/>
              </a:lnSpc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5808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📸 MAAK EEN KORTE POWERPOINT (MAX. 3 DIA’S) OF POSTER WAARIN JE DIT LAAT ZIEN EN VERTEL WAAROM DIT BIJ JULLIE PAST.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15706597" cy="1275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PRAKTIJKOPDRACHT 2: MEDIAONDERZOEK + PRESENTATIE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23169" y="2545814"/>
            <a:ext cx="99394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1"/>
              </a:lnSpc>
            </a:pPr>
            <a:r>
              <a:rPr lang="en-US" sz="1118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FROM MIBRO </a:t>
            </a:r>
          </a:p>
          <a:p>
            <a:pPr algn="ctr">
              <a:lnSpc>
                <a:spcPts val="1341"/>
              </a:lnSpc>
              <a:spcBef>
                <a:spcPct val="0"/>
              </a:spcBef>
            </a:pPr>
            <a:r>
              <a:rPr lang="en-US" sz="1118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ON PIXABAY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9221702" y="-1620225"/>
            <a:ext cx="10640751" cy="12544227"/>
            <a:chOff x="0" y="0"/>
            <a:chExt cx="5186068" cy="6113780"/>
          </a:xfrm>
        </p:grpSpPr>
        <p:sp>
          <p:nvSpPr>
            <p:cNvPr id="4" name="Freeform 4"/>
            <p:cNvSpPr/>
            <p:nvPr/>
          </p:nvSpPr>
          <p:spPr>
            <a:xfrm>
              <a:off x="43028" y="49530"/>
              <a:ext cx="5101207" cy="6014720"/>
            </a:xfrm>
            <a:custGeom>
              <a:avLst/>
              <a:gdLst/>
              <a:ahLst/>
              <a:cxnLst/>
              <a:rect l="l" t="t" r="r" b="b"/>
              <a:pathLst>
                <a:path w="5101207" h="6014720">
                  <a:moveTo>
                    <a:pt x="4845429" y="3408680"/>
                  </a:moveTo>
                  <a:lnTo>
                    <a:pt x="4846625" y="3406140"/>
                  </a:lnTo>
                  <a:cubicBezTo>
                    <a:pt x="5009175" y="3082290"/>
                    <a:pt x="5101207" y="2711450"/>
                    <a:pt x="5101207" y="2319020"/>
                  </a:cubicBezTo>
                  <a:cubicBezTo>
                    <a:pt x="5101207" y="1038860"/>
                    <a:pt x="4123516" y="0"/>
                    <a:pt x="2918732" y="0"/>
                  </a:cubicBezTo>
                  <a:cubicBezTo>
                    <a:pt x="2126299" y="0"/>
                    <a:pt x="1431876" y="449580"/>
                    <a:pt x="1049405" y="1121410"/>
                  </a:cubicBezTo>
                  <a:cubicBezTo>
                    <a:pt x="1030281" y="1155700"/>
                    <a:pt x="1012353" y="1188720"/>
                    <a:pt x="994425" y="1224280"/>
                  </a:cubicBezTo>
                  <a:lnTo>
                    <a:pt x="309562" y="2503170"/>
                  </a:lnTo>
                  <a:cubicBezTo>
                    <a:pt x="290439" y="2536190"/>
                    <a:pt x="273706" y="2569210"/>
                    <a:pt x="255777" y="2603500"/>
                  </a:cubicBezTo>
                  <a:lnTo>
                    <a:pt x="255777" y="2604770"/>
                  </a:lnTo>
                  <a:cubicBezTo>
                    <a:pt x="92032" y="2929890"/>
                    <a:pt x="0" y="3300730"/>
                    <a:pt x="0" y="3695700"/>
                  </a:cubicBezTo>
                  <a:cubicBezTo>
                    <a:pt x="0" y="4975860"/>
                    <a:pt x="977691" y="6014720"/>
                    <a:pt x="2182475" y="6014720"/>
                  </a:cubicBezTo>
                  <a:cubicBezTo>
                    <a:pt x="3052597" y="6014720"/>
                    <a:pt x="3804391" y="5472430"/>
                    <a:pt x="4154591" y="4688840"/>
                  </a:cubicBezTo>
                  <a:lnTo>
                    <a:pt x="4778497" y="3533140"/>
                  </a:lnTo>
                  <a:cubicBezTo>
                    <a:pt x="4801206" y="3492500"/>
                    <a:pt x="4823916" y="3450590"/>
                    <a:pt x="4845429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38486" r="-3848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579750"/>
            <a:ext cx="8559669" cy="724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GO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ED ONDERZOEK = SLIM STARTEN!</a:t>
            </a:r>
          </a:p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marL="518160" lvl="1" indent="-259080" algn="l">
              <a:lnSpc>
                <a:spcPts val="5808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MOET ONDERZOEKEN VOOR DE GREENKART</a:t>
            </a:r>
          </a:p>
          <a:p>
            <a:pPr marL="518160" lvl="1" indent="-259080" algn="l">
              <a:lnSpc>
                <a:spcPts val="5808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INFORMATIE VERZAMELT</a:t>
            </a:r>
          </a:p>
          <a:p>
            <a:pPr marL="518160" lvl="1" indent="-259080" algn="l">
              <a:lnSpc>
                <a:spcPts val="5808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JE TEAM PROFESSIONEEL PRESENTEERT</a:t>
            </a:r>
          </a:p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💬 BESPREEK MET JE TEAM:</a:t>
            </a:r>
          </a:p>
          <a:p>
            <a:pPr marL="0" lvl="0" indent="0" algn="l">
              <a:lnSpc>
                <a:spcPts val="5808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HEBBEN WE GENOEG ONDERZOCHT OM VERDER TE KUNNEN MET ONTWERPEN?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AFSLUITING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47821" y="1185862"/>
            <a:ext cx="99394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1"/>
              </a:lnSpc>
            </a:pPr>
            <a:r>
              <a:rPr lang="en-US" sz="1118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FROM MIBRO </a:t>
            </a:r>
          </a:p>
          <a:p>
            <a:pPr algn="ctr">
              <a:lnSpc>
                <a:spcPts val="1341"/>
              </a:lnSpc>
              <a:spcBef>
                <a:spcPct val="0"/>
              </a:spcBef>
            </a:pPr>
            <a:r>
              <a:rPr lang="en-US" sz="1118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ON PIXABAY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11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4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638</Words>
  <Application>Microsoft Macintosh PowerPoint</Application>
  <PresentationFormat>Aangepast</PresentationFormat>
  <Paragraphs>121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Onderzoek V2</dc:title>
  <cp:lastModifiedBy>CW Bak</cp:lastModifiedBy>
  <cp:revision>4</cp:revision>
  <dcterms:created xsi:type="dcterms:W3CDTF">2006-08-16T00:00:00Z</dcterms:created>
  <dcterms:modified xsi:type="dcterms:W3CDTF">2026-08-20T07:30:09Z</dcterms:modified>
  <dc:identifier>DAGvZFG3MIU</dc:identifier>
</cp:coreProperties>
</file>