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omic Sans Bold" panose="03000902030302020204"/>
      <p:regular r:id="rId10"/>
      <p:bold r:id="rId11"/>
    </p:embeddedFont>
    <p:embeddedFont>
      <p:font typeface="Monument Bold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08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70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34</a:t>
            </a:r>
          </a:p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EVALUATIE, REFLECTIE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04348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GREENKAR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REFLECTIE &amp; EVALUATIE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🪞 WAT GING GOED? WAT KAN BETER?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8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BF1DD90-8595-E339-E620-4A7FFCDAC104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991361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762000" y="1666875"/>
            <a:ext cx="9106012" cy="6166730"/>
          </a:xfrm>
          <a:custGeom>
            <a:avLst/>
            <a:gdLst/>
            <a:ahLst/>
            <a:cxnLst/>
            <a:rect l="l" t="t" r="r" b="b"/>
            <a:pathLst>
              <a:path w="9106012" h="6166730">
                <a:moveTo>
                  <a:pt x="0" y="0"/>
                </a:moveTo>
                <a:lnTo>
                  <a:pt x="9106012" y="0"/>
                </a:lnTo>
                <a:lnTo>
                  <a:pt x="9106012" y="6166730"/>
                </a:lnTo>
                <a:lnTo>
                  <a:pt x="0" y="6166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122390" y="1674495"/>
            <a:ext cx="6430522" cy="517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NA WEKEN BOUWEN, SAMENWERKEN EN PRESEN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TEREN IS HET TIJD OM STIL TE STAAN BIJ: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HEBT GELEERD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GOED GING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DE VOLGENDE KEER ANDERS ZOU DOEN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EVALUEERT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REFLECTEREN IS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EEN GOED FUNCTIONERINGSGESPREK VOERT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882929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E0A3666-5A1A-E1FE-6A25-DFB5C1592CEA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1076553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EVALUEREN: HOE G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ING HET PROJECT?</a:t>
            </a:r>
          </a:p>
        </p:txBody>
      </p:sp>
      <p:sp>
        <p:nvSpPr>
          <p:cNvPr id="9" name="Freeform 9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8830078" y="2416432"/>
            <a:ext cx="7934098" cy="5289399"/>
          </a:xfrm>
          <a:custGeom>
            <a:avLst/>
            <a:gdLst/>
            <a:ahLst/>
            <a:cxnLst/>
            <a:rect l="l" t="t" r="r" b="b"/>
            <a:pathLst>
              <a:path w="7934098" h="5289399">
                <a:moveTo>
                  <a:pt x="0" y="0"/>
                </a:moveTo>
                <a:lnTo>
                  <a:pt x="7934098" y="0"/>
                </a:lnTo>
                <a:lnTo>
                  <a:pt x="7934098" y="5289399"/>
                </a:lnTo>
                <a:lnTo>
                  <a:pt x="0" y="52893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28700" y="2311657"/>
            <a:ext cx="7801378" cy="3399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EVALUEREN = 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TERUGKIJKEN OP HET HELE PROCES: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WERKTE HET PLAN DAT JE HAD?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WAREN DE RESULTATEN ZOALS JE WILDE?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HEB JE DE JUISTE KEUZES GEMAAKT?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🧾 JE BESPREEKT DIT SAMEN MET JE TEAM ÉN JE DOCENT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9CBF9005-2652-D6D4-06ED-28549E5068E6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842365" y="1840031"/>
            <a:ext cx="10725312" cy="4136906"/>
          </a:xfrm>
          <a:custGeom>
            <a:avLst/>
            <a:gdLst/>
            <a:ahLst/>
            <a:cxnLst/>
            <a:rect l="l" t="t" r="r" b="b"/>
            <a:pathLst>
              <a:path w="10725312" h="4136906">
                <a:moveTo>
                  <a:pt x="0" y="0"/>
                </a:moveTo>
                <a:lnTo>
                  <a:pt x="10725312" y="0"/>
                </a:lnTo>
                <a:lnTo>
                  <a:pt x="10725312" y="4136906"/>
                </a:lnTo>
                <a:lnTo>
                  <a:pt x="0" y="4136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1963400" y="1840031"/>
            <a:ext cx="5410200" cy="6786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DOCEN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LET OP: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KENNIS EN VAARDIGHEDEN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GEDRAG TIJDENS SAMENWERKEN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JOUW BIJDRAGE AAN DE GROEP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BEOORDELING GEBEURT ZOALS BIJ HET EXAMEN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🧰 BEOORDELINGSVORMEN: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PRODUCTBEOORDELING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OBSERVATIE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GESPREK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PRESENTATIE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117576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BEOORDELEN: HOE HEB JIJ HET GEDAAN?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8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18AF43F-D045-1EF0-394A-87D9C3FB404C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168196" y="2075873"/>
            <a:ext cx="8395239" cy="6356766"/>
          </a:xfrm>
          <a:custGeom>
            <a:avLst/>
            <a:gdLst/>
            <a:ahLst/>
            <a:cxnLst/>
            <a:rect l="l" t="t" r="r" b="b"/>
            <a:pathLst>
              <a:path w="8395239" h="6356766">
                <a:moveTo>
                  <a:pt x="0" y="0"/>
                </a:moveTo>
                <a:lnTo>
                  <a:pt x="8395239" y="0"/>
                </a:lnTo>
                <a:lnTo>
                  <a:pt x="8395239" y="6356766"/>
                </a:lnTo>
                <a:lnTo>
                  <a:pt x="0" y="6356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65" t="-1254" r="-4665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2153049" y="1028700"/>
            <a:ext cx="1109624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REFLEC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TEREN: WAT HEB JIJ GELEERD?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44596" y="2198067"/>
            <a:ext cx="6730592" cy="4772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REFLEC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TEREN = NADENKEN OVER JE EIGEN WERK: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DEED JE GOED?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KON BETER?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WIL JE NOG IN GROEIEN?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🧠 JE GEBRUIKT REFLECTIEVRAGEN, ZOALS IN HET FORMULIER EN KLIKT AAN WAT HET BESTE PAST BIJ WAT JE DENKT.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VUL JE REFLECTIEFORMULIER IN EN BESPREEK HET MET JE DOCENT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A49FB374-D274-472C-6240-2360D119B83D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12268200" y="1333500"/>
            <a:ext cx="4532603" cy="6478184"/>
          </a:xfrm>
          <a:custGeom>
            <a:avLst/>
            <a:gdLst/>
            <a:ahLst/>
            <a:cxnLst/>
            <a:rect l="l" t="t" r="r" b="b"/>
            <a:pathLst>
              <a:path w="5062077" h="7193005">
                <a:moveTo>
                  <a:pt x="0" y="0"/>
                </a:moveTo>
                <a:lnTo>
                  <a:pt x="5062078" y="0"/>
                </a:lnTo>
                <a:lnTo>
                  <a:pt x="5062078" y="7193005"/>
                </a:lnTo>
                <a:lnTo>
                  <a:pt x="0" y="71930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590104"/>
            <a:ext cx="977341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1: EVALUATIE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9944" y="1212292"/>
            <a:ext cx="11308256" cy="7139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b="1" dirty="0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🧩 S</a:t>
            </a:r>
            <a:r>
              <a:rPr lang="en-US" sz="2000" b="1" u="none" strike="noStrike" dirty="0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TAP 1 – VOORBEREIDEN (PAGINA 1 VAN FORMULIER)</a:t>
            </a:r>
          </a:p>
          <a:p>
            <a:pPr algn="l">
              <a:lnSpc>
                <a:spcPct val="150000"/>
              </a:lnSpc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DENK NA OVER HOE HET WERK TOT NU TOE GING.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SCHRIJF DRIE VRAGEN OP DIE JE AAN JE BEGELEIDER WILT STELLEN.</a:t>
            </a:r>
          </a:p>
          <a:p>
            <a:pPr algn="l">
              <a:lnSpc>
                <a:spcPct val="150000"/>
              </a:lnSpc>
            </a:pPr>
            <a:endParaRPr lang="en-US" sz="16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000" b="1" u="none" strike="noStrike" dirty="0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🎯 STAP 2 – GROEPSEVALUATIE (PAGINA 2 VAN FORMULIER)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BEANTWOORD DE VRAGEN UIT HET FORMULIER MET JE GROEP EN NOTEER DE ANTWOORDEN OP HET EVALUATIEFORMULIER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LEVER DIT IN MET GROEPSHANDTEKENING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6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📋 STAP 3 - MAAK KORT VERSLAG VAN HET GESPREK (PAGINA 3 VAN FORMULIER)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VOERT EEN 1-OP-1 GESPREK MET JE PROJECTBEGELEIDER VOORBEREIDEN: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GING GOED?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KAN BETER?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GA IK DOEN OM TE VERBETEREN?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endParaRPr lang="en-US" sz="16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MAAK EEN VERSLAG NÁ HET GESPREK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70308" y="7819489"/>
            <a:ext cx="5288992" cy="952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KILK OP DE AFBEELDING OM HET FORMULIER TE DOWNLOADEN.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52F3F9F6-8E5E-D31E-961D-CD59C0C76B48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8227758" y="1938403"/>
            <a:ext cx="8743570" cy="582540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177926"/>
            <a:ext cx="6884011" cy="3172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NU: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EEN PROJECT EVALUEERT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REFLECTEERT OP JE EIGEN LEERPROCES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JEZELF KUNT VERBETEREN IN DE TOEKOMST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🎓 KLAAR? DAN IS HET NU TIJD OM TROTS TE ZIJN OP JE WERK!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52160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52160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DA14DDC2-C37D-26F4-BF43-8286FA46BB00}"/>
              </a:ext>
            </a:extLst>
          </p:cNvPr>
          <p:cNvSpPr txBox="1"/>
          <p:nvPr/>
        </p:nvSpPr>
        <p:spPr>
          <a:xfrm>
            <a:off x="8165575" y="9630035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477</Words>
  <Application>Microsoft Macintosh PowerPoint</Application>
  <PresentationFormat>Aangepast</PresentationFormat>
  <Paragraphs>91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36 Evaluatie, Reflectie</dc:title>
  <cp:lastModifiedBy>CW Bak</cp:lastModifiedBy>
  <cp:revision>3</cp:revision>
  <dcterms:created xsi:type="dcterms:W3CDTF">2006-08-16T00:00:00Z</dcterms:created>
  <dcterms:modified xsi:type="dcterms:W3CDTF">2026-08-21T07:47:39Z</dcterms:modified>
  <dc:identifier>DAGv9f-i-bE</dc:identifier>
</cp:coreProperties>
</file>