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mic Sans" charset="1" panose="03000702030302020204"/>
      <p:regular r:id="rId14"/>
    </p:embeddedFont>
    <p:embeddedFont>
      <p:font typeface="Monument Bold" charset="1" panose="00000300000000000000"/>
      <p:regular r:id="rId15"/>
    </p:embeddedFont>
    <p:embeddedFont>
      <p:font typeface="Avenir Bold" charset="1" panose="020B0703020203020204"/>
      <p:regular r:id="rId16"/>
    </p:embeddedFont>
    <p:embeddedFont>
      <p:font typeface="Avenir" charset="1" panose="020B0503020203020204"/>
      <p:regular r:id="rId17"/>
    </p:embeddedFont>
    <p:embeddedFont>
      <p:font typeface="Comic Sans Bold" charset="1" panose="03000902030302020204"/>
      <p:regular r:id="rId18"/>
    </p:embeddedFont>
    <p:embeddedFont>
      <p:font typeface="Avenir Next LT Pro Bold" charset="1" panose="020B0804020202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jpeg" Type="http://schemas.openxmlformats.org/officeDocument/2006/relationships/image"/><Relationship Id="rId8" Target="https://drive.google.com/open?id=1K40GLxqmqYyLq4-Ncsp97aYDIA6wX50x&amp;usp=drive_fs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0.jpeg" Type="http://schemas.openxmlformats.org/officeDocument/2006/relationships/image"/><Relationship Id="rId6" Target="https://drive.google.com/open?id=1b_GBhVM5PN9cwvpXnyE7Bk5HXzCiY_ky&amp;usp=drive_fs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41124"/>
            <a:ext cx="3594651" cy="1372470"/>
          </a:xfrm>
          <a:custGeom>
            <a:avLst/>
            <a:gdLst/>
            <a:ahLst/>
            <a:cxnLst/>
            <a:rect r="r" b="b" t="t" l="l"/>
            <a:pathLst>
              <a:path h="1372470" w="3594651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2459" y="8041124"/>
            <a:ext cx="2659534" cy="1372470"/>
          </a:xfrm>
          <a:custGeom>
            <a:avLst/>
            <a:gdLst/>
            <a:ahLst/>
            <a:cxnLst/>
            <a:rect r="r" b="b" t="t" l="l"/>
            <a:pathLst>
              <a:path h="1372470" w="2659534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 strike="noStrike" u="non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3699"/>
            <a:ext cx="16230600" cy="1581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36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EVALUATIE, REFLECTIE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8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GREENKAR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REFLEC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&amp; EVA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UATIE</a:t>
            </a:r>
          </a:p>
        </p:txBody>
      </p:sp>
      <p:sp>
        <p:nvSpPr>
          <p:cNvPr name="AutoShape 7" id="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9288992"/>
            <a:ext cx="1531845" cy="584872"/>
          </a:xfrm>
          <a:custGeom>
            <a:avLst/>
            <a:gdLst/>
            <a:ahLst/>
            <a:cxnLst/>
            <a:rect r="r" b="b" t="t" l="l"/>
            <a:pathLst>
              <a:path h="584872" w="1531845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25951" y="9288992"/>
            <a:ext cx="1133349" cy="584872"/>
          </a:xfrm>
          <a:custGeom>
            <a:avLst/>
            <a:gdLst/>
            <a:ahLst/>
            <a:cxnLst/>
            <a:rect r="r" b="b" t="t" l="l"/>
            <a:pathLst>
              <a:path h="584872" w="1133349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019675"/>
            <a:ext cx="1074059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🪞 Wat ging goed? Wat kan beter?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36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74325" y="2095289"/>
            <a:ext cx="9106012" cy="6166730"/>
          </a:xfrm>
          <a:custGeom>
            <a:avLst/>
            <a:gdLst/>
            <a:ahLst/>
            <a:cxnLst/>
            <a:rect r="r" b="b" t="t" l="l"/>
            <a:pathLst>
              <a:path h="6166730" w="9106012">
                <a:moveTo>
                  <a:pt x="0" y="0"/>
                </a:moveTo>
                <a:lnTo>
                  <a:pt x="9106012" y="0"/>
                </a:lnTo>
                <a:lnTo>
                  <a:pt x="9106012" y="6166730"/>
                </a:lnTo>
                <a:lnTo>
                  <a:pt x="0" y="6166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828778" y="2243462"/>
            <a:ext cx="6430522" cy="5172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NA WEKEN BOUWEN, SAMENWERKEN EN PRESEN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REN IS HET TIJD OM STIL TE STAAN BIJ: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JE HEBT GELEERD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GOED GING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JE DE VOLGENDE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EER ANDER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ZOU DOEN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IN DEZE MODULE: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LUEERT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REFLECTEREN IS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EEN GOED FUNCTIONERINGSGESPRE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VOERT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882929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EIDING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8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36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EVALUEREN: HOE G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NG HE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PROJ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CT?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830078" y="2416432"/>
            <a:ext cx="7934098" cy="5289399"/>
          </a:xfrm>
          <a:custGeom>
            <a:avLst/>
            <a:gdLst/>
            <a:ahLst/>
            <a:cxnLst/>
            <a:rect r="r" b="b" t="t" l="l"/>
            <a:pathLst>
              <a:path h="5289399" w="7934098">
                <a:moveTo>
                  <a:pt x="0" y="0"/>
                </a:moveTo>
                <a:lnTo>
                  <a:pt x="7934098" y="0"/>
                </a:lnTo>
                <a:lnTo>
                  <a:pt x="7934098" y="5289399"/>
                </a:lnTo>
                <a:lnTo>
                  <a:pt x="0" y="52893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2311657"/>
            <a:ext cx="9440028" cy="2772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EVALUEREN =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RUG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IJKEN OP HET HELE PROCE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HET PLAN DAT JE HAD?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WAREN DE RESULTATEN ZOALS JE WILDE?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HEB JE DE JUISTE KEUZES GEMA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T?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🧾 JE BESPREEKT DIT SAMEN MET JE TEAM ÉN JE DOCENT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36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06164" y="3291258"/>
            <a:ext cx="10725312" cy="4136906"/>
          </a:xfrm>
          <a:custGeom>
            <a:avLst/>
            <a:gdLst/>
            <a:ahLst/>
            <a:cxnLst/>
            <a:rect r="r" b="b" t="t" l="l"/>
            <a:pathLst>
              <a:path h="4136906" w="10725312">
                <a:moveTo>
                  <a:pt x="0" y="0"/>
                </a:moveTo>
                <a:lnTo>
                  <a:pt x="10725312" y="0"/>
                </a:lnTo>
                <a:lnTo>
                  <a:pt x="10725312" y="4136906"/>
                </a:lnTo>
                <a:lnTo>
                  <a:pt x="0" y="41369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410042" y="2729900"/>
            <a:ext cx="4849258" cy="5572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DOCEN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OP: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KENNIS EN VAARDIGHEDEN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GEDRAG TIJDENS SAMENWER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JOUW BIJDRAGE AAN DE GROEP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📚 BEOORDELING GEBEURT ZOAL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BIJ HE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EXAMEN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🧰 BEOORDELINGSVORMEN: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PRODUCTBEOORDELING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OBSER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TIE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GESPRE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PRESENTATIE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BEOORDELEN: HOE HEB JIJ HET G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EDAAN?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36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>
            <a:hlinkClick r:id="rId8" tooltip="https://drive.google.com/open?id=1K40GLxqmqYyLq4-Ncsp97aYDIA6wX50x&amp;usp=drive_fs"/>
          </p:cNvPr>
          <p:cNvSpPr/>
          <p:nvPr/>
        </p:nvSpPr>
        <p:spPr>
          <a:xfrm flipH="false" flipV="false" rot="0">
            <a:off x="1168196" y="2075873"/>
            <a:ext cx="8395239" cy="6356766"/>
          </a:xfrm>
          <a:custGeom>
            <a:avLst/>
            <a:gdLst/>
            <a:ahLst/>
            <a:cxnLst/>
            <a:rect r="r" b="b" t="t" l="l"/>
            <a:pathLst>
              <a:path h="6356766" w="8395239">
                <a:moveTo>
                  <a:pt x="0" y="0"/>
                </a:moveTo>
                <a:lnTo>
                  <a:pt x="8395239" y="0"/>
                </a:lnTo>
                <a:lnTo>
                  <a:pt x="8395239" y="6356766"/>
                </a:lnTo>
                <a:lnTo>
                  <a:pt x="0" y="63567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665" t="-1254" r="-4665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153049" y="1028700"/>
            <a:ext cx="12579573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REFLEC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EREN: WA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HEB JIJ G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EERD?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44596" y="2198067"/>
            <a:ext cx="6730592" cy="477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REFLEC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REN = NADEN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OVER JE EIGEN WERK: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DEED JE GOED?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KON BETER?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WIL JE NOG IN GROEIEN?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🧠 JE GEBRUIKT REFLECTIEVRAGEN, ZOAL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 IN HET FORMULIER EN KLIKT AAN WAT HET BESTE PAST BIJ WAT JE DENKT.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📌 VUL JE REFLECTIEFORMULIER IN EN BESPREEK HET MET JE DOCENT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8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>
            <a:hlinkClick r:id="rId6" tooltip="https://drive.google.com/open?id=1b_GBhVM5PN9cwvpXnyE7Bk5HXzCiY_ky&amp;usp=drive_fs"/>
          </p:cNvPr>
          <p:cNvSpPr/>
          <p:nvPr/>
        </p:nvSpPr>
        <p:spPr>
          <a:xfrm flipH="false" flipV="false" rot="0">
            <a:off x="11669421" y="1077235"/>
            <a:ext cx="5062077" cy="7193005"/>
          </a:xfrm>
          <a:custGeom>
            <a:avLst/>
            <a:gdLst/>
            <a:ahLst/>
            <a:cxnLst/>
            <a:rect r="r" b="b" t="t" l="l"/>
            <a:pathLst>
              <a:path h="7193005" w="5062077">
                <a:moveTo>
                  <a:pt x="0" y="0"/>
                </a:moveTo>
                <a:lnTo>
                  <a:pt x="5062078" y="0"/>
                </a:lnTo>
                <a:lnTo>
                  <a:pt x="5062078" y="7193005"/>
                </a:lnTo>
                <a:lnTo>
                  <a:pt x="0" y="71930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584834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1: 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UATIE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779740"/>
            <a:ext cx="10409272" cy="6372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🧩 S</a:t>
            </a:r>
            <a:r>
              <a:rPr lang="en-US" b="true" sz="18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TAP 1 – VOOR</a:t>
            </a:r>
            <a:r>
              <a:rPr lang="en-US" b="true" sz="18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BEREI</a:t>
            </a:r>
            <a:r>
              <a:rPr lang="en-US" b="true" sz="18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</a:t>
            </a:r>
            <a:r>
              <a:rPr lang="en-US" b="true" sz="18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(PAGINA 1 VAN FORMULIER)</a:t>
            </a:r>
          </a:p>
          <a:p>
            <a:pPr algn="l">
              <a:lnSpc>
                <a:spcPts val="3204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ENK 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HO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ET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OT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NU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G.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SCHRIJF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DRI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 DIE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JE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WI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STELL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EN.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🎯 </a:t>
            </a:r>
            <a:r>
              <a:rPr lang="en-US" b="true" sz="18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STAP 2 – GROEPSEVALUATIE (PAGINA 2 VAN FORMULIER)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BEANTWOORD DE VRAGEN UIT HET FORMULIER MET JE GROEP EN NOTEER DE ANTWOORDEN OP HET EVALUATIEFORMULIER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LEVER DIT IN MET GROEPSHANDTEKENING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📋 </a:t>
            </a:r>
            <a:r>
              <a:rPr lang="en-US" b="true" sz="18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STAP 3 - MAAK KORT VERSLAG VAN HET GESPREK (PAGINA 3 VAN FORMULIER)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VOERT EEN 1-OP-1 GESPREK MET JE PROJECTBEGELEIDER VOORBEREIDEN: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GING GOED?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KAN BETER?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GA IK DOEN OM TE VERBETEREN?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MAAK EEN VERSLAG NÁ HET GESPREK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8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34158" y="8327390"/>
            <a:ext cx="4532603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Kilk op de afbeelding om het formulier te downloaden.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227758" y="1938403"/>
            <a:ext cx="8743570" cy="5825403"/>
          </a:xfrm>
          <a:custGeom>
            <a:avLst/>
            <a:gdLst/>
            <a:ahLst/>
            <a:cxnLst/>
            <a:rect r="r" b="b" t="t" l="l"/>
            <a:pathLst>
              <a:path h="5825403" w="8743570">
                <a:moveTo>
                  <a:pt x="0" y="0"/>
                </a:moveTo>
                <a:lnTo>
                  <a:pt x="8743570" y="0"/>
                </a:lnTo>
                <a:lnTo>
                  <a:pt x="8743570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570833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177926"/>
            <a:ext cx="6884011" cy="3172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NU: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JE EEN PROJECT EVALUEERT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REFLECTEERT OP JE EIGEN LEERPROCE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JEZELF KUN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ERBETEREN IN DE TOEKOMST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🎓 KL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AR? DAN IS HET NU TIJD OM TROTS TE ZIJN OP JE WER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8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DAGv9f-i-bE</dc:identifier>
  <dcterms:modified xsi:type="dcterms:W3CDTF">2011-08-01T06:04:30Z</dcterms:modified>
  <cp:revision>1</cp:revision>
  <dc:title>Les 36 Evaluatie, Reflectie</dc:title>
</cp:coreProperties>
</file>