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omic Sans Bold" panose="03000902030302020204"/>
      <p:regular r:id="rId12"/>
      <p:bold r:id="rId13"/>
    </p:embeddedFont>
    <p:embeddedFont>
      <p:font typeface="Monument Bold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45" autoAdjust="0"/>
    <p:restoredTop sz="94667" autoAdjust="0"/>
  </p:normalViewPr>
  <p:slideViewPr>
    <p:cSldViewPr>
      <p:cViewPr varScale="1">
        <p:scale>
          <a:sx n="167" d="100"/>
          <a:sy n="167" d="100"/>
        </p:scale>
        <p:origin x="144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3363699"/>
            <a:ext cx="16230600" cy="1581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33</a:t>
            </a:r>
          </a:p>
          <a:p>
            <a:pPr algn="ctr">
              <a:lnSpc>
                <a:spcPts val="6000"/>
              </a:lnSpc>
            </a:pPr>
            <a:r>
              <a:rPr lang="en-US" sz="6000" b="1" spc="-120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OPLEVERING</a:t>
            </a:r>
          </a:p>
        </p:txBody>
      </p:sp>
      <p:pic>
        <p:nvPicPr>
          <p:cNvPr id="12" name="Picture 11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4051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74051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2659534" h="1372470">
                <a:moveTo>
                  <a:pt x="0" y="0"/>
                </a:moveTo>
                <a:lnTo>
                  <a:pt x="2659534" y="0"/>
                </a:lnTo>
                <a:lnTo>
                  <a:pt x="2659534" y="1372470"/>
                </a:lnTo>
                <a:lnTo>
                  <a:pt x="0" y="13724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 dirty="0" err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</a:t>
            </a: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 1 VAN 10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039083" y="9718394"/>
            <a:ext cx="2209800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1028700" y="3243663"/>
            <a:ext cx="11096244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GREENKAR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 OPLEVEREN &amp; PRESENTEREN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019675"/>
            <a:ext cx="10740591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📦 VAN PROJECT NAAR TROTS EINDRESULTAAT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133349" h="584872">
                <a:moveTo>
                  <a:pt x="0" y="0"/>
                </a:moveTo>
                <a:lnTo>
                  <a:pt x="1133349" y="0"/>
                </a:lnTo>
                <a:lnTo>
                  <a:pt x="1133349" y="584872"/>
                </a:lnTo>
                <a:lnTo>
                  <a:pt x="0" y="584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2 VAN 10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17874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1250146" y="1817185"/>
            <a:ext cx="7632782" cy="5330065"/>
          </a:xfrm>
          <a:custGeom>
            <a:avLst/>
            <a:gdLst/>
            <a:ahLst/>
            <a:cxnLst/>
            <a:rect l="l" t="t" r="r" b="b"/>
            <a:pathLst>
              <a:path w="7632782" h="5330065">
                <a:moveTo>
                  <a:pt x="0" y="0"/>
                </a:moveTo>
                <a:lnTo>
                  <a:pt x="7632783" y="0"/>
                </a:lnTo>
                <a:lnTo>
                  <a:pt x="7632783" y="5330065"/>
                </a:lnTo>
                <a:lnTo>
                  <a:pt x="0" y="53300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9563435" y="2243462"/>
            <a:ext cx="6134389" cy="4372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KAR</a:t>
            </a: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IS KLAAR – NU KOMT HET EROP AAN: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LAAT ZIEN: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DAT JOUW GREENKART WERKT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JE HEBT ONTWORPEN EN GEMAAKT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DAT HIJ VEILIG EN VOLGENS DE EISEN IS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LEERT IN DEZE MODULE: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JE KART PRESENTEERT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ER IN HET OPLEVERDOCUMENT MOET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PROFESSIONEEL AFSLUIT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882929" y="1028700"/>
            <a:ext cx="315925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LEIDING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2259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2259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7966710" y="9086678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 dirty="0" err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</a:t>
            </a: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 3 VAN 10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44545" y="9435504"/>
            <a:ext cx="3679276" cy="265563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C2A193EE-9611-41E9-BDB3-24021250285F}"/>
              </a:ext>
            </a:extLst>
          </p:cNvPr>
          <p:cNvSpPr txBox="1"/>
          <p:nvPr/>
        </p:nvSpPr>
        <p:spPr>
          <a:xfrm>
            <a:off x="8364840" y="9700474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8"/>
          <p:cNvSpPr txBox="1"/>
          <p:nvPr/>
        </p:nvSpPr>
        <p:spPr>
          <a:xfrm>
            <a:off x="1028700" y="1028700"/>
            <a:ext cx="646633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WA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 IS ‘OPLEVEREN’?</a:t>
            </a:r>
          </a:p>
        </p:txBody>
      </p:sp>
      <p:sp>
        <p:nvSpPr>
          <p:cNvPr id="9" name="Freeform 9"/>
          <p:cNvSpPr/>
          <p:nvPr/>
        </p:nvSpPr>
        <p:spPr>
          <a:xfrm>
            <a:off x="7834926" y="1666875"/>
            <a:ext cx="8708253" cy="6962928"/>
          </a:xfrm>
          <a:custGeom>
            <a:avLst/>
            <a:gdLst/>
            <a:ahLst/>
            <a:cxnLst/>
            <a:rect l="l" t="t" r="r" b="b"/>
            <a:pathLst>
              <a:path w="8708253" h="6962928">
                <a:moveTo>
                  <a:pt x="0" y="0"/>
                </a:moveTo>
                <a:lnTo>
                  <a:pt x="8708253" y="0"/>
                </a:lnTo>
                <a:lnTo>
                  <a:pt x="8708253" y="6962928"/>
                </a:lnTo>
                <a:lnTo>
                  <a:pt x="0" y="69629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1275201" y="1994728"/>
            <a:ext cx="6129877" cy="3972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🧾 BIJ OPLEVEREN </a:t>
            </a: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TOON JE: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VOLTOOIDE KART IN WERKENDE STAAT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JIJ EN JE TEAM GEBOUWD HEBBEN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JULLIE KEUZES HEBBEN GEMAAKT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🎯 JE CONTROLEERT: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WERKT ALLES ZOALS BEDOELD?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IS ALLES VEILIG EN STEVIG GEMONTEERD?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ZIJN DE DOCUMENTEN COMPLEET?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4 VAN 10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D8B057-BEAC-F2BF-6327-9B13604E4F7D}"/>
              </a:ext>
            </a:extLst>
          </p:cNvPr>
          <p:cNvSpPr txBox="1"/>
          <p:nvPr/>
        </p:nvSpPr>
        <p:spPr>
          <a:xfrm>
            <a:off x="8717874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Freeform 11"/>
          <p:cNvSpPr/>
          <p:nvPr/>
        </p:nvSpPr>
        <p:spPr>
          <a:xfrm>
            <a:off x="1629336" y="2991802"/>
            <a:ext cx="7934098" cy="5289399"/>
          </a:xfrm>
          <a:custGeom>
            <a:avLst/>
            <a:gdLst/>
            <a:ahLst/>
            <a:cxnLst/>
            <a:rect l="l" t="t" r="r" b="b"/>
            <a:pathLst>
              <a:path w="7934098" h="5289399">
                <a:moveTo>
                  <a:pt x="0" y="0"/>
                </a:moveTo>
                <a:lnTo>
                  <a:pt x="7934099" y="0"/>
                </a:lnTo>
                <a:lnTo>
                  <a:pt x="7934099" y="5289399"/>
                </a:lnTo>
                <a:lnTo>
                  <a:pt x="0" y="52893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11291738" y="2729900"/>
            <a:ext cx="5967562" cy="5172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PRESEN</a:t>
            </a: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TEERT AAN: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DOCENTEN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KLASGENOTEN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OUDERS OF ANDERE BEZOEKERS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📋 JE LAAT ZIEN: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KART WERKT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JOUW TAAK WAS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JE GELEERD HEBT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🎯 WEES OP TIJD, VOORBEREID EN ENTHOUSIAST!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028700" y="1028700"/>
            <a:ext cx="7789163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PRESENTEREN AAN PUBLIEK</a:t>
            </a: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5 VAN 10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E301F992-79D0-09E4-63EC-9FA6A2EC16B9}"/>
              </a:ext>
            </a:extLst>
          </p:cNvPr>
          <p:cNvSpPr txBox="1"/>
          <p:nvPr/>
        </p:nvSpPr>
        <p:spPr>
          <a:xfrm>
            <a:off x="8717874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Freeform 11"/>
          <p:cNvSpPr/>
          <p:nvPr/>
        </p:nvSpPr>
        <p:spPr>
          <a:xfrm>
            <a:off x="1417356" y="3072183"/>
            <a:ext cx="9060236" cy="5160894"/>
          </a:xfrm>
          <a:custGeom>
            <a:avLst/>
            <a:gdLst/>
            <a:ahLst/>
            <a:cxnLst/>
            <a:rect l="l" t="t" r="r" b="b"/>
            <a:pathLst>
              <a:path w="9060236" h="5160894">
                <a:moveTo>
                  <a:pt x="0" y="0"/>
                </a:moveTo>
                <a:lnTo>
                  <a:pt x="9060237" y="0"/>
                </a:lnTo>
                <a:lnTo>
                  <a:pt x="9060237" y="5160894"/>
                </a:lnTo>
                <a:lnTo>
                  <a:pt x="0" y="51608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10958767" y="2919783"/>
            <a:ext cx="5954830" cy="3758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VUL HE</a:t>
            </a: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OPLEVERDOCUMENT IN MET JOUW BEVINDINGEN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NOTEER TIPS VAN PUBLIEK OF DOCENT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VRAAG GOEDKEURING EN HANDTEKENING VAN DOCENT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DIEN ALLES IN VIA DE LEEROMGEVING OF PAPIEREN MAP</a:t>
            </a:r>
          </a:p>
          <a:p>
            <a:pPr algn="l">
              <a:lnSpc>
                <a:spcPct val="150000"/>
              </a:lnSpc>
            </a:pPr>
            <a:r>
              <a:rPr lang="en-US" sz="2200" b="1" u="sng" strike="noStrike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</a:rPr>
              <a:t>DOWNLOAD HET FORMULIER HIER. {ZIE LEERLINGMATERIAAL}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028700"/>
            <a:ext cx="1473403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</a:t>
            </a: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TIJKOPDRACHT 1: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OPLEVERDOCUMENT INVULLEN</a:t>
            </a: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6 VAN 10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F481DC53-4430-84A1-B987-F85C47F77181}"/>
              </a:ext>
            </a:extLst>
          </p:cNvPr>
          <p:cNvSpPr txBox="1"/>
          <p:nvPr/>
        </p:nvSpPr>
        <p:spPr>
          <a:xfrm>
            <a:off x="8717874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1450622" y="1761458"/>
            <a:ext cx="7031725" cy="7296213"/>
          </a:xfrm>
          <a:custGeom>
            <a:avLst/>
            <a:gdLst/>
            <a:ahLst/>
            <a:cxnLst/>
            <a:rect l="l" t="t" r="r" b="b"/>
            <a:pathLst>
              <a:path w="7031725" h="7296213">
                <a:moveTo>
                  <a:pt x="0" y="0"/>
                </a:moveTo>
                <a:lnTo>
                  <a:pt x="7031725" y="0"/>
                </a:lnTo>
                <a:lnTo>
                  <a:pt x="7031725" y="7296213"/>
                </a:lnTo>
                <a:lnTo>
                  <a:pt x="0" y="72962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4928384" y="1014344"/>
            <a:ext cx="811987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OPLEVERDOCUMEN</a:t>
            </a: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 INVULLEN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877592" y="2241773"/>
            <a:ext cx="7435760" cy="3572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📂 IN HE</a:t>
            </a: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OPLEVERDOCUMENT ZET JE: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WERKT GOED?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ZOU JE DE VOLGENDE KEER ANDERS DOEN?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ZIJN TIPS VAN ANDEREN (PUBLIEK, DOCENT)?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LAAT JE DOCENT ONDERTEKENEN ALS ALLES KLOPT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🛑 GEEN OPLEVERDOCUMENT = GEEN GOEDKEURING!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7 VAN 10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28A081B4-3A9D-C1FB-15C6-CC0D5579741C}"/>
              </a:ext>
            </a:extLst>
          </p:cNvPr>
          <p:cNvSpPr txBox="1"/>
          <p:nvPr/>
        </p:nvSpPr>
        <p:spPr>
          <a:xfrm>
            <a:off x="8717874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1156001" y="2171135"/>
            <a:ext cx="8567475" cy="5718790"/>
          </a:xfrm>
          <a:custGeom>
            <a:avLst/>
            <a:gdLst/>
            <a:ahLst/>
            <a:cxnLst/>
            <a:rect l="l" t="t" r="r" b="b"/>
            <a:pathLst>
              <a:path w="8567475" h="5718790">
                <a:moveTo>
                  <a:pt x="0" y="0"/>
                </a:moveTo>
                <a:lnTo>
                  <a:pt x="8567475" y="0"/>
                </a:lnTo>
                <a:lnTo>
                  <a:pt x="8567475" y="5718790"/>
                </a:lnTo>
                <a:lnTo>
                  <a:pt x="0" y="57187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10656574" y="3254796"/>
            <a:ext cx="6602726" cy="3172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🧪 KIES ÉÉN VAN DEZE: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RIJD EEN S</a:t>
            </a: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TUKJE OP EEN VEILIGE PLEK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OF ZET DE KART OP BLOKKEN EN LAAT TECHNIEK ZIEN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→ GEBRUIK GAS, STUUR EN REM, MAAR WERK VEILIG!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📸 MAAK VIDEO OF FOTO’S VAN DE DEMONSTRATIE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200400" y="1188790"/>
            <a:ext cx="6797039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DE KAR</a:t>
            </a: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 DEMONSTREREN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8 VAN 10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0D95C2A5-959E-93C5-E0A6-0DC8175F9EEB}"/>
              </a:ext>
            </a:extLst>
          </p:cNvPr>
          <p:cNvSpPr txBox="1"/>
          <p:nvPr/>
        </p:nvSpPr>
        <p:spPr>
          <a:xfrm>
            <a:off x="8717874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/>
          <p:cNvSpPr/>
          <p:nvPr/>
        </p:nvSpPr>
        <p:spPr>
          <a:xfrm>
            <a:off x="6855605" y="2496793"/>
            <a:ext cx="10115723" cy="5676756"/>
          </a:xfrm>
          <a:custGeom>
            <a:avLst/>
            <a:gdLst/>
            <a:ahLst/>
            <a:cxnLst/>
            <a:rect l="l" t="t" r="r" b="b"/>
            <a:pathLst>
              <a:path w="10115723" h="5676756">
                <a:moveTo>
                  <a:pt x="0" y="0"/>
                </a:moveTo>
                <a:lnTo>
                  <a:pt x="10115723" y="0"/>
                </a:lnTo>
                <a:lnTo>
                  <a:pt x="10115723" y="5676757"/>
                </a:lnTo>
                <a:lnTo>
                  <a:pt x="0" y="56767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15726155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</a:t>
            </a: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TIJKOPDRACHT 2: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EINDCONTROLE &amp; DEMONSTRATIE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392018"/>
            <a:ext cx="5826905" cy="2772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VOER EEN LAATS</a:t>
            </a: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 TECHNISCHE CHECK UIT (VEILIGHEID, WERKING)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LAAT TEAMGENOTEN CONTROLEREN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DEMONSTREER DE KART OP LOCATIE OF OP BOKKEN</a:t>
            </a:r>
          </a:p>
          <a:p>
            <a:pPr marL="388620" lvl="1" indent="-194310" algn="l">
              <a:lnSpc>
                <a:spcPct val="150000"/>
              </a:lnSpc>
              <a:spcBef>
                <a:spcPct val="0"/>
              </a:spcBef>
              <a:buAutoNum type="arabicPeriod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FILM OF MAAK FOTO’S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9 VAN 10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4B987485-8BB4-7AA7-96EF-C003FDCEC5C9}"/>
              </a:ext>
            </a:extLst>
          </p:cNvPr>
          <p:cNvSpPr txBox="1"/>
          <p:nvPr/>
        </p:nvSpPr>
        <p:spPr>
          <a:xfrm>
            <a:off x="8717874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1028700" y="1028700"/>
            <a:ext cx="3489959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43940" y="1666875"/>
            <a:ext cx="6419663" cy="3572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</a:t>
            </a: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 NU: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JOUW KART PRESENTEERT AAN PUBLIEK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WAT ER IN EEN GOED OPLEVERMOMENT HOORT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NETJES EN PROFESSIONEEL AFSLUIT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🎉 GEFELICITEERD: JE HEBT DE BOUW ÉN OPLEVERING VAN DE GREENKART AFGEROND!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7314963" y="9095105"/>
            <a:ext cx="2487168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10 VAN 10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9D531F-716D-6AF8-FD9C-89F614B55E37}"/>
              </a:ext>
            </a:extLst>
          </p:cNvPr>
          <p:cNvSpPr txBox="1"/>
          <p:nvPr/>
        </p:nvSpPr>
        <p:spPr>
          <a:xfrm>
            <a:off x="8717874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33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CD3D041-A974-53A3-07ED-384005880F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4800" y="1248500"/>
            <a:ext cx="8603574" cy="688531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471</Words>
  <Application>Microsoft Macintosh PowerPoint</Application>
  <PresentationFormat>Aangepast</PresentationFormat>
  <Paragraphs>103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5" baseType="lpstr">
      <vt:lpstr>Arial</vt:lpstr>
      <vt:lpstr>Monument Bold</vt:lpstr>
      <vt:lpstr>Comic Sans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35 Oplevering</dc:title>
  <cp:lastModifiedBy>CW Bak</cp:lastModifiedBy>
  <cp:revision>3</cp:revision>
  <dcterms:created xsi:type="dcterms:W3CDTF">2006-08-16T00:00:00Z</dcterms:created>
  <dcterms:modified xsi:type="dcterms:W3CDTF">2026-08-21T07:42:22Z</dcterms:modified>
  <dc:identifier>DAGv9Gi5NeM</dc:identifier>
</cp:coreProperties>
</file>